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5288"/>
    <a:srgbClr val="3E88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4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20260-4016-438F-967B-93EE553CBD24}" type="datetimeFigureOut">
              <a:rPr lang="zh-CN" altLang="en-US" smtClean="0"/>
              <a:t>2018/10/26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ED352D-493C-4306-86C9-154826371EA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955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713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550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030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135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836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471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5744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934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9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929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55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55322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5735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8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6148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799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7610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363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153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347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226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452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039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99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ED352D-493C-4306-86C9-154826371EA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9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06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39212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86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 userDrawn="1"/>
        </p:nvGrpSpPr>
        <p:grpSpPr bwMode="auto">
          <a:xfrm>
            <a:off x="179388" y="5772150"/>
            <a:ext cx="12012612" cy="995363"/>
            <a:chOff x="0" y="0"/>
            <a:chExt cx="12011908" cy="995624"/>
          </a:xfrm>
        </p:grpSpPr>
        <p:cxnSp>
          <p:nvCxnSpPr>
            <p:cNvPr id="3" name="直接连接符 219"/>
            <p:cNvCxnSpPr>
              <a:cxnSpLocks noChangeShapeType="1"/>
            </p:cNvCxnSpPr>
            <p:nvPr/>
          </p:nvCxnSpPr>
          <p:spPr bwMode="auto">
            <a:xfrm>
              <a:off x="377503" y="497811"/>
              <a:ext cx="11634405" cy="0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Freeform 119"/>
            <p:cNvSpPr/>
            <p:nvPr/>
          </p:nvSpPr>
          <p:spPr bwMode="auto">
            <a:xfrm rot="-914136">
              <a:off x="2933858" y="220075"/>
              <a:ext cx="562762" cy="555472"/>
            </a:xfrm>
            <a:custGeom>
              <a:avLst/>
              <a:gdLst>
                <a:gd name="T0" fmla="*/ 181853 w 229"/>
                <a:gd name="T1" fmla="*/ 34410 h 226"/>
                <a:gd name="T2" fmla="*/ 211343 w 229"/>
                <a:gd name="T3" fmla="*/ 71277 h 226"/>
                <a:gd name="T4" fmla="*/ 125331 w 229"/>
                <a:gd name="T5" fmla="*/ 71277 h 226"/>
                <a:gd name="T6" fmla="*/ 208885 w 229"/>
                <a:gd name="T7" fmla="*/ 164675 h 226"/>
                <a:gd name="T8" fmla="*/ 174481 w 229"/>
                <a:gd name="T9" fmla="*/ 167133 h 226"/>
                <a:gd name="T10" fmla="*/ 169566 w 229"/>
                <a:gd name="T11" fmla="*/ 213832 h 226"/>
                <a:gd name="T12" fmla="*/ 130246 w 229"/>
                <a:gd name="T13" fmla="*/ 231037 h 226"/>
                <a:gd name="T14" fmla="*/ 105671 w 229"/>
                <a:gd name="T15" fmla="*/ 226121 h 226"/>
                <a:gd name="T16" fmla="*/ 36862 w 229"/>
                <a:gd name="T17" fmla="*/ 176965 h 226"/>
                <a:gd name="T18" fmla="*/ 2457 w 229"/>
                <a:gd name="T19" fmla="*/ 208916 h 226"/>
                <a:gd name="T20" fmla="*/ 24575 w 229"/>
                <a:gd name="T21" fmla="*/ 258073 h 226"/>
                <a:gd name="T22" fmla="*/ 17202 w 229"/>
                <a:gd name="T23" fmla="*/ 294941 h 226"/>
                <a:gd name="T24" fmla="*/ 250663 w 229"/>
                <a:gd name="T25" fmla="*/ 277736 h 226"/>
                <a:gd name="T26" fmla="*/ 149906 w 229"/>
                <a:gd name="T27" fmla="*/ 297399 h 226"/>
                <a:gd name="T28" fmla="*/ 142534 w 229"/>
                <a:gd name="T29" fmla="*/ 326893 h 226"/>
                <a:gd name="T30" fmla="*/ 179396 w 229"/>
                <a:gd name="T31" fmla="*/ 339182 h 226"/>
                <a:gd name="T32" fmla="*/ 39320 w 229"/>
                <a:gd name="T33" fmla="*/ 398170 h 226"/>
                <a:gd name="T34" fmla="*/ 122874 w 229"/>
                <a:gd name="T35" fmla="*/ 432580 h 226"/>
                <a:gd name="T36" fmla="*/ 108129 w 229"/>
                <a:gd name="T37" fmla="*/ 447327 h 226"/>
                <a:gd name="T38" fmla="*/ 120416 w 229"/>
                <a:gd name="T39" fmla="*/ 459616 h 226"/>
                <a:gd name="T40" fmla="*/ 135161 w 229"/>
                <a:gd name="T41" fmla="*/ 444869 h 226"/>
                <a:gd name="T42" fmla="*/ 172023 w 229"/>
                <a:gd name="T43" fmla="*/ 523520 h 226"/>
                <a:gd name="T44" fmla="*/ 226088 w 229"/>
                <a:gd name="T45" fmla="*/ 385881 h 226"/>
                <a:gd name="T46" fmla="*/ 238375 w 229"/>
                <a:gd name="T47" fmla="*/ 420291 h 226"/>
                <a:gd name="T48" fmla="*/ 270322 w 229"/>
                <a:gd name="T49" fmla="*/ 408002 h 226"/>
                <a:gd name="T50" fmla="*/ 282610 w 229"/>
                <a:gd name="T51" fmla="*/ 309688 h 226"/>
                <a:gd name="T52" fmla="*/ 277695 w 229"/>
                <a:gd name="T53" fmla="*/ 543183 h 226"/>
                <a:gd name="T54" fmla="*/ 317014 w 229"/>
                <a:gd name="T55" fmla="*/ 540725 h 226"/>
                <a:gd name="T56" fmla="*/ 361249 w 229"/>
                <a:gd name="T57" fmla="*/ 555472 h 226"/>
                <a:gd name="T58" fmla="*/ 385824 w 229"/>
                <a:gd name="T59" fmla="*/ 523520 h 226"/>
                <a:gd name="T60" fmla="*/ 341589 w 229"/>
                <a:gd name="T61" fmla="*/ 449785 h 226"/>
                <a:gd name="T62" fmla="*/ 334217 w 229"/>
                <a:gd name="T63" fmla="*/ 427664 h 226"/>
                <a:gd name="T64" fmla="*/ 356334 w 229"/>
                <a:gd name="T65" fmla="*/ 390797 h 226"/>
                <a:gd name="T66" fmla="*/ 395654 w 229"/>
                <a:gd name="T67" fmla="*/ 385881 h 226"/>
                <a:gd name="T68" fmla="*/ 385824 w 229"/>
                <a:gd name="T69" fmla="*/ 336724 h 226"/>
                <a:gd name="T70" fmla="*/ 496410 w 229"/>
                <a:gd name="T71" fmla="*/ 425206 h 226"/>
                <a:gd name="T72" fmla="*/ 491495 w 229"/>
                <a:gd name="T73" fmla="*/ 336724 h 226"/>
                <a:gd name="T74" fmla="*/ 530815 w 229"/>
                <a:gd name="T75" fmla="*/ 366218 h 226"/>
                <a:gd name="T76" fmla="*/ 555390 w 229"/>
                <a:gd name="T77" fmla="*/ 336724 h 226"/>
                <a:gd name="T78" fmla="*/ 535730 w 229"/>
                <a:gd name="T79" fmla="*/ 299857 h 226"/>
                <a:gd name="T80" fmla="*/ 550475 w 229"/>
                <a:gd name="T81" fmla="*/ 248242 h 226"/>
                <a:gd name="T82" fmla="*/ 380909 w 229"/>
                <a:gd name="T83" fmla="*/ 258073 h 226"/>
                <a:gd name="T84" fmla="*/ 403026 w 229"/>
                <a:gd name="T85" fmla="*/ 250700 h 226"/>
                <a:gd name="T86" fmla="*/ 395654 w 229"/>
                <a:gd name="T87" fmla="*/ 235953 h 226"/>
                <a:gd name="T88" fmla="*/ 375994 w 229"/>
                <a:gd name="T89" fmla="*/ 240868 h 226"/>
                <a:gd name="T90" fmla="*/ 516070 w 229"/>
                <a:gd name="T91" fmla="*/ 149928 h 226"/>
                <a:gd name="T92" fmla="*/ 484123 w 229"/>
                <a:gd name="T93" fmla="*/ 122892 h 226"/>
                <a:gd name="T94" fmla="*/ 481665 w 229"/>
                <a:gd name="T95" fmla="*/ 81109 h 226"/>
                <a:gd name="T96" fmla="*/ 442346 w 229"/>
                <a:gd name="T97" fmla="*/ 68820 h 226"/>
                <a:gd name="T98" fmla="*/ 427601 w 229"/>
                <a:gd name="T99" fmla="*/ 113061 h 226"/>
                <a:gd name="T100" fmla="*/ 383366 w 229"/>
                <a:gd name="T101" fmla="*/ 39325 h 226"/>
                <a:gd name="T102" fmla="*/ 341589 w 229"/>
                <a:gd name="T103" fmla="*/ 157302 h 226"/>
                <a:gd name="T104" fmla="*/ 319472 w 229"/>
                <a:gd name="T105" fmla="*/ 127808 h 226"/>
                <a:gd name="T106" fmla="*/ 287525 w 229"/>
                <a:gd name="T107" fmla="*/ 145013 h 226"/>
                <a:gd name="T108" fmla="*/ 245748 w 229"/>
                <a:gd name="T109" fmla="*/ 122892 h 226"/>
                <a:gd name="T110" fmla="*/ 238375 w 229"/>
                <a:gd name="T111" fmla="*/ 100771 h 226"/>
                <a:gd name="T112" fmla="*/ 240833 w 229"/>
                <a:gd name="T113" fmla="*/ 14747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19"/>
            <p:cNvSpPr/>
            <p:nvPr/>
          </p:nvSpPr>
          <p:spPr bwMode="auto">
            <a:xfrm rot="-914136">
              <a:off x="1621561" y="127953"/>
              <a:ext cx="749422" cy="739714"/>
            </a:xfrm>
            <a:custGeom>
              <a:avLst/>
              <a:gdLst>
                <a:gd name="T0" fmla="*/ 242171 w 229"/>
                <a:gd name="T1" fmla="*/ 45823 h 226"/>
                <a:gd name="T2" fmla="*/ 281442 w 229"/>
                <a:gd name="T3" fmla="*/ 94919 h 226"/>
                <a:gd name="T4" fmla="*/ 166902 w 229"/>
                <a:gd name="T5" fmla="*/ 94919 h 226"/>
                <a:gd name="T6" fmla="*/ 278170 w 229"/>
                <a:gd name="T7" fmla="*/ 219296 h 226"/>
                <a:gd name="T8" fmla="*/ 232354 w 229"/>
                <a:gd name="T9" fmla="*/ 222569 h 226"/>
                <a:gd name="T10" fmla="*/ 225808 w 229"/>
                <a:gd name="T11" fmla="*/ 284757 h 226"/>
                <a:gd name="T12" fmla="*/ 173447 w 229"/>
                <a:gd name="T13" fmla="*/ 307669 h 226"/>
                <a:gd name="T14" fmla="*/ 140721 w 229"/>
                <a:gd name="T15" fmla="*/ 301123 h 226"/>
                <a:gd name="T16" fmla="*/ 49089 w 229"/>
                <a:gd name="T17" fmla="*/ 235661 h 226"/>
                <a:gd name="T18" fmla="*/ 3273 w 229"/>
                <a:gd name="T19" fmla="*/ 278211 h 226"/>
                <a:gd name="T20" fmla="*/ 32726 w 229"/>
                <a:gd name="T21" fmla="*/ 343672 h 226"/>
                <a:gd name="T22" fmla="*/ 22908 w 229"/>
                <a:gd name="T23" fmla="*/ 392768 h 226"/>
                <a:gd name="T24" fmla="*/ 333804 w 229"/>
                <a:gd name="T25" fmla="*/ 369857 h 226"/>
                <a:gd name="T26" fmla="*/ 199628 w 229"/>
                <a:gd name="T27" fmla="*/ 396042 h 226"/>
                <a:gd name="T28" fmla="*/ 189810 w 229"/>
                <a:gd name="T29" fmla="*/ 435318 h 226"/>
                <a:gd name="T30" fmla="*/ 238899 w 229"/>
                <a:gd name="T31" fmla="*/ 451684 h 226"/>
                <a:gd name="T32" fmla="*/ 52361 w 229"/>
                <a:gd name="T33" fmla="*/ 530237 h 226"/>
                <a:gd name="T34" fmla="*/ 163629 w 229"/>
                <a:gd name="T35" fmla="*/ 576060 h 226"/>
                <a:gd name="T36" fmla="*/ 143994 w 229"/>
                <a:gd name="T37" fmla="*/ 595699 h 226"/>
                <a:gd name="T38" fmla="*/ 160357 w 229"/>
                <a:gd name="T39" fmla="*/ 612064 h 226"/>
                <a:gd name="T40" fmla="*/ 179992 w 229"/>
                <a:gd name="T41" fmla="*/ 592426 h 226"/>
                <a:gd name="T42" fmla="*/ 229081 w 229"/>
                <a:gd name="T43" fmla="*/ 697164 h 226"/>
                <a:gd name="T44" fmla="*/ 301078 w 229"/>
                <a:gd name="T45" fmla="*/ 513872 h 226"/>
                <a:gd name="T46" fmla="*/ 317441 w 229"/>
                <a:gd name="T47" fmla="*/ 559695 h 226"/>
                <a:gd name="T48" fmla="*/ 359984 w 229"/>
                <a:gd name="T49" fmla="*/ 543330 h 226"/>
                <a:gd name="T50" fmla="*/ 376347 w 229"/>
                <a:gd name="T51" fmla="*/ 412407 h 226"/>
                <a:gd name="T52" fmla="*/ 369802 w 229"/>
                <a:gd name="T53" fmla="*/ 723349 h 226"/>
                <a:gd name="T54" fmla="*/ 422163 w 229"/>
                <a:gd name="T55" fmla="*/ 720076 h 226"/>
                <a:gd name="T56" fmla="*/ 481070 w 229"/>
                <a:gd name="T57" fmla="*/ 739714 h 226"/>
                <a:gd name="T58" fmla="*/ 513796 w 229"/>
                <a:gd name="T59" fmla="*/ 697164 h 226"/>
                <a:gd name="T60" fmla="*/ 454889 w 229"/>
                <a:gd name="T61" fmla="*/ 598972 h 226"/>
                <a:gd name="T62" fmla="*/ 445072 w 229"/>
                <a:gd name="T63" fmla="*/ 569514 h 226"/>
                <a:gd name="T64" fmla="*/ 474525 w 229"/>
                <a:gd name="T65" fmla="*/ 520418 h 226"/>
                <a:gd name="T66" fmla="*/ 526886 w 229"/>
                <a:gd name="T67" fmla="*/ 513872 h 226"/>
                <a:gd name="T68" fmla="*/ 513796 w 229"/>
                <a:gd name="T69" fmla="*/ 448411 h 226"/>
                <a:gd name="T70" fmla="*/ 661062 w 229"/>
                <a:gd name="T71" fmla="*/ 566241 h 226"/>
                <a:gd name="T72" fmla="*/ 654517 w 229"/>
                <a:gd name="T73" fmla="*/ 448411 h 226"/>
                <a:gd name="T74" fmla="*/ 706878 w 229"/>
                <a:gd name="T75" fmla="*/ 487688 h 226"/>
                <a:gd name="T76" fmla="*/ 739604 w 229"/>
                <a:gd name="T77" fmla="*/ 448411 h 226"/>
                <a:gd name="T78" fmla="*/ 713424 w 229"/>
                <a:gd name="T79" fmla="*/ 399315 h 226"/>
                <a:gd name="T80" fmla="*/ 733059 w 229"/>
                <a:gd name="T81" fmla="*/ 330580 h 226"/>
                <a:gd name="T82" fmla="*/ 507251 w 229"/>
                <a:gd name="T83" fmla="*/ 343672 h 226"/>
                <a:gd name="T84" fmla="*/ 536704 w 229"/>
                <a:gd name="T85" fmla="*/ 333853 h 226"/>
                <a:gd name="T86" fmla="*/ 526886 w 229"/>
                <a:gd name="T87" fmla="*/ 314215 h 226"/>
                <a:gd name="T88" fmla="*/ 500706 w 229"/>
                <a:gd name="T89" fmla="*/ 320761 h 226"/>
                <a:gd name="T90" fmla="*/ 687243 w 229"/>
                <a:gd name="T91" fmla="*/ 199657 h 226"/>
                <a:gd name="T92" fmla="*/ 644699 w 229"/>
                <a:gd name="T93" fmla="*/ 163654 h 226"/>
                <a:gd name="T94" fmla="*/ 641427 w 229"/>
                <a:gd name="T95" fmla="*/ 108011 h 226"/>
                <a:gd name="T96" fmla="*/ 589065 w 229"/>
                <a:gd name="T97" fmla="*/ 91646 h 226"/>
                <a:gd name="T98" fmla="*/ 569430 w 229"/>
                <a:gd name="T99" fmla="*/ 150561 h 226"/>
                <a:gd name="T100" fmla="*/ 510523 w 229"/>
                <a:gd name="T101" fmla="*/ 52369 h 226"/>
                <a:gd name="T102" fmla="*/ 454889 w 229"/>
                <a:gd name="T103" fmla="*/ 209477 h 226"/>
                <a:gd name="T104" fmla="*/ 425436 w 229"/>
                <a:gd name="T105" fmla="*/ 170200 h 226"/>
                <a:gd name="T106" fmla="*/ 382892 w 229"/>
                <a:gd name="T107" fmla="*/ 193111 h 226"/>
                <a:gd name="T108" fmla="*/ 327259 w 229"/>
                <a:gd name="T109" fmla="*/ 163654 h 226"/>
                <a:gd name="T110" fmla="*/ 317441 w 229"/>
                <a:gd name="T111" fmla="*/ 134196 h 226"/>
                <a:gd name="T112" fmla="*/ 320713 w 229"/>
                <a:gd name="T113" fmla="*/ 19638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19"/>
            <p:cNvSpPr/>
            <p:nvPr/>
          </p:nvSpPr>
          <p:spPr bwMode="auto">
            <a:xfrm rot="-914136">
              <a:off x="0" y="0"/>
              <a:ext cx="1008690" cy="995624"/>
            </a:xfrm>
            <a:custGeom>
              <a:avLst/>
              <a:gdLst>
                <a:gd name="T0" fmla="*/ 325952 w 229"/>
                <a:gd name="T1" fmla="*/ 61676 h 226"/>
                <a:gd name="T2" fmla="*/ 378809 w 229"/>
                <a:gd name="T3" fmla="*/ 127757 h 226"/>
                <a:gd name="T4" fmla="*/ 224643 w 229"/>
                <a:gd name="T5" fmla="*/ 127757 h 226"/>
                <a:gd name="T6" fmla="*/ 374405 w 229"/>
                <a:gd name="T7" fmla="*/ 295163 h 226"/>
                <a:gd name="T8" fmla="*/ 312738 w 229"/>
                <a:gd name="T9" fmla="*/ 299568 h 226"/>
                <a:gd name="T10" fmla="*/ 303928 w 229"/>
                <a:gd name="T11" fmla="*/ 383271 h 226"/>
                <a:gd name="T12" fmla="*/ 233452 w 229"/>
                <a:gd name="T13" fmla="*/ 414109 h 226"/>
                <a:gd name="T14" fmla="*/ 189405 w 229"/>
                <a:gd name="T15" fmla="*/ 405298 h 226"/>
                <a:gd name="T16" fmla="*/ 66071 w 229"/>
                <a:gd name="T17" fmla="*/ 317190 h 226"/>
                <a:gd name="T18" fmla="*/ 4405 w 229"/>
                <a:gd name="T19" fmla="*/ 374460 h 226"/>
                <a:gd name="T20" fmla="*/ 44048 w 229"/>
                <a:gd name="T21" fmla="*/ 462569 h 226"/>
                <a:gd name="T22" fmla="*/ 30833 w 229"/>
                <a:gd name="T23" fmla="*/ 528650 h 226"/>
                <a:gd name="T24" fmla="*/ 449286 w 229"/>
                <a:gd name="T25" fmla="*/ 497812 h 226"/>
                <a:gd name="T26" fmla="*/ 268690 w 229"/>
                <a:gd name="T27" fmla="*/ 533055 h 226"/>
                <a:gd name="T28" fmla="*/ 255476 w 229"/>
                <a:gd name="T29" fmla="*/ 585920 h 226"/>
                <a:gd name="T30" fmla="*/ 321547 w 229"/>
                <a:gd name="T31" fmla="*/ 607947 h 226"/>
                <a:gd name="T32" fmla="*/ 70476 w 229"/>
                <a:gd name="T33" fmla="*/ 713677 h 226"/>
                <a:gd name="T34" fmla="*/ 220238 w 229"/>
                <a:gd name="T35" fmla="*/ 775353 h 226"/>
                <a:gd name="T36" fmla="*/ 193809 w 229"/>
                <a:gd name="T37" fmla="*/ 801786 h 226"/>
                <a:gd name="T38" fmla="*/ 215833 w 229"/>
                <a:gd name="T39" fmla="*/ 823813 h 226"/>
                <a:gd name="T40" fmla="*/ 242262 w 229"/>
                <a:gd name="T41" fmla="*/ 797380 h 226"/>
                <a:gd name="T42" fmla="*/ 308333 w 229"/>
                <a:gd name="T43" fmla="*/ 938354 h 226"/>
                <a:gd name="T44" fmla="*/ 405238 w 229"/>
                <a:gd name="T45" fmla="*/ 691650 h 226"/>
                <a:gd name="T46" fmla="*/ 427262 w 229"/>
                <a:gd name="T47" fmla="*/ 753326 h 226"/>
                <a:gd name="T48" fmla="*/ 484524 w 229"/>
                <a:gd name="T49" fmla="*/ 731299 h 226"/>
                <a:gd name="T50" fmla="*/ 506547 w 229"/>
                <a:gd name="T51" fmla="*/ 555082 h 226"/>
                <a:gd name="T52" fmla="*/ 497738 w 229"/>
                <a:gd name="T53" fmla="*/ 973597 h 226"/>
                <a:gd name="T54" fmla="*/ 568214 w 229"/>
                <a:gd name="T55" fmla="*/ 969192 h 226"/>
                <a:gd name="T56" fmla="*/ 647500 w 229"/>
                <a:gd name="T57" fmla="*/ 995624 h 226"/>
                <a:gd name="T58" fmla="*/ 691547 w 229"/>
                <a:gd name="T59" fmla="*/ 938354 h 226"/>
                <a:gd name="T60" fmla="*/ 612262 w 229"/>
                <a:gd name="T61" fmla="*/ 806191 h 226"/>
                <a:gd name="T62" fmla="*/ 599047 w 229"/>
                <a:gd name="T63" fmla="*/ 766542 h 226"/>
                <a:gd name="T64" fmla="*/ 638690 w 229"/>
                <a:gd name="T65" fmla="*/ 700461 h 226"/>
                <a:gd name="T66" fmla="*/ 709166 w 229"/>
                <a:gd name="T67" fmla="*/ 691650 h 226"/>
                <a:gd name="T68" fmla="*/ 691547 w 229"/>
                <a:gd name="T69" fmla="*/ 603542 h 226"/>
                <a:gd name="T70" fmla="*/ 889761 w 229"/>
                <a:gd name="T71" fmla="*/ 762137 h 226"/>
                <a:gd name="T72" fmla="*/ 880952 w 229"/>
                <a:gd name="T73" fmla="*/ 603542 h 226"/>
                <a:gd name="T74" fmla="*/ 951428 w 229"/>
                <a:gd name="T75" fmla="*/ 656407 h 226"/>
                <a:gd name="T76" fmla="*/ 995476 w 229"/>
                <a:gd name="T77" fmla="*/ 603542 h 226"/>
                <a:gd name="T78" fmla="*/ 960238 w 229"/>
                <a:gd name="T79" fmla="*/ 537461 h 226"/>
                <a:gd name="T80" fmla="*/ 986666 w 229"/>
                <a:gd name="T81" fmla="*/ 444947 h 226"/>
                <a:gd name="T82" fmla="*/ 682738 w 229"/>
                <a:gd name="T83" fmla="*/ 462569 h 226"/>
                <a:gd name="T84" fmla="*/ 722381 w 229"/>
                <a:gd name="T85" fmla="*/ 449352 h 226"/>
                <a:gd name="T86" fmla="*/ 709166 w 229"/>
                <a:gd name="T87" fmla="*/ 422920 h 226"/>
                <a:gd name="T88" fmla="*/ 673928 w 229"/>
                <a:gd name="T89" fmla="*/ 431731 h 226"/>
                <a:gd name="T90" fmla="*/ 925000 w 229"/>
                <a:gd name="T91" fmla="*/ 268730 h 226"/>
                <a:gd name="T92" fmla="*/ 867738 w 229"/>
                <a:gd name="T93" fmla="*/ 220271 h 226"/>
                <a:gd name="T94" fmla="*/ 863333 w 229"/>
                <a:gd name="T95" fmla="*/ 145379 h 226"/>
                <a:gd name="T96" fmla="*/ 792857 w 229"/>
                <a:gd name="T97" fmla="*/ 123352 h 226"/>
                <a:gd name="T98" fmla="*/ 766428 w 229"/>
                <a:gd name="T99" fmla="*/ 202649 h 226"/>
                <a:gd name="T100" fmla="*/ 687143 w 229"/>
                <a:gd name="T101" fmla="*/ 70487 h 226"/>
                <a:gd name="T102" fmla="*/ 612262 w 229"/>
                <a:gd name="T103" fmla="*/ 281947 h 226"/>
                <a:gd name="T104" fmla="*/ 572619 w 229"/>
                <a:gd name="T105" fmla="*/ 229082 h 226"/>
                <a:gd name="T106" fmla="*/ 515357 w 229"/>
                <a:gd name="T107" fmla="*/ 259920 h 226"/>
                <a:gd name="T108" fmla="*/ 440476 w 229"/>
                <a:gd name="T109" fmla="*/ 220271 h 226"/>
                <a:gd name="T110" fmla="*/ 427262 w 229"/>
                <a:gd name="T111" fmla="*/ 180622 h 226"/>
                <a:gd name="T112" fmla="*/ 431666 w 229"/>
                <a:gd name="T113" fmla="*/ 26432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" name="直接连接符 219"/>
          <p:cNvCxnSpPr>
            <a:cxnSpLocks noChangeShapeType="1"/>
          </p:cNvCxnSpPr>
          <p:nvPr userDrawn="1"/>
        </p:nvCxnSpPr>
        <p:spPr bwMode="auto">
          <a:xfrm flipV="1">
            <a:off x="685800" y="4754563"/>
            <a:ext cx="0" cy="1528762"/>
          </a:xfrm>
          <a:prstGeom prst="line">
            <a:avLst/>
          </a:prstGeom>
          <a:noFill/>
          <a:ln w="25400">
            <a:solidFill>
              <a:srgbClr val="FBF7E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1"/>
          <p:cNvGrpSpPr/>
          <p:nvPr userDrawn="1"/>
        </p:nvGrpSpPr>
        <p:grpSpPr bwMode="auto">
          <a:xfrm>
            <a:off x="6272213" y="163513"/>
            <a:ext cx="5657850" cy="2025650"/>
            <a:chOff x="0" y="0"/>
            <a:chExt cx="5657712" cy="2026080"/>
          </a:xfrm>
        </p:grpSpPr>
        <p:grpSp>
          <p:nvGrpSpPr>
            <p:cNvPr id="9" name="组合 39"/>
            <p:cNvGrpSpPr/>
            <p:nvPr/>
          </p:nvGrpSpPr>
          <p:grpSpPr bwMode="auto">
            <a:xfrm>
              <a:off x="0" y="0"/>
              <a:ext cx="5657712" cy="995624"/>
              <a:chOff x="0" y="0"/>
              <a:chExt cx="5657712" cy="995624"/>
            </a:xfrm>
          </p:grpSpPr>
          <p:cxnSp>
            <p:nvCxnSpPr>
              <p:cNvPr id="11" name="直接连接符 219"/>
              <p:cNvCxnSpPr>
                <a:cxnSpLocks noChangeShapeType="1"/>
              </p:cNvCxnSpPr>
              <p:nvPr/>
            </p:nvCxnSpPr>
            <p:spPr bwMode="auto">
              <a:xfrm>
                <a:off x="0" y="497812"/>
                <a:ext cx="5111750" cy="0"/>
              </a:xfrm>
              <a:prstGeom prst="line">
                <a:avLst/>
              </a:prstGeom>
              <a:noFill/>
              <a:ln w="25400">
                <a:solidFill>
                  <a:srgbClr val="FBF7E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Freeform 119"/>
              <p:cNvSpPr/>
              <p:nvPr/>
            </p:nvSpPr>
            <p:spPr bwMode="auto">
              <a:xfrm rot="-914136">
                <a:off x="2556355" y="220076"/>
                <a:ext cx="562762" cy="555472"/>
              </a:xfrm>
              <a:custGeom>
                <a:avLst/>
                <a:gdLst>
                  <a:gd name="T0" fmla="*/ 181853 w 229"/>
                  <a:gd name="T1" fmla="*/ 34410 h 226"/>
                  <a:gd name="T2" fmla="*/ 211343 w 229"/>
                  <a:gd name="T3" fmla="*/ 71277 h 226"/>
                  <a:gd name="T4" fmla="*/ 125331 w 229"/>
                  <a:gd name="T5" fmla="*/ 71277 h 226"/>
                  <a:gd name="T6" fmla="*/ 208885 w 229"/>
                  <a:gd name="T7" fmla="*/ 164675 h 226"/>
                  <a:gd name="T8" fmla="*/ 174481 w 229"/>
                  <a:gd name="T9" fmla="*/ 167133 h 226"/>
                  <a:gd name="T10" fmla="*/ 169566 w 229"/>
                  <a:gd name="T11" fmla="*/ 213832 h 226"/>
                  <a:gd name="T12" fmla="*/ 130246 w 229"/>
                  <a:gd name="T13" fmla="*/ 231037 h 226"/>
                  <a:gd name="T14" fmla="*/ 105671 w 229"/>
                  <a:gd name="T15" fmla="*/ 226121 h 226"/>
                  <a:gd name="T16" fmla="*/ 36862 w 229"/>
                  <a:gd name="T17" fmla="*/ 176965 h 226"/>
                  <a:gd name="T18" fmla="*/ 2457 w 229"/>
                  <a:gd name="T19" fmla="*/ 208916 h 226"/>
                  <a:gd name="T20" fmla="*/ 24575 w 229"/>
                  <a:gd name="T21" fmla="*/ 258073 h 226"/>
                  <a:gd name="T22" fmla="*/ 17202 w 229"/>
                  <a:gd name="T23" fmla="*/ 294941 h 226"/>
                  <a:gd name="T24" fmla="*/ 250663 w 229"/>
                  <a:gd name="T25" fmla="*/ 277736 h 226"/>
                  <a:gd name="T26" fmla="*/ 149906 w 229"/>
                  <a:gd name="T27" fmla="*/ 297399 h 226"/>
                  <a:gd name="T28" fmla="*/ 142534 w 229"/>
                  <a:gd name="T29" fmla="*/ 326893 h 226"/>
                  <a:gd name="T30" fmla="*/ 179396 w 229"/>
                  <a:gd name="T31" fmla="*/ 339182 h 226"/>
                  <a:gd name="T32" fmla="*/ 39320 w 229"/>
                  <a:gd name="T33" fmla="*/ 398170 h 226"/>
                  <a:gd name="T34" fmla="*/ 122874 w 229"/>
                  <a:gd name="T35" fmla="*/ 432580 h 226"/>
                  <a:gd name="T36" fmla="*/ 108129 w 229"/>
                  <a:gd name="T37" fmla="*/ 447327 h 226"/>
                  <a:gd name="T38" fmla="*/ 120416 w 229"/>
                  <a:gd name="T39" fmla="*/ 459616 h 226"/>
                  <a:gd name="T40" fmla="*/ 135161 w 229"/>
                  <a:gd name="T41" fmla="*/ 444869 h 226"/>
                  <a:gd name="T42" fmla="*/ 172023 w 229"/>
                  <a:gd name="T43" fmla="*/ 523520 h 226"/>
                  <a:gd name="T44" fmla="*/ 226088 w 229"/>
                  <a:gd name="T45" fmla="*/ 385881 h 226"/>
                  <a:gd name="T46" fmla="*/ 238375 w 229"/>
                  <a:gd name="T47" fmla="*/ 420291 h 226"/>
                  <a:gd name="T48" fmla="*/ 270322 w 229"/>
                  <a:gd name="T49" fmla="*/ 408002 h 226"/>
                  <a:gd name="T50" fmla="*/ 282610 w 229"/>
                  <a:gd name="T51" fmla="*/ 309688 h 226"/>
                  <a:gd name="T52" fmla="*/ 277695 w 229"/>
                  <a:gd name="T53" fmla="*/ 543183 h 226"/>
                  <a:gd name="T54" fmla="*/ 317014 w 229"/>
                  <a:gd name="T55" fmla="*/ 540725 h 226"/>
                  <a:gd name="T56" fmla="*/ 361249 w 229"/>
                  <a:gd name="T57" fmla="*/ 555472 h 226"/>
                  <a:gd name="T58" fmla="*/ 385824 w 229"/>
                  <a:gd name="T59" fmla="*/ 523520 h 226"/>
                  <a:gd name="T60" fmla="*/ 341589 w 229"/>
                  <a:gd name="T61" fmla="*/ 449785 h 226"/>
                  <a:gd name="T62" fmla="*/ 334217 w 229"/>
                  <a:gd name="T63" fmla="*/ 427664 h 226"/>
                  <a:gd name="T64" fmla="*/ 356334 w 229"/>
                  <a:gd name="T65" fmla="*/ 390797 h 226"/>
                  <a:gd name="T66" fmla="*/ 395654 w 229"/>
                  <a:gd name="T67" fmla="*/ 385881 h 226"/>
                  <a:gd name="T68" fmla="*/ 385824 w 229"/>
                  <a:gd name="T69" fmla="*/ 336724 h 226"/>
                  <a:gd name="T70" fmla="*/ 496410 w 229"/>
                  <a:gd name="T71" fmla="*/ 425206 h 226"/>
                  <a:gd name="T72" fmla="*/ 491495 w 229"/>
                  <a:gd name="T73" fmla="*/ 336724 h 226"/>
                  <a:gd name="T74" fmla="*/ 530815 w 229"/>
                  <a:gd name="T75" fmla="*/ 366218 h 226"/>
                  <a:gd name="T76" fmla="*/ 555390 w 229"/>
                  <a:gd name="T77" fmla="*/ 336724 h 226"/>
                  <a:gd name="T78" fmla="*/ 535730 w 229"/>
                  <a:gd name="T79" fmla="*/ 299857 h 226"/>
                  <a:gd name="T80" fmla="*/ 550475 w 229"/>
                  <a:gd name="T81" fmla="*/ 248242 h 226"/>
                  <a:gd name="T82" fmla="*/ 380909 w 229"/>
                  <a:gd name="T83" fmla="*/ 258073 h 226"/>
                  <a:gd name="T84" fmla="*/ 403026 w 229"/>
                  <a:gd name="T85" fmla="*/ 250700 h 226"/>
                  <a:gd name="T86" fmla="*/ 395654 w 229"/>
                  <a:gd name="T87" fmla="*/ 235953 h 226"/>
                  <a:gd name="T88" fmla="*/ 375994 w 229"/>
                  <a:gd name="T89" fmla="*/ 240868 h 226"/>
                  <a:gd name="T90" fmla="*/ 516070 w 229"/>
                  <a:gd name="T91" fmla="*/ 149928 h 226"/>
                  <a:gd name="T92" fmla="*/ 484123 w 229"/>
                  <a:gd name="T93" fmla="*/ 122892 h 226"/>
                  <a:gd name="T94" fmla="*/ 481665 w 229"/>
                  <a:gd name="T95" fmla="*/ 81109 h 226"/>
                  <a:gd name="T96" fmla="*/ 442346 w 229"/>
                  <a:gd name="T97" fmla="*/ 68820 h 226"/>
                  <a:gd name="T98" fmla="*/ 427601 w 229"/>
                  <a:gd name="T99" fmla="*/ 113061 h 226"/>
                  <a:gd name="T100" fmla="*/ 383366 w 229"/>
                  <a:gd name="T101" fmla="*/ 39325 h 226"/>
                  <a:gd name="T102" fmla="*/ 341589 w 229"/>
                  <a:gd name="T103" fmla="*/ 157302 h 226"/>
                  <a:gd name="T104" fmla="*/ 319472 w 229"/>
                  <a:gd name="T105" fmla="*/ 127808 h 226"/>
                  <a:gd name="T106" fmla="*/ 287525 w 229"/>
                  <a:gd name="T107" fmla="*/ 145013 h 226"/>
                  <a:gd name="T108" fmla="*/ 245748 w 229"/>
                  <a:gd name="T109" fmla="*/ 122892 h 226"/>
                  <a:gd name="T110" fmla="*/ 238375 w 229"/>
                  <a:gd name="T111" fmla="*/ 100771 h 226"/>
                  <a:gd name="T112" fmla="*/ 240833 w 229"/>
                  <a:gd name="T113" fmla="*/ 14747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19"/>
              <p:cNvSpPr/>
              <p:nvPr/>
            </p:nvSpPr>
            <p:spPr bwMode="auto">
              <a:xfrm rot="-914136">
                <a:off x="3499710" y="127955"/>
                <a:ext cx="749422" cy="739714"/>
              </a:xfrm>
              <a:custGeom>
                <a:avLst/>
                <a:gdLst>
                  <a:gd name="T0" fmla="*/ 242171 w 229"/>
                  <a:gd name="T1" fmla="*/ 45823 h 226"/>
                  <a:gd name="T2" fmla="*/ 281442 w 229"/>
                  <a:gd name="T3" fmla="*/ 94919 h 226"/>
                  <a:gd name="T4" fmla="*/ 166902 w 229"/>
                  <a:gd name="T5" fmla="*/ 94919 h 226"/>
                  <a:gd name="T6" fmla="*/ 278170 w 229"/>
                  <a:gd name="T7" fmla="*/ 219296 h 226"/>
                  <a:gd name="T8" fmla="*/ 232354 w 229"/>
                  <a:gd name="T9" fmla="*/ 222569 h 226"/>
                  <a:gd name="T10" fmla="*/ 225808 w 229"/>
                  <a:gd name="T11" fmla="*/ 284757 h 226"/>
                  <a:gd name="T12" fmla="*/ 173447 w 229"/>
                  <a:gd name="T13" fmla="*/ 307669 h 226"/>
                  <a:gd name="T14" fmla="*/ 140721 w 229"/>
                  <a:gd name="T15" fmla="*/ 301123 h 226"/>
                  <a:gd name="T16" fmla="*/ 49089 w 229"/>
                  <a:gd name="T17" fmla="*/ 235661 h 226"/>
                  <a:gd name="T18" fmla="*/ 3273 w 229"/>
                  <a:gd name="T19" fmla="*/ 278211 h 226"/>
                  <a:gd name="T20" fmla="*/ 32726 w 229"/>
                  <a:gd name="T21" fmla="*/ 343672 h 226"/>
                  <a:gd name="T22" fmla="*/ 22908 w 229"/>
                  <a:gd name="T23" fmla="*/ 392768 h 226"/>
                  <a:gd name="T24" fmla="*/ 333804 w 229"/>
                  <a:gd name="T25" fmla="*/ 369857 h 226"/>
                  <a:gd name="T26" fmla="*/ 199628 w 229"/>
                  <a:gd name="T27" fmla="*/ 396042 h 226"/>
                  <a:gd name="T28" fmla="*/ 189810 w 229"/>
                  <a:gd name="T29" fmla="*/ 435318 h 226"/>
                  <a:gd name="T30" fmla="*/ 238899 w 229"/>
                  <a:gd name="T31" fmla="*/ 451684 h 226"/>
                  <a:gd name="T32" fmla="*/ 52361 w 229"/>
                  <a:gd name="T33" fmla="*/ 530237 h 226"/>
                  <a:gd name="T34" fmla="*/ 163629 w 229"/>
                  <a:gd name="T35" fmla="*/ 576060 h 226"/>
                  <a:gd name="T36" fmla="*/ 143994 w 229"/>
                  <a:gd name="T37" fmla="*/ 595699 h 226"/>
                  <a:gd name="T38" fmla="*/ 160357 w 229"/>
                  <a:gd name="T39" fmla="*/ 612064 h 226"/>
                  <a:gd name="T40" fmla="*/ 179992 w 229"/>
                  <a:gd name="T41" fmla="*/ 592426 h 226"/>
                  <a:gd name="T42" fmla="*/ 229081 w 229"/>
                  <a:gd name="T43" fmla="*/ 697164 h 226"/>
                  <a:gd name="T44" fmla="*/ 301078 w 229"/>
                  <a:gd name="T45" fmla="*/ 513872 h 226"/>
                  <a:gd name="T46" fmla="*/ 317441 w 229"/>
                  <a:gd name="T47" fmla="*/ 559695 h 226"/>
                  <a:gd name="T48" fmla="*/ 359984 w 229"/>
                  <a:gd name="T49" fmla="*/ 543330 h 226"/>
                  <a:gd name="T50" fmla="*/ 376347 w 229"/>
                  <a:gd name="T51" fmla="*/ 412407 h 226"/>
                  <a:gd name="T52" fmla="*/ 369802 w 229"/>
                  <a:gd name="T53" fmla="*/ 723349 h 226"/>
                  <a:gd name="T54" fmla="*/ 422163 w 229"/>
                  <a:gd name="T55" fmla="*/ 720076 h 226"/>
                  <a:gd name="T56" fmla="*/ 481070 w 229"/>
                  <a:gd name="T57" fmla="*/ 739714 h 226"/>
                  <a:gd name="T58" fmla="*/ 513796 w 229"/>
                  <a:gd name="T59" fmla="*/ 697164 h 226"/>
                  <a:gd name="T60" fmla="*/ 454889 w 229"/>
                  <a:gd name="T61" fmla="*/ 598972 h 226"/>
                  <a:gd name="T62" fmla="*/ 445072 w 229"/>
                  <a:gd name="T63" fmla="*/ 569514 h 226"/>
                  <a:gd name="T64" fmla="*/ 474525 w 229"/>
                  <a:gd name="T65" fmla="*/ 520418 h 226"/>
                  <a:gd name="T66" fmla="*/ 526886 w 229"/>
                  <a:gd name="T67" fmla="*/ 513872 h 226"/>
                  <a:gd name="T68" fmla="*/ 513796 w 229"/>
                  <a:gd name="T69" fmla="*/ 448411 h 226"/>
                  <a:gd name="T70" fmla="*/ 661062 w 229"/>
                  <a:gd name="T71" fmla="*/ 566241 h 226"/>
                  <a:gd name="T72" fmla="*/ 654517 w 229"/>
                  <a:gd name="T73" fmla="*/ 448411 h 226"/>
                  <a:gd name="T74" fmla="*/ 706878 w 229"/>
                  <a:gd name="T75" fmla="*/ 487688 h 226"/>
                  <a:gd name="T76" fmla="*/ 739604 w 229"/>
                  <a:gd name="T77" fmla="*/ 448411 h 226"/>
                  <a:gd name="T78" fmla="*/ 713424 w 229"/>
                  <a:gd name="T79" fmla="*/ 399315 h 226"/>
                  <a:gd name="T80" fmla="*/ 733059 w 229"/>
                  <a:gd name="T81" fmla="*/ 330580 h 226"/>
                  <a:gd name="T82" fmla="*/ 507251 w 229"/>
                  <a:gd name="T83" fmla="*/ 343672 h 226"/>
                  <a:gd name="T84" fmla="*/ 536704 w 229"/>
                  <a:gd name="T85" fmla="*/ 333853 h 226"/>
                  <a:gd name="T86" fmla="*/ 526886 w 229"/>
                  <a:gd name="T87" fmla="*/ 314215 h 226"/>
                  <a:gd name="T88" fmla="*/ 500706 w 229"/>
                  <a:gd name="T89" fmla="*/ 320761 h 226"/>
                  <a:gd name="T90" fmla="*/ 687243 w 229"/>
                  <a:gd name="T91" fmla="*/ 199657 h 226"/>
                  <a:gd name="T92" fmla="*/ 644699 w 229"/>
                  <a:gd name="T93" fmla="*/ 163654 h 226"/>
                  <a:gd name="T94" fmla="*/ 641427 w 229"/>
                  <a:gd name="T95" fmla="*/ 108011 h 226"/>
                  <a:gd name="T96" fmla="*/ 589065 w 229"/>
                  <a:gd name="T97" fmla="*/ 91646 h 226"/>
                  <a:gd name="T98" fmla="*/ 569430 w 229"/>
                  <a:gd name="T99" fmla="*/ 150561 h 226"/>
                  <a:gd name="T100" fmla="*/ 510523 w 229"/>
                  <a:gd name="T101" fmla="*/ 52369 h 226"/>
                  <a:gd name="T102" fmla="*/ 454889 w 229"/>
                  <a:gd name="T103" fmla="*/ 209477 h 226"/>
                  <a:gd name="T104" fmla="*/ 425436 w 229"/>
                  <a:gd name="T105" fmla="*/ 170200 h 226"/>
                  <a:gd name="T106" fmla="*/ 382892 w 229"/>
                  <a:gd name="T107" fmla="*/ 193111 h 226"/>
                  <a:gd name="T108" fmla="*/ 327259 w 229"/>
                  <a:gd name="T109" fmla="*/ 163654 h 226"/>
                  <a:gd name="T110" fmla="*/ 317441 w 229"/>
                  <a:gd name="T111" fmla="*/ 134196 h 226"/>
                  <a:gd name="T112" fmla="*/ 320713 w 229"/>
                  <a:gd name="T113" fmla="*/ 19638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19"/>
              <p:cNvSpPr/>
              <p:nvPr/>
            </p:nvSpPr>
            <p:spPr bwMode="auto">
              <a:xfrm rot="-914136">
                <a:off x="4649022" y="0"/>
                <a:ext cx="1008690" cy="995624"/>
              </a:xfrm>
              <a:custGeom>
                <a:avLst/>
                <a:gdLst>
                  <a:gd name="T0" fmla="*/ 325952 w 229"/>
                  <a:gd name="T1" fmla="*/ 61676 h 226"/>
                  <a:gd name="T2" fmla="*/ 378809 w 229"/>
                  <a:gd name="T3" fmla="*/ 127757 h 226"/>
                  <a:gd name="T4" fmla="*/ 224643 w 229"/>
                  <a:gd name="T5" fmla="*/ 127757 h 226"/>
                  <a:gd name="T6" fmla="*/ 374405 w 229"/>
                  <a:gd name="T7" fmla="*/ 295163 h 226"/>
                  <a:gd name="T8" fmla="*/ 312738 w 229"/>
                  <a:gd name="T9" fmla="*/ 299568 h 226"/>
                  <a:gd name="T10" fmla="*/ 303928 w 229"/>
                  <a:gd name="T11" fmla="*/ 383271 h 226"/>
                  <a:gd name="T12" fmla="*/ 233452 w 229"/>
                  <a:gd name="T13" fmla="*/ 414109 h 226"/>
                  <a:gd name="T14" fmla="*/ 189405 w 229"/>
                  <a:gd name="T15" fmla="*/ 405298 h 226"/>
                  <a:gd name="T16" fmla="*/ 66071 w 229"/>
                  <a:gd name="T17" fmla="*/ 317190 h 226"/>
                  <a:gd name="T18" fmla="*/ 4405 w 229"/>
                  <a:gd name="T19" fmla="*/ 374460 h 226"/>
                  <a:gd name="T20" fmla="*/ 44048 w 229"/>
                  <a:gd name="T21" fmla="*/ 462569 h 226"/>
                  <a:gd name="T22" fmla="*/ 30833 w 229"/>
                  <a:gd name="T23" fmla="*/ 528650 h 226"/>
                  <a:gd name="T24" fmla="*/ 449286 w 229"/>
                  <a:gd name="T25" fmla="*/ 497812 h 226"/>
                  <a:gd name="T26" fmla="*/ 268690 w 229"/>
                  <a:gd name="T27" fmla="*/ 533055 h 226"/>
                  <a:gd name="T28" fmla="*/ 255476 w 229"/>
                  <a:gd name="T29" fmla="*/ 585920 h 226"/>
                  <a:gd name="T30" fmla="*/ 321547 w 229"/>
                  <a:gd name="T31" fmla="*/ 607947 h 226"/>
                  <a:gd name="T32" fmla="*/ 70476 w 229"/>
                  <a:gd name="T33" fmla="*/ 713677 h 226"/>
                  <a:gd name="T34" fmla="*/ 220238 w 229"/>
                  <a:gd name="T35" fmla="*/ 775353 h 226"/>
                  <a:gd name="T36" fmla="*/ 193809 w 229"/>
                  <a:gd name="T37" fmla="*/ 801786 h 226"/>
                  <a:gd name="T38" fmla="*/ 215833 w 229"/>
                  <a:gd name="T39" fmla="*/ 823813 h 226"/>
                  <a:gd name="T40" fmla="*/ 242262 w 229"/>
                  <a:gd name="T41" fmla="*/ 797380 h 226"/>
                  <a:gd name="T42" fmla="*/ 308333 w 229"/>
                  <a:gd name="T43" fmla="*/ 938354 h 226"/>
                  <a:gd name="T44" fmla="*/ 405238 w 229"/>
                  <a:gd name="T45" fmla="*/ 691650 h 226"/>
                  <a:gd name="T46" fmla="*/ 427262 w 229"/>
                  <a:gd name="T47" fmla="*/ 753326 h 226"/>
                  <a:gd name="T48" fmla="*/ 484524 w 229"/>
                  <a:gd name="T49" fmla="*/ 731299 h 226"/>
                  <a:gd name="T50" fmla="*/ 506547 w 229"/>
                  <a:gd name="T51" fmla="*/ 555082 h 226"/>
                  <a:gd name="T52" fmla="*/ 497738 w 229"/>
                  <a:gd name="T53" fmla="*/ 973597 h 226"/>
                  <a:gd name="T54" fmla="*/ 568214 w 229"/>
                  <a:gd name="T55" fmla="*/ 969192 h 226"/>
                  <a:gd name="T56" fmla="*/ 647500 w 229"/>
                  <a:gd name="T57" fmla="*/ 995624 h 226"/>
                  <a:gd name="T58" fmla="*/ 691547 w 229"/>
                  <a:gd name="T59" fmla="*/ 938354 h 226"/>
                  <a:gd name="T60" fmla="*/ 612262 w 229"/>
                  <a:gd name="T61" fmla="*/ 806191 h 226"/>
                  <a:gd name="T62" fmla="*/ 599047 w 229"/>
                  <a:gd name="T63" fmla="*/ 766542 h 226"/>
                  <a:gd name="T64" fmla="*/ 638690 w 229"/>
                  <a:gd name="T65" fmla="*/ 700461 h 226"/>
                  <a:gd name="T66" fmla="*/ 709166 w 229"/>
                  <a:gd name="T67" fmla="*/ 691650 h 226"/>
                  <a:gd name="T68" fmla="*/ 691547 w 229"/>
                  <a:gd name="T69" fmla="*/ 603542 h 226"/>
                  <a:gd name="T70" fmla="*/ 889761 w 229"/>
                  <a:gd name="T71" fmla="*/ 762137 h 226"/>
                  <a:gd name="T72" fmla="*/ 880952 w 229"/>
                  <a:gd name="T73" fmla="*/ 603542 h 226"/>
                  <a:gd name="T74" fmla="*/ 951428 w 229"/>
                  <a:gd name="T75" fmla="*/ 656407 h 226"/>
                  <a:gd name="T76" fmla="*/ 995476 w 229"/>
                  <a:gd name="T77" fmla="*/ 603542 h 226"/>
                  <a:gd name="T78" fmla="*/ 960238 w 229"/>
                  <a:gd name="T79" fmla="*/ 537461 h 226"/>
                  <a:gd name="T80" fmla="*/ 986666 w 229"/>
                  <a:gd name="T81" fmla="*/ 444947 h 226"/>
                  <a:gd name="T82" fmla="*/ 682738 w 229"/>
                  <a:gd name="T83" fmla="*/ 462569 h 226"/>
                  <a:gd name="T84" fmla="*/ 722381 w 229"/>
                  <a:gd name="T85" fmla="*/ 449352 h 226"/>
                  <a:gd name="T86" fmla="*/ 709166 w 229"/>
                  <a:gd name="T87" fmla="*/ 422920 h 226"/>
                  <a:gd name="T88" fmla="*/ 673928 w 229"/>
                  <a:gd name="T89" fmla="*/ 431731 h 226"/>
                  <a:gd name="T90" fmla="*/ 925000 w 229"/>
                  <a:gd name="T91" fmla="*/ 268730 h 226"/>
                  <a:gd name="T92" fmla="*/ 867738 w 229"/>
                  <a:gd name="T93" fmla="*/ 220271 h 226"/>
                  <a:gd name="T94" fmla="*/ 863333 w 229"/>
                  <a:gd name="T95" fmla="*/ 145379 h 226"/>
                  <a:gd name="T96" fmla="*/ 792857 w 229"/>
                  <a:gd name="T97" fmla="*/ 123352 h 226"/>
                  <a:gd name="T98" fmla="*/ 766428 w 229"/>
                  <a:gd name="T99" fmla="*/ 202649 h 226"/>
                  <a:gd name="T100" fmla="*/ 687143 w 229"/>
                  <a:gd name="T101" fmla="*/ 70487 h 226"/>
                  <a:gd name="T102" fmla="*/ 612262 w 229"/>
                  <a:gd name="T103" fmla="*/ 281947 h 226"/>
                  <a:gd name="T104" fmla="*/ 572619 w 229"/>
                  <a:gd name="T105" fmla="*/ 229082 h 226"/>
                  <a:gd name="T106" fmla="*/ 515357 w 229"/>
                  <a:gd name="T107" fmla="*/ 259920 h 226"/>
                  <a:gd name="T108" fmla="*/ 440476 w 229"/>
                  <a:gd name="T109" fmla="*/ 220271 h 226"/>
                  <a:gd name="T110" fmla="*/ 427262 w 229"/>
                  <a:gd name="T111" fmla="*/ 180622 h 226"/>
                  <a:gd name="T112" fmla="*/ 431666 w 229"/>
                  <a:gd name="T113" fmla="*/ 26432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0" name="直接连接符 219"/>
            <p:cNvCxnSpPr>
              <a:cxnSpLocks noChangeShapeType="1"/>
            </p:cNvCxnSpPr>
            <p:nvPr/>
          </p:nvCxnSpPr>
          <p:spPr bwMode="auto">
            <a:xfrm flipV="1">
              <a:off x="5154300" y="497812"/>
              <a:ext cx="0" cy="1528268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0009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60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002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060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3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55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0378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31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E88E6"/>
            </a:gs>
            <a:gs pos="100000">
              <a:srgbClr val="CB5288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3"/>
          <p:cNvGrpSpPr/>
          <p:nvPr userDrawn="1"/>
        </p:nvGrpSpPr>
        <p:grpSpPr bwMode="auto">
          <a:xfrm>
            <a:off x="179388" y="5772150"/>
            <a:ext cx="12012612" cy="995363"/>
            <a:chOff x="0" y="0"/>
            <a:chExt cx="12011908" cy="995624"/>
          </a:xfrm>
        </p:grpSpPr>
        <p:cxnSp>
          <p:nvCxnSpPr>
            <p:cNvPr id="3" name="直接连接符 219"/>
            <p:cNvCxnSpPr>
              <a:cxnSpLocks noChangeShapeType="1"/>
            </p:cNvCxnSpPr>
            <p:nvPr/>
          </p:nvCxnSpPr>
          <p:spPr bwMode="auto">
            <a:xfrm>
              <a:off x="377503" y="497811"/>
              <a:ext cx="11634405" cy="0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Freeform 119"/>
            <p:cNvSpPr/>
            <p:nvPr/>
          </p:nvSpPr>
          <p:spPr bwMode="auto">
            <a:xfrm rot="-914136">
              <a:off x="2933858" y="220075"/>
              <a:ext cx="562762" cy="555472"/>
            </a:xfrm>
            <a:custGeom>
              <a:avLst/>
              <a:gdLst>
                <a:gd name="T0" fmla="*/ 181853 w 229"/>
                <a:gd name="T1" fmla="*/ 34410 h 226"/>
                <a:gd name="T2" fmla="*/ 211343 w 229"/>
                <a:gd name="T3" fmla="*/ 71277 h 226"/>
                <a:gd name="T4" fmla="*/ 125331 w 229"/>
                <a:gd name="T5" fmla="*/ 71277 h 226"/>
                <a:gd name="T6" fmla="*/ 208885 w 229"/>
                <a:gd name="T7" fmla="*/ 164675 h 226"/>
                <a:gd name="T8" fmla="*/ 174481 w 229"/>
                <a:gd name="T9" fmla="*/ 167133 h 226"/>
                <a:gd name="T10" fmla="*/ 169566 w 229"/>
                <a:gd name="T11" fmla="*/ 213832 h 226"/>
                <a:gd name="T12" fmla="*/ 130246 w 229"/>
                <a:gd name="T13" fmla="*/ 231037 h 226"/>
                <a:gd name="T14" fmla="*/ 105671 w 229"/>
                <a:gd name="T15" fmla="*/ 226121 h 226"/>
                <a:gd name="T16" fmla="*/ 36862 w 229"/>
                <a:gd name="T17" fmla="*/ 176965 h 226"/>
                <a:gd name="T18" fmla="*/ 2457 w 229"/>
                <a:gd name="T19" fmla="*/ 208916 h 226"/>
                <a:gd name="T20" fmla="*/ 24575 w 229"/>
                <a:gd name="T21" fmla="*/ 258073 h 226"/>
                <a:gd name="T22" fmla="*/ 17202 w 229"/>
                <a:gd name="T23" fmla="*/ 294941 h 226"/>
                <a:gd name="T24" fmla="*/ 250663 w 229"/>
                <a:gd name="T25" fmla="*/ 277736 h 226"/>
                <a:gd name="T26" fmla="*/ 149906 w 229"/>
                <a:gd name="T27" fmla="*/ 297399 h 226"/>
                <a:gd name="T28" fmla="*/ 142534 w 229"/>
                <a:gd name="T29" fmla="*/ 326893 h 226"/>
                <a:gd name="T30" fmla="*/ 179396 w 229"/>
                <a:gd name="T31" fmla="*/ 339182 h 226"/>
                <a:gd name="T32" fmla="*/ 39320 w 229"/>
                <a:gd name="T33" fmla="*/ 398170 h 226"/>
                <a:gd name="T34" fmla="*/ 122874 w 229"/>
                <a:gd name="T35" fmla="*/ 432580 h 226"/>
                <a:gd name="T36" fmla="*/ 108129 w 229"/>
                <a:gd name="T37" fmla="*/ 447327 h 226"/>
                <a:gd name="T38" fmla="*/ 120416 w 229"/>
                <a:gd name="T39" fmla="*/ 459616 h 226"/>
                <a:gd name="T40" fmla="*/ 135161 w 229"/>
                <a:gd name="T41" fmla="*/ 444869 h 226"/>
                <a:gd name="T42" fmla="*/ 172023 w 229"/>
                <a:gd name="T43" fmla="*/ 523520 h 226"/>
                <a:gd name="T44" fmla="*/ 226088 w 229"/>
                <a:gd name="T45" fmla="*/ 385881 h 226"/>
                <a:gd name="T46" fmla="*/ 238375 w 229"/>
                <a:gd name="T47" fmla="*/ 420291 h 226"/>
                <a:gd name="T48" fmla="*/ 270322 w 229"/>
                <a:gd name="T49" fmla="*/ 408002 h 226"/>
                <a:gd name="T50" fmla="*/ 282610 w 229"/>
                <a:gd name="T51" fmla="*/ 309688 h 226"/>
                <a:gd name="T52" fmla="*/ 277695 w 229"/>
                <a:gd name="T53" fmla="*/ 543183 h 226"/>
                <a:gd name="T54" fmla="*/ 317014 w 229"/>
                <a:gd name="T55" fmla="*/ 540725 h 226"/>
                <a:gd name="T56" fmla="*/ 361249 w 229"/>
                <a:gd name="T57" fmla="*/ 555472 h 226"/>
                <a:gd name="T58" fmla="*/ 385824 w 229"/>
                <a:gd name="T59" fmla="*/ 523520 h 226"/>
                <a:gd name="T60" fmla="*/ 341589 w 229"/>
                <a:gd name="T61" fmla="*/ 449785 h 226"/>
                <a:gd name="T62" fmla="*/ 334217 w 229"/>
                <a:gd name="T63" fmla="*/ 427664 h 226"/>
                <a:gd name="T64" fmla="*/ 356334 w 229"/>
                <a:gd name="T65" fmla="*/ 390797 h 226"/>
                <a:gd name="T66" fmla="*/ 395654 w 229"/>
                <a:gd name="T67" fmla="*/ 385881 h 226"/>
                <a:gd name="T68" fmla="*/ 385824 w 229"/>
                <a:gd name="T69" fmla="*/ 336724 h 226"/>
                <a:gd name="T70" fmla="*/ 496410 w 229"/>
                <a:gd name="T71" fmla="*/ 425206 h 226"/>
                <a:gd name="T72" fmla="*/ 491495 w 229"/>
                <a:gd name="T73" fmla="*/ 336724 h 226"/>
                <a:gd name="T74" fmla="*/ 530815 w 229"/>
                <a:gd name="T75" fmla="*/ 366218 h 226"/>
                <a:gd name="T76" fmla="*/ 555390 w 229"/>
                <a:gd name="T77" fmla="*/ 336724 h 226"/>
                <a:gd name="T78" fmla="*/ 535730 w 229"/>
                <a:gd name="T79" fmla="*/ 299857 h 226"/>
                <a:gd name="T80" fmla="*/ 550475 w 229"/>
                <a:gd name="T81" fmla="*/ 248242 h 226"/>
                <a:gd name="T82" fmla="*/ 380909 w 229"/>
                <a:gd name="T83" fmla="*/ 258073 h 226"/>
                <a:gd name="T84" fmla="*/ 403026 w 229"/>
                <a:gd name="T85" fmla="*/ 250700 h 226"/>
                <a:gd name="T86" fmla="*/ 395654 w 229"/>
                <a:gd name="T87" fmla="*/ 235953 h 226"/>
                <a:gd name="T88" fmla="*/ 375994 w 229"/>
                <a:gd name="T89" fmla="*/ 240868 h 226"/>
                <a:gd name="T90" fmla="*/ 516070 w 229"/>
                <a:gd name="T91" fmla="*/ 149928 h 226"/>
                <a:gd name="T92" fmla="*/ 484123 w 229"/>
                <a:gd name="T93" fmla="*/ 122892 h 226"/>
                <a:gd name="T94" fmla="*/ 481665 w 229"/>
                <a:gd name="T95" fmla="*/ 81109 h 226"/>
                <a:gd name="T96" fmla="*/ 442346 w 229"/>
                <a:gd name="T97" fmla="*/ 68820 h 226"/>
                <a:gd name="T98" fmla="*/ 427601 w 229"/>
                <a:gd name="T99" fmla="*/ 113061 h 226"/>
                <a:gd name="T100" fmla="*/ 383366 w 229"/>
                <a:gd name="T101" fmla="*/ 39325 h 226"/>
                <a:gd name="T102" fmla="*/ 341589 w 229"/>
                <a:gd name="T103" fmla="*/ 157302 h 226"/>
                <a:gd name="T104" fmla="*/ 319472 w 229"/>
                <a:gd name="T105" fmla="*/ 127808 h 226"/>
                <a:gd name="T106" fmla="*/ 287525 w 229"/>
                <a:gd name="T107" fmla="*/ 145013 h 226"/>
                <a:gd name="T108" fmla="*/ 245748 w 229"/>
                <a:gd name="T109" fmla="*/ 122892 h 226"/>
                <a:gd name="T110" fmla="*/ 238375 w 229"/>
                <a:gd name="T111" fmla="*/ 100771 h 226"/>
                <a:gd name="T112" fmla="*/ 240833 w 229"/>
                <a:gd name="T113" fmla="*/ 14747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19"/>
            <p:cNvSpPr/>
            <p:nvPr/>
          </p:nvSpPr>
          <p:spPr bwMode="auto">
            <a:xfrm rot="-914136">
              <a:off x="1621561" y="127953"/>
              <a:ext cx="749422" cy="739714"/>
            </a:xfrm>
            <a:custGeom>
              <a:avLst/>
              <a:gdLst>
                <a:gd name="T0" fmla="*/ 242171 w 229"/>
                <a:gd name="T1" fmla="*/ 45823 h 226"/>
                <a:gd name="T2" fmla="*/ 281442 w 229"/>
                <a:gd name="T3" fmla="*/ 94919 h 226"/>
                <a:gd name="T4" fmla="*/ 166902 w 229"/>
                <a:gd name="T5" fmla="*/ 94919 h 226"/>
                <a:gd name="T6" fmla="*/ 278170 w 229"/>
                <a:gd name="T7" fmla="*/ 219296 h 226"/>
                <a:gd name="T8" fmla="*/ 232354 w 229"/>
                <a:gd name="T9" fmla="*/ 222569 h 226"/>
                <a:gd name="T10" fmla="*/ 225808 w 229"/>
                <a:gd name="T11" fmla="*/ 284757 h 226"/>
                <a:gd name="T12" fmla="*/ 173447 w 229"/>
                <a:gd name="T13" fmla="*/ 307669 h 226"/>
                <a:gd name="T14" fmla="*/ 140721 w 229"/>
                <a:gd name="T15" fmla="*/ 301123 h 226"/>
                <a:gd name="T16" fmla="*/ 49089 w 229"/>
                <a:gd name="T17" fmla="*/ 235661 h 226"/>
                <a:gd name="T18" fmla="*/ 3273 w 229"/>
                <a:gd name="T19" fmla="*/ 278211 h 226"/>
                <a:gd name="T20" fmla="*/ 32726 w 229"/>
                <a:gd name="T21" fmla="*/ 343672 h 226"/>
                <a:gd name="T22" fmla="*/ 22908 w 229"/>
                <a:gd name="T23" fmla="*/ 392768 h 226"/>
                <a:gd name="T24" fmla="*/ 333804 w 229"/>
                <a:gd name="T25" fmla="*/ 369857 h 226"/>
                <a:gd name="T26" fmla="*/ 199628 w 229"/>
                <a:gd name="T27" fmla="*/ 396042 h 226"/>
                <a:gd name="T28" fmla="*/ 189810 w 229"/>
                <a:gd name="T29" fmla="*/ 435318 h 226"/>
                <a:gd name="T30" fmla="*/ 238899 w 229"/>
                <a:gd name="T31" fmla="*/ 451684 h 226"/>
                <a:gd name="T32" fmla="*/ 52361 w 229"/>
                <a:gd name="T33" fmla="*/ 530237 h 226"/>
                <a:gd name="T34" fmla="*/ 163629 w 229"/>
                <a:gd name="T35" fmla="*/ 576060 h 226"/>
                <a:gd name="T36" fmla="*/ 143994 w 229"/>
                <a:gd name="T37" fmla="*/ 595699 h 226"/>
                <a:gd name="T38" fmla="*/ 160357 w 229"/>
                <a:gd name="T39" fmla="*/ 612064 h 226"/>
                <a:gd name="T40" fmla="*/ 179992 w 229"/>
                <a:gd name="T41" fmla="*/ 592426 h 226"/>
                <a:gd name="T42" fmla="*/ 229081 w 229"/>
                <a:gd name="T43" fmla="*/ 697164 h 226"/>
                <a:gd name="T44" fmla="*/ 301078 w 229"/>
                <a:gd name="T45" fmla="*/ 513872 h 226"/>
                <a:gd name="T46" fmla="*/ 317441 w 229"/>
                <a:gd name="T47" fmla="*/ 559695 h 226"/>
                <a:gd name="T48" fmla="*/ 359984 w 229"/>
                <a:gd name="T49" fmla="*/ 543330 h 226"/>
                <a:gd name="T50" fmla="*/ 376347 w 229"/>
                <a:gd name="T51" fmla="*/ 412407 h 226"/>
                <a:gd name="T52" fmla="*/ 369802 w 229"/>
                <a:gd name="T53" fmla="*/ 723349 h 226"/>
                <a:gd name="T54" fmla="*/ 422163 w 229"/>
                <a:gd name="T55" fmla="*/ 720076 h 226"/>
                <a:gd name="T56" fmla="*/ 481070 w 229"/>
                <a:gd name="T57" fmla="*/ 739714 h 226"/>
                <a:gd name="T58" fmla="*/ 513796 w 229"/>
                <a:gd name="T59" fmla="*/ 697164 h 226"/>
                <a:gd name="T60" fmla="*/ 454889 w 229"/>
                <a:gd name="T61" fmla="*/ 598972 h 226"/>
                <a:gd name="T62" fmla="*/ 445072 w 229"/>
                <a:gd name="T63" fmla="*/ 569514 h 226"/>
                <a:gd name="T64" fmla="*/ 474525 w 229"/>
                <a:gd name="T65" fmla="*/ 520418 h 226"/>
                <a:gd name="T66" fmla="*/ 526886 w 229"/>
                <a:gd name="T67" fmla="*/ 513872 h 226"/>
                <a:gd name="T68" fmla="*/ 513796 w 229"/>
                <a:gd name="T69" fmla="*/ 448411 h 226"/>
                <a:gd name="T70" fmla="*/ 661062 w 229"/>
                <a:gd name="T71" fmla="*/ 566241 h 226"/>
                <a:gd name="T72" fmla="*/ 654517 w 229"/>
                <a:gd name="T73" fmla="*/ 448411 h 226"/>
                <a:gd name="T74" fmla="*/ 706878 w 229"/>
                <a:gd name="T75" fmla="*/ 487688 h 226"/>
                <a:gd name="T76" fmla="*/ 739604 w 229"/>
                <a:gd name="T77" fmla="*/ 448411 h 226"/>
                <a:gd name="T78" fmla="*/ 713424 w 229"/>
                <a:gd name="T79" fmla="*/ 399315 h 226"/>
                <a:gd name="T80" fmla="*/ 733059 w 229"/>
                <a:gd name="T81" fmla="*/ 330580 h 226"/>
                <a:gd name="T82" fmla="*/ 507251 w 229"/>
                <a:gd name="T83" fmla="*/ 343672 h 226"/>
                <a:gd name="T84" fmla="*/ 536704 w 229"/>
                <a:gd name="T85" fmla="*/ 333853 h 226"/>
                <a:gd name="T86" fmla="*/ 526886 w 229"/>
                <a:gd name="T87" fmla="*/ 314215 h 226"/>
                <a:gd name="T88" fmla="*/ 500706 w 229"/>
                <a:gd name="T89" fmla="*/ 320761 h 226"/>
                <a:gd name="T90" fmla="*/ 687243 w 229"/>
                <a:gd name="T91" fmla="*/ 199657 h 226"/>
                <a:gd name="T92" fmla="*/ 644699 w 229"/>
                <a:gd name="T93" fmla="*/ 163654 h 226"/>
                <a:gd name="T94" fmla="*/ 641427 w 229"/>
                <a:gd name="T95" fmla="*/ 108011 h 226"/>
                <a:gd name="T96" fmla="*/ 589065 w 229"/>
                <a:gd name="T97" fmla="*/ 91646 h 226"/>
                <a:gd name="T98" fmla="*/ 569430 w 229"/>
                <a:gd name="T99" fmla="*/ 150561 h 226"/>
                <a:gd name="T100" fmla="*/ 510523 w 229"/>
                <a:gd name="T101" fmla="*/ 52369 h 226"/>
                <a:gd name="T102" fmla="*/ 454889 w 229"/>
                <a:gd name="T103" fmla="*/ 209477 h 226"/>
                <a:gd name="T104" fmla="*/ 425436 w 229"/>
                <a:gd name="T105" fmla="*/ 170200 h 226"/>
                <a:gd name="T106" fmla="*/ 382892 w 229"/>
                <a:gd name="T107" fmla="*/ 193111 h 226"/>
                <a:gd name="T108" fmla="*/ 327259 w 229"/>
                <a:gd name="T109" fmla="*/ 163654 h 226"/>
                <a:gd name="T110" fmla="*/ 317441 w 229"/>
                <a:gd name="T111" fmla="*/ 134196 h 226"/>
                <a:gd name="T112" fmla="*/ 320713 w 229"/>
                <a:gd name="T113" fmla="*/ 19638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119"/>
            <p:cNvSpPr/>
            <p:nvPr/>
          </p:nvSpPr>
          <p:spPr bwMode="auto">
            <a:xfrm rot="-914136">
              <a:off x="0" y="0"/>
              <a:ext cx="1008690" cy="995624"/>
            </a:xfrm>
            <a:custGeom>
              <a:avLst/>
              <a:gdLst>
                <a:gd name="T0" fmla="*/ 325952 w 229"/>
                <a:gd name="T1" fmla="*/ 61676 h 226"/>
                <a:gd name="T2" fmla="*/ 378809 w 229"/>
                <a:gd name="T3" fmla="*/ 127757 h 226"/>
                <a:gd name="T4" fmla="*/ 224643 w 229"/>
                <a:gd name="T5" fmla="*/ 127757 h 226"/>
                <a:gd name="T6" fmla="*/ 374405 w 229"/>
                <a:gd name="T7" fmla="*/ 295163 h 226"/>
                <a:gd name="T8" fmla="*/ 312738 w 229"/>
                <a:gd name="T9" fmla="*/ 299568 h 226"/>
                <a:gd name="T10" fmla="*/ 303928 w 229"/>
                <a:gd name="T11" fmla="*/ 383271 h 226"/>
                <a:gd name="T12" fmla="*/ 233452 w 229"/>
                <a:gd name="T13" fmla="*/ 414109 h 226"/>
                <a:gd name="T14" fmla="*/ 189405 w 229"/>
                <a:gd name="T15" fmla="*/ 405298 h 226"/>
                <a:gd name="T16" fmla="*/ 66071 w 229"/>
                <a:gd name="T17" fmla="*/ 317190 h 226"/>
                <a:gd name="T18" fmla="*/ 4405 w 229"/>
                <a:gd name="T19" fmla="*/ 374460 h 226"/>
                <a:gd name="T20" fmla="*/ 44048 w 229"/>
                <a:gd name="T21" fmla="*/ 462569 h 226"/>
                <a:gd name="T22" fmla="*/ 30833 w 229"/>
                <a:gd name="T23" fmla="*/ 528650 h 226"/>
                <a:gd name="T24" fmla="*/ 449286 w 229"/>
                <a:gd name="T25" fmla="*/ 497812 h 226"/>
                <a:gd name="T26" fmla="*/ 268690 w 229"/>
                <a:gd name="T27" fmla="*/ 533055 h 226"/>
                <a:gd name="T28" fmla="*/ 255476 w 229"/>
                <a:gd name="T29" fmla="*/ 585920 h 226"/>
                <a:gd name="T30" fmla="*/ 321547 w 229"/>
                <a:gd name="T31" fmla="*/ 607947 h 226"/>
                <a:gd name="T32" fmla="*/ 70476 w 229"/>
                <a:gd name="T33" fmla="*/ 713677 h 226"/>
                <a:gd name="T34" fmla="*/ 220238 w 229"/>
                <a:gd name="T35" fmla="*/ 775353 h 226"/>
                <a:gd name="T36" fmla="*/ 193809 w 229"/>
                <a:gd name="T37" fmla="*/ 801786 h 226"/>
                <a:gd name="T38" fmla="*/ 215833 w 229"/>
                <a:gd name="T39" fmla="*/ 823813 h 226"/>
                <a:gd name="T40" fmla="*/ 242262 w 229"/>
                <a:gd name="T41" fmla="*/ 797380 h 226"/>
                <a:gd name="T42" fmla="*/ 308333 w 229"/>
                <a:gd name="T43" fmla="*/ 938354 h 226"/>
                <a:gd name="T44" fmla="*/ 405238 w 229"/>
                <a:gd name="T45" fmla="*/ 691650 h 226"/>
                <a:gd name="T46" fmla="*/ 427262 w 229"/>
                <a:gd name="T47" fmla="*/ 753326 h 226"/>
                <a:gd name="T48" fmla="*/ 484524 w 229"/>
                <a:gd name="T49" fmla="*/ 731299 h 226"/>
                <a:gd name="T50" fmla="*/ 506547 w 229"/>
                <a:gd name="T51" fmla="*/ 555082 h 226"/>
                <a:gd name="T52" fmla="*/ 497738 w 229"/>
                <a:gd name="T53" fmla="*/ 973597 h 226"/>
                <a:gd name="T54" fmla="*/ 568214 w 229"/>
                <a:gd name="T55" fmla="*/ 969192 h 226"/>
                <a:gd name="T56" fmla="*/ 647500 w 229"/>
                <a:gd name="T57" fmla="*/ 995624 h 226"/>
                <a:gd name="T58" fmla="*/ 691547 w 229"/>
                <a:gd name="T59" fmla="*/ 938354 h 226"/>
                <a:gd name="T60" fmla="*/ 612262 w 229"/>
                <a:gd name="T61" fmla="*/ 806191 h 226"/>
                <a:gd name="T62" fmla="*/ 599047 w 229"/>
                <a:gd name="T63" fmla="*/ 766542 h 226"/>
                <a:gd name="T64" fmla="*/ 638690 w 229"/>
                <a:gd name="T65" fmla="*/ 700461 h 226"/>
                <a:gd name="T66" fmla="*/ 709166 w 229"/>
                <a:gd name="T67" fmla="*/ 691650 h 226"/>
                <a:gd name="T68" fmla="*/ 691547 w 229"/>
                <a:gd name="T69" fmla="*/ 603542 h 226"/>
                <a:gd name="T70" fmla="*/ 889761 w 229"/>
                <a:gd name="T71" fmla="*/ 762137 h 226"/>
                <a:gd name="T72" fmla="*/ 880952 w 229"/>
                <a:gd name="T73" fmla="*/ 603542 h 226"/>
                <a:gd name="T74" fmla="*/ 951428 w 229"/>
                <a:gd name="T75" fmla="*/ 656407 h 226"/>
                <a:gd name="T76" fmla="*/ 995476 w 229"/>
                <a:gd name="T77" fmla="*/ 603542 h 226"/>
                <a:gd name="T78" fmla="*/ 960238 w 229"/>
                <a:gd name="T79" fmla="*/ 537461 h 226"/>
                <a:gd name="T80" fmla="*/ 986666 w 229"/>
                <a:gd name="T81" fmla="*/ 444947 h 226"/>
                <a:gd name="T82" fmla="*/ 682738 w 229"/>
                <a:gd name="T83" fmla="*/ 462569 h 226"/>
                <a:gd name="T84" fmla="*/ 722381 w 229"/>
                <a:gd name="T85" fmla="*/ 449352 h 226"/>
                <a:gd name="T86" fmla="*/ 709166 w 229"/>
                <a:gd name="T87" fmla="*/ 422920 h 226"/>
                <a:gd name="T88" fmla="*/ 673928 w 229"/>
                <a:gd name="T89" fmla="*/ 431731 h 226"/>
                <a:gd name="T90" fmla="*/ 925000 w 229"/>
                <a:gd name="T91" fmla="*/ 268730 h 226"/>
                <a:gd name="T92" fmla="*/ 867738 w 229"/>
                <a:gd name="T93" fmla="*/ 220271 h 226"/>
                <a:gd name="T94" fmla="*/ 863333 w 229"/>
                <a:gd name="T95" fmla="*/ 145379 h 226"/>
                <a:gd name="T96" fmla="*/ 792857 w 229"/>
                <a:gd name="T97" fmla="*/ 123352 h 226"/>
                <a:gd name="T98" fmla="*/ 766428 w 229"/>
                <a:gd name="T99" fmla="*/ 202649 h 226"/>
                <a:gd name="T100" fmla="*/ 687143 w 229"/>
                <a:gd name="T101" fmla="*/ 70487 h 226"/>
                <a:gd name="T102" fmla="*/ 612262 w 229"/>
                <a:gd name="T103" fmla="*/ 281947 h 226"/>
                <a:gd name="T104" fmla="*/ 572619 w 229"/>
                <a:gd name="T105" fmla="*/ 229082 h 226"/>
                <a:gd name="T106" fmla="*/ 515357 w 229"/>
                <a:gd name="T107" fmla="*/ 259920 h 226"/>
                <a:gd name="T108" fmla="*/ 440476 w 229"/>
                <a:gd name="T109" fmla="*/ 220271 h 226"/>
                <a:gd name="T110" fmla="*/ 427262 w 229"/>
                <a:gd name="T111" fmla="*/ 180622 h 226"/>
                <a:gd name="T112" fmla="*/ 431666 w 229"/>
                <a:gd name="T113" fmla="*/ 26432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7" name="直接连接符 219"/>
          <p:cNvCxnSpPr>
            <a:cxnSpLocks noChangeShapeType="1"/>
          </p:cNvCxnSpPr>
          <p:nvPr userDrawn="1"/>
        </p:nvCxnSpPr>
        <p:spPr bwMode="auto">
          <a:xfrm flipV="1">
            <a:off x="685800" y="4754563"/>
            <a:ext cx="0" cy="1528762"/>
          </a:xfrm>
          <a:prstGeom prst="line">
            <a:avLst/>
          </a:prstGeom>
          <a:noFill/>
          <a:ln w="25400">
            <a:solidFill>
              <a:srgbClr val="FBF7EC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1"/>
          <p:cNvGrpSpPr/>
          <p:nvPr userDrawn="1"/>
        </p:nvGrpSpPr>
        <p:grpSpPr bwMode="auto">
          <a:xfrm>
            <a:off x="6272213" y="163513"/>
            <a:ext cx="5657850" cy="2025650"/>
            <a:chOff x="0" y="0"/>
            <a:chExt cx="5657712" cy="2026080"/>
          </a:xfrm>
        </p:grpSpPr>
        <p:grpSp>
          <p:nvGrpSpPr>
            <p:cNvPr id="9" name="组合 39"/>
            <p:cNvGrpSpPr/>
            <p:nvPr/>
          </p:nvGrpSpPr>
          <p:grpSpPr bwMode="auto">
            <a:xfrm>
              <a:off x="0" y="0"/>
              <a:ext cx="5657712" cy="995624"/>
              <a:chOff x="0" y="0"/>
              <a:chExt cx="5657712" cy="995624"/>
            </a:xfrm>
          </p:grpSpPr>
          <p:cxnSp>
            <p:nvCxnSpPr>
              <p:cNvPr id="11" name="直接连接符 219"/>
              <p:cNvCxnSpPr>
                <a:cxnSpLocks noChangeShapeType="1"/>
              </p:cNvCxnSpPr>
              <p:nvPr/>
            </p:nvCxnSpPr>
            <p:spPr bwMode="auto">
              <a:xfrm>
                <a:off x="0" y="497812"/>
                <a:ext cx="5111750" cy="0"/>
              </a:xfrm>
              <a:prstGeom prst="line">
                <a:avLst/>
              </a:prstGeom>
              <a:noFill/>
              <a:ln w="25400">
                <a:solidFill>
                  <a:srgbClr val="FBF7EC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" name="Freeform 119"/>
              <p:cNvSpPr/>
              <p:nvPr/>
            </p:nvSpPr>
            <p:spPr bwMode="auto">
              <a:xfrm rot="-914136">
                <a:off x="2556355" y="220076"/>
                <a:ext cx="562762" cy="555472"/>
              </a:xfrm>
              <a:custGeom>
                <a:avLst/>
                <a:gdLst>
                  <a:gd name="T0" fmla="*/ 181853 w 229"/>
                  <a:gd name="T1" fmla="*/ 34410 h 226"/>
                  <a:gd name="T2" fmla="*/ 211343 w 229"/>
                  <a:gd name="T3" fmla="*/ 71277 h 226"/>
                  <a:gd name="T4" fmla="*/ 125331 w 229"/>
                  <a:gd name="T5" fmla="*/ 71277 h 226"/>
                  <a:gd name="T6" fmla="*/ 208885 w 229"/>
                  <a:gd name="T7" fmla="*/ 164675 h 226"/>
                  <a:gd name="T8" fmla="*/ 174481 w 229"/>
                  <a:gd name="T9" fmla="*/ 167133 h 226"/>
                  <a:gd name="T10" fmla="*/ 169566 w 229"/>
                  <a:gd name="T11" fmla="*/ 213832 h 226"/>
                  <a:gd name="T12" fmla="*/ 130246 w 229"/>
                  <a:gd name="T13" fmla="*/ 231037 h 226"/>
                  <a:gd name="T14" fmla="*/ 105671 w 229"/>
                  <a:gd name="T15" fmla="*/ 226121 h 226"/>
                  <a:gd name="T16" fmla="*/ 36862 w 229"/>
                  <a:gd name="T17" fmla="*/ 176965 h 226"/>
                  <a:gd name="T18" fmla="*/ 2457 w 229"/>
                  <a:gd name="T19" fmla="*/ 208916 h 226"/>
                  <a:gd name="T20" fmla="*/ 24575 w 229"/>
                  <a:gd name="T21" fmla="*/ 258073 h 226"/>
                  <a:gd name="T22" fmla="*/ 17202 w 229"/>
                  <a:gd name="T23" fmla="*/ 294941 h 226"/>
                  <a:gd name="T24" fmla="*/ 250663 w 229"/>
                  <a:gd name="T25" fmla="*/ 277736 h 226"/>
                  <a:gd name="T26" fmla="*/ 149906 w 229"/>
                  <a:gd name="T27" fmla="*/ 297399 h 226"/>
                  <a:gd name="T28" fmla="*/ 142534 w 229"/>
                  <a:gd name="T29" fmla="*/ 326893 h 226"/>
                  <a:gd name="T30" fmla="*/ 179396 w 229"/>
                  <a:gd name="T31" fmla="*/ 339182 h 226"/>
                  <a:gd name="T32" fmla="*/ 39320 w 229"/>
                  <a:gd name="T33" fmla="*/ 398170 h 226"/>
                  <a:gd name="T34" fmla="*/ 122874 w 229"/>
                  <a:gd name="T35" fmla="*/ 432580 h 226"/>
                  <a:gd name="T36" fmla="*/ 108129 w 229"/>
                  <a:gd name="T37" fmla="*/ 447327 h 226"/>
                  <a:gd name="T38" fmla="*/ 120416 w 229"/>
                  <a:gd name="T39" fmla="*/ 459616 h 226"/>
                  <a:gd name="T40" fmla="*/ 135161 w 229"/>
                  <a:gd name="T41" fmla="*/ 444869 h 226"/>
                  <a:gd name="T42" fmla="*/ 172023 w 229"/>
                  <a:gd name="T43" fmla="*/ 523520 h 226"/>
                  <a:gd name="T44" fmla="*/ 226088 w 229"/>
                  <a:gd name="T45" fmla="*/ 385881 h 226"/>
                  <a:gd name="T46" fmla="*/ 238375 w 229"/>
                  <a:gd name="T47" fmla="*/ 420291 h 226"/>
                  <a:gd name="T48" fmla="*/ 270322 w 229"/>
                  <a:gd name="T49" fmla="*/ 408002 h 226"/>
                  <a:gd name="T50" fmla="*/ 282610 w 229"/>
                  <a:gd name="T51" fmla="*/ 309688 h 226"/>
                  <a:gd name="T52" fmla="*/ 277695 w 229"/>
                  <a:gd name="T53" fmla="*/ 543183 h 226"/>
                  <a:gd name="T54" fmla="*/ 317014 w 229"/>
                  <a:gd name="T55" fmla="*/ 540725 h 226"/>
                  <a:gd name="T56" fmla="*/ 361249 w 229"/>
                  <a:gd name="T57" fmla="*/ 555472 h 226"/>
                  <a:gd name="T58" fmla="*/ 385824 w 229"/>
                  <a:gd name="T59" fmla="*/ 523520 h 226"/>
                  <a:gd name="T60" fmla="*/ 341589 w 229"/>
                  <a:gd name="T61" fmla="*/ 449785 h 226"/>
                  <a:gd name="T62" fmla="*/ 334217 w 229"/>
                  <a:gd name="T63" fmla="*/ 427664 h 226"/>
                  <a:gd name="T64" fmla="*/ 356334 w 229"/>
                  <a:gd name="T65" fmla="*/ 390797 h 226"/>
                  <a:gd name="T66" fmla="*/ 395654 w 229"/>
                  <a:gd name="T67" fmla="*/ 385881 h 226"/>
                  <a:gd name="T68" fmla="*/ 385824 w 229"/>
                  <a:gd name="T69" fmla="*/ 336724 h 226"/>
                  <a:gd name="T70" fmla="*/ 496410 w 229"/>
                  <a:gd name="T71" fmla="*/ 425206 h 226"/>
                  <a:gd name="T72" fmla="*/ 491495 w 229"/>
                  <a:gd name="T73" fmla="*/ 336724 h 226"/>
                  <a:gd name="T74" fmla="*/ 530815 w 229"/>
                  <a:gd name="T75" fmla="*/ 366218 h 226"/>
                  <a:gd name="T76" fmla="*/ 555390 w 229"/>
                  <a:gd name="T77" fmla="*/ 336724 h 226"/>
                  <a:gd name="T78" fmla="*/ 535730 w 229"/>
                  <a:gd name="T79" fmla="*/ 299857 h 226"/>
                  <a:gd name="T80" fmla="*/ 550475 w 229"/>
                  <a:gd name="T81" fmla="*/ 248242 h 226"/>
                  <a:gd name="T82" fmla="*/ 380909 w 229"/>
                  <a:gd name="T83" fmla="*/ 258073 h 226"/>
                  <a:gd name="T84" fmla="*/ 403026 w 229"/>
                  <a:gd name="T85" fmla="*/ 250700 h 226"/>
                  <a:gd name="T86" fmla="*/ 395654 w 229"/>
                  <a:gd name="T87" fmla="*/ 235953 h 226"/>
                  <a:gd name="T88" fmla="*/ 375994 w 229"/>
                  <a:gd name="T89" fmla="*/ 240868 h 226"/>
                  <a:gd name="T90" fmla="*/ 516070 w 229"/>
                  <a:gd name="T91" fmla="*/ 149928 h 226"/>
                  <a:gd name="T92" fmla="*/ 484123 w 229"/>
                  <a:gd name="T93" fmla="*/ 122892 h 226"/>
                  <a:gd name="T94" fmla="*/ 481665 w 229"/>
                  <a:gd name="T95" fmla="*/ 81109 h 226"/>
                  <a:gd name="T96" fmla="*/ 442346 w 229"/>
                  <a:gd name="T97" fmla="*/ 68820 h 226"/>
                  <a:gd name="T98" fmla="*/ 427601 w 229"/>
                  <a:gd name="T99" fmla="*/ 113061 h 226"/>
                  <a:gd name="T100" fmla="*/ 383366 w 229"/>
                  <a:gd name="T101" fmla="*/ 39325 h 226"/>
                  <a:gd name="T102" fmla="*/ 341589 w 229"/>
                  <a:gd name="T103" fmla="*/ 157302 h 226"/>
                  <a:gd name="T104" fmla="*/ 319472 w 229"/>
                  <a:gd name="T105" fmla="*/ 127808 h 226"/>
                  <a:gd name="T106" fmla="*/ 287525 w 229"/>
                  <a:gd name="T107" fmla="*/ 145013 h 226"/>
                  <a:gd name="T108" fmla="*/ 245748 w 229"/>
                  <a:gd name="T109" fmla="*/ 122892 h 226"/>
                  <a:gd name="T110" fmla="*/ 238375 w 229"/>
                  <a:gd name="T111" fmla="*/ 100771 h 226"/>
                  <a:gd name="T112" fmla="*/ 240833 w 229"/>
                  <a:gd name="T113" fmla="*/ 14747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19"/>
              <p:cNvSpPr/>
              <p:nvPr/>
            </p:nvSpPr>
            <p:spPr bwMode="auto">
              <a:xfrm rot="-914136">
                <a:off x="3499710" y="127955"/>
                <a:ext cx="749422" cy="739714"/>
              </a:xfrm>
              <a:custGeom>
                <a:avLst/>
                <a:gdLst>
                  <a:gd name="T0" fmla="*/ 242171 w 229"/>
                  <a:gd name="T1" fmla="*/ 45823 h 226"/>
                  <a:gd name="T2" fmla="*/ 281442 w 229"/>
                  <a:gd name="T3" fmla="*/ 94919 h 226"/>
                  <a:gd name="T4" fmla="*/ 166902 w 229"/>
                  <a:gd name="T5" fmla="*/ 94919 h 226"/>
                  <a:gd name="T6" fmla="*/ 278170 w 229"/>
                  <a:gd name="T7" fmla="*/ 219296 h 226"/>
                  <a:gd name="T8" fmla="*/ 232354 w 229"/>
                  <a:gd name="T9" fmla="*/ 222569 h 226"/>
                  <a:gd name="T10" fmla="*/ 225808 w 229"/>
                  <a:gd name="T11" fmla="*/ 284757 h 226"/>
                  <a:gd name="T12" fmla="*/ 173447 w 229"/>
                  <a:gd name="T13" fmla="*/ 307669 h 226"/>
                  <a:gd name="T14" fmla="*/ 140721 w 229"/>
                  <a:gd name="T15" fmla="*/ 301123 h 226"/>
                  <a:gd name="T16" fmla="*/ 49089 w 229"/>
                  <a:gd name="T17" fmla="*/ 235661 h 226"/>
                  <a:gd name="T18" fmla="*/ 3273 w 229"/>
                  <a:gd name="T19" fmla="*/ 278211 h 226"/>
                  <a:gd name="T20" fmla="*/ 32726 w 229"/>
                  <a:gd name="T21" fmla="*/ 343672 h 226"/>
                  <a:gd name="T22" fmla="*/ 22908 w 229"/>
                  <a:gd name="T23" fmla="*/ 392768 h 226"/>
                  <a:gd name="T24" fmla="*/ 333804 w 229"/>
                  <a:gd name="T25" fmla="*/ 369857 h 226"/>
                  <a:gd name="T26" fmla="*/ 199628 w 229"/>
                  <a:gd name="T27" fmla="*/ 396042 h 226"/>
                  <a:gd name="T28" fmla="*/ 189810 w 229"/>
                  <a:gd name="T29" fmla="*/ 435318 h 226"/>
                  <a:gd name="T30" fmla="*/ 238899 w 229"/>
                  <a:gd name="T31" fmla="*/ 451684 h 226"/>
                  <a:gd name="T32" fmla="*/ 52361 w 229"/>
                  <a:gd name="T33" fmla="*/ 530237 h 226"/>
                  <a:gd name="T34" fmla="*/ 163629 w 229"/>
                  <a:gd name="T35" fmla="*/ 576060 h 226"/>
                  <a:gd name="T36" fmla="*/ 143994 w 229"/>
                  <a:gd name="T37" fmla="*/ 595699 h 226"/>
                  <a:gd name="T38" fmla="*/ 160357 w 229"/>
                  <a:gd name="T39" fmla="*/ 612064 h 226"/>
                  <a:gd name="T40" fmla="*/ 179992 w 229"/>
                  <a:gd name="T41" fmla="*/ 592426 h 226"/>
                  <a:gd name="T42" fmla="*/ 229081 w 229"/>
                  <a:gd name="T43" fmla="*/ 697164 h 226"/>
                  <a:gd name="T44" fmla="*/ 301078 w 229"/>
                  <a:gd name="T45" fmla="*/ 513872 h 226"/>
                  <a:gd name="T46" fmla="*/ 317441 w 229"/>
                  <a:gd name="T47" fmla="*/ 559695 h 226"/>
                  <a:gd name="T48" fmla="*/ 359984 w 229"/>
                  <a:gd name="T49" fmla="*/ 543330 h 226"/>
                  <a:gd name="T50" fmla="*/ 376347 w 229"/>
                  <a:gd name="T51" fmla="*/ 412407 h 226"/>
                  <a:gd name="T52" fmla="*/ 369802 w 229"/>
                  <a:gd name="T53" fmla="*/ 723349 h 226"/>
                  <a:gd name="T54" fmla="*/ 422163 w 229"/>
                  <a:gd name="T55" fmla="*/ 720076 h 226"/>
                  <a:gd name="T56" fmla="*/ 481070 w 229"/>
                  <a:gd name="T57" fmla="*/ 739714 h 226"/>
                  <a:gd name="T58" fmla="*/ 513796 w 229"/>
                  <a:gd name="T59" fmla="*/ 697164 h 226"/>
                  <a:gd name="T60" fmla="*/ 454889 w 229"/>
                  <a:gd name="T61" fmla="*/ 598972 h 226"/>
                  <a:gd name="T62" fmla="*/ 445072 w 229"/>
                  <a:gd name="T63" fmla="*/ 569514 h 226"/>
                  <a:gd name="T64" fmla="*/ 474525 w 229"/>
                  <a:gd name="T65" fmla="*/ 520418 h 226"/>
                  <a:gd name="T66" fmla="*/ 526886 w 229"/>
                  <a:gd name="T67" fmla="*/ 513872 h 226"/>
                  <a:gd name="T68" fmla="*/ 513796 w 229"/>
                  <a:gd name="T69" fmla="*/ 448411 h 226"/>
                  <a:gd name="T70" fmla="*/ 661062 w 229"/>
                  <a:gd name="T71" fmla="*/ 566241 h 226"/>
                  <a:gd name="T72" fmla="*/ 654517 w 229"/>
                  <a:gd name="T73" fmla="*/ 448411 h 226"/>
                  <a:gd name="T74" fmla="*/ 706878 w 229"/>
                  <a:gd name="T75" fmla="*/ 487688 h 226"/>
                  <a:gd name="T76" fmla="*/ 739604 w 229"/>
                  <a:gd name="T77" fmla="*/ 448411 h 226"/>
                  <a:gd name="T78" fmla="*/ 713424 w 229"/>
                  <a:gd name="T79" fmla="*/ 399315 h 226"/>
                  <a:gd name="T80" fmla="*/ 733059 w 229"/>
                  <a:gd name="T81" fmla="*/ 330580 h 226"/>
                  <a:gd name="T82" fmla="*/ 507251 w 229"/>
                  <a:gd name="T83" fmla="*/ 343672 h 226"/>
                  <a:gd name="T84" fmla="*/ 536704 w 229"/>
                  <a:gd name="T85" fmla="*/ 333853 h 226"/>
                  <a:gd name="T86" fmla="*/ 526886 w 229"/>
                  <a:gd name="T87" fmla="*/ 314215 h 226"/>
                  <a:gd name="T88" fmla="*/ 500706 w 229"/>
                  <a:gd name="T89" fmla="*/ 320761 h 226"/>
                  <a:gd name="T90" fmla="*/ 687243 w 229"/>
                  <a:gd name="T91" fmla="*/ 199657 h 226"/>
                  <a:gd name="T92" fmla="*/ 644699 w 229"/>
                  <a:gd name="T93" fmla="*/ 163654 h 226"/>
                  <a:gd name="T94" fmla="*/ 641427 w 229"/>
                  <a:gd name="T95" fmla="*/ 108011 h 226"/>
                  <a:gd name="T96" fmla="*/ 589065 w 229"/>
                  <a:gd name="T97" fmla="*/ 91646 h 226"/>
                  <a:gd name="T98" fmla="*/ 569430 w 229"/>
                  <a:gd name="T99" fmla="*/ 150561 h 226"/>
                  <a:gd name="T100" fmla="*/ 510523 w 229"/>
                  <a:gd name="T101" fmla="*/ 52369 h 226"/>
                  <a:gd name="T102" fmla="*/ 454889 w 229"/>
                  <a:gd name="T103" fmla="*/ 209477 h 226"/>
                  <a:gd name="T104" fmla="*/ 425436 w 229"/>
                  <a:gd name="T105" fmla="*/ 170200 h 226"/>
                  <a:gd name="T106" fmla="*/ 382892 w 229"/>
                  <a:gd name="T107" fmla="*/ 193111 h 226"/>
                  <a:gd name="T108" fmla="*/ 327259 w 229"/>
                  <a:gd name="T109" fmla="*/ 163654 h 226"/>
                  <a:gd name="T110" fmla="*/ 317441 w 229"/>
                  <a:gd name="T111" fmla="*/ 134196 h 226"/>
                  <a:gd name="T112" fmla="*/ 320713 w 229"/>
                  <a:gd name="T113" fmla="*/ 19638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Freeform 119"/>
              <p:cNvSpPr/>
              <p:nvPr/>
            </p:nvSpPr>
            <p:spPr bwMode="auto">
              <a:xfrm rot="-914136">
                <a:off x="4649022" y="0"/>
                <a:ext cx="1008690" cy="995624"/>
              </a:xfrm>
              <a:custGeom>
                <a:avLst/>
                <a:gdLst>
                  <a:gd name="T0" fmla="*/ 325952 w 229"/>
                  <a:gd name="T1" fmla="*/ 61676 h 226"/>
                  <a:gd name="T2" fmla="*/ 378809 w 229"/>
                  <a:gd name="T3" fmla="*/ 127757 h 226"/>
                  <a:gd name="T4" fmla="*/ 224643 w 229"/>
                  <a:gd name="T5" fmla="*/ 127757 h 226"/>
                  <a:gd name="T6" fmla="*/ 374405 w 229"/>
                  <a:gd name="T7" fmla="*/ 295163 h 226"/>
                  <a:gd name="T8" fmla="*/ 312738 w 229"/>
                  <a:gd name="T9" fmla="*/ 299568 h 226"/>
                  <a:gd name="T10" fmla="*/ 303928 w 229"/>
                  <a:gd name="T11" fmla="*/ 383271 h 226"/>
                  <a:gd name="T12" fmla="*/ 233452 w 229"/>
                  <a:gd name="T13" fmla="*/ 414109 h 226"/>
                  <a:gd name="T14" fmla="*/ 189405 w 229"/>
                  <a:gd name="T15" fmla="*/ 405298 h 226"/>
                  <a:gd name="T16" fmla="*/ 66071 w 229"/>
                  <a:gd name="T17" fmla="*/ 317190 h 226"/>
                  <a:gd name="T18" fmla="*/ 4405 w 229"/>
                  <a:gd name="T19" fmla="*/ 374460 h 226"/>
                  <a:gd name="T20" fmla="*/ 44048 w 229"/>
                  <a:gd name="T21" fmla="*/ 462569 h 226"/>
                  <a:gd name="T22" fmla="*/ 30833 w 229"/>
                  <a:gd name="T23" fmla="*/ 528650 h 226"/>
                  <a:gd name="T24" fmla="*/ 449286 w 229"/>
                  <a:gd name="T25" fmla="*/ 497812 h 226"/>
                  <a:gd name="T26" fmla="*/ 268690 w 229"/>
                  <a:gd name="T27" fmla="*/ 533055 h 226"/>
                  <a:gd name="T28" fmla="*/ 255476 w 229"/>
                  <a:gd name="T29" fmla="*/ 585920 h 226"/>
                  <a:gd name="T30" fmla="*/ 321547 w 229"/>
                  <a:gd name="T31" fmla="*/ 607947 h 226"/>
                  <a:gd name="T32" fmla="*/ 70476 w 229"/>
                  <a:gd name="T33" fmla="*/ 713677 h 226"/>
                  <a:gd name="T34" fmla="*/ 220238 w 229"/>
                  <a:gd name="T35" fmla="*/ 775353 h 226"/>
                  <a:gd name="T36" fmla="*/ 193809 w 229"/>
                  <a:gd name="T37" fmla="*/ 801786 h 226"/>
                  <a:gd name="T38" fmla="*/ 215833 w 229"/>
                  <a:gd name="T39" fmla="*/ 823813 h 226"/>
                  <a:gd name="T40" fmla="*/ 242262 w 229"/>
                  <a:gd name="T41" fmla="*/ 797380 h 226"/>
                  <a:gd name="T42" fmla="*/ 308333 w 229"/>
                  <a:gd name="T43" fmla="*/ 938354 h 226"/>
                  <a:gd name="T44" fmla="*/ 405238 w 229"/>
                  <a:gd name="T45" fmla="*/ 691650 h 226"/>
                  <a:gd name="T46" fmla="*/ 427262 w 229"/>
                  <a:gd name="T47" fmla="*/ 753326 h 226"/>
                  <a:gd name="T48" fmla="*/ 484524 w 229"/>
                  <a:gd name="T49" fmla="*/ 731299 h 226"/>
                  <a:gd name="T50" fmla="*/ 506547 w 229"/>
                  <a:gd name="T51" fmla="*/ 555082 h 226"/>
                  <a:gd name="T52" fmla="*/ 497738 w 229"/>
                  <a:gd name="T53" fmla="*/ 973597 h 226"/>
                  <a:gd name="T54" fmla="*/ 568214 w 229"/>
                  <a:gd name="T55" fmla="*/ 969192 h 226"/>
                  <a:gd name="T56" fmla="*/ 647500 w 229"/>
                  <a:gd name="T57" fmla="*/ 995624 h 226"/>
                  <a:gd name="T58" fmla="*/ 691547 w 229"/>
                  <a:gd name="T59" fmla="*/ 938354 h 226"/>
                  <a:gd name="T60" fmla="*/ 612262 w 229"/>
                  <a:gd name="T61" fmla="*/ 806191 h 226"/>
                  <a:gd name="T62" fmla="*/ 599047 w 229"/>
                  <a:gd name="T63" fmla="*/ 766542 h 226"/>
                  <a:gd name="T64" fmla="*/ 638690 w 229"/>
                  <a:gd name="T65" fmla="*/ 700461 h 226"/>
                  <a:gd name="T66" fmla="*/ 709166 w 229"/>
                  <a:gd name="T67" fmla="*/ 691650 h 226"/>
                  <a:gd name="T68" fmla="*/ 691547 w 229"/>
                  <a:gd name="T69" fmla="*/ 603542 h 226"/>
                  <a:gd name="T70" fmla="*/ 889761 w 229"/>
                  <a:gd name="T71" fmla="*/ 762137 h 226"/>
                  <a:gd name="T72" fmla="*/ 880952 w 229"/>
                  <a:gd name="T73" fmla="*/ 603542 h 226"/>
                  <a:gd name="T74" fmla="*/ 951428 w 229"/>
                  <a:gd name="T75" fmla="*/ 656407 h 226"/>
                  <a:gd name="T76" fmla="*/ 995476 w 229"/>
                  <a:gd name="T77" fmla="*/ 603542 h 226"/>
                  <a:gd name="T78" fmla="*/ 960238 w 229"/>
                  <a:gd name="T79" fmla="*/ 537461 h 226"/>
                  <a:gd name="T80" fmla="*/ 986666 w 229"/>
                  <a:gd name="T81" fmla="*/ 444947 h 226"/>
                  <a:gd name="T82" fmla="*/ 682738 w 229"/>
                  <a:gd name="T83" fmla="*/ 462569 h 226"/>
                  <a:gd name="T84" fmla="*/ 722381 w 229"/>
                  <a:gd name="T85" fmla="*/ 449352 h 226"/>
                  <a:gd name="T86" fmla="*/ 709166 w 229"/>
                  <a:gd name="T87" fmla="*/ 422920 h 226"/>
                  <a:gd name="T88" fmla="*/ 673928 w 229"/>
                  <a:gd name="T89" fmla="*/ 431731 h 226"/>
                  <a:gd name="T90" fmla="*/ 925000 w 229"/>
                  <a:gd name="T91" fmla="*/ 268730 h 226"/>
                  <a:gd name="T92" fmla="*/ 867738 w 229"/>
                  <a:gd name="T93" fmla="*/ 220271 h 226"/>
                  <a:gd name="T94" fmla="*/ 863333 w 229"/>
                  <a:gd name="T95" fmla="*/ 145379 h 226"/>
                  <a:gd name="T96" fmla="*/ 792857 w 229"/>
                  <a:gd name="T97" fmla="*/ 123352 h 226"/>
                  <a:gd name="T98" fmla="*/ 766428 w 229"/>
                  <a:gd name="T99" fmla="*/ 202649 h 226"/>
                  <a:gd name="T100" fmla="*/ 687143 w 229"/>
                  <a:gd name="T101" fmla="*/ 70487 h 226"/>
                  <a:gd name="T102" fmla="*/ 612262 w 229"/>
                  <a:gd name="T103" fmla="*/ 281947 h 226"/>
                  <a:gd name="T104" fmla="*/ 572619 w 229"/>
                  <a:gd name="T105" fmla="*/ 229082 h 226"/>
                  <a:gd name="T106" fmla="*/ 515357 w 229"/>
                  <a:gd name="T107" fmla="*/ 259920 h 226"/>
                  <a:gd name="T108" fmla="*/ 440476 w 229"/>
                  <a:gd name="T109" fmla="*/ 220271 h 226"/>
                  <a:gd name="T110" fmla="*/ 427262 w 229"/>
                  <a:gd name="T111" fmla="*/ 180622 h 226"/>
                  <a:gd name="T112" fmla="*/ 431666 w 229"/>
                  <a:gd name="T113" fmla="*/ 26432 h 22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29" h="226">
                    <a:moveTo>
                      <a:pt x="83" y="0"/>
                    </a:moveTo>
                    <a:cubicBezTo>
                      <a:pt x="82" y="0"/>
                      <a:pt x="82" y="1"/>
                      <a:pt x="82" y="1"/>
                    </a:cubicBezTo>
                    <a:cubicBezTo>
                      <a:pt x="80" y="1"/>
                      <a:pt x="79" y="3"/>
                      <a:pt x="80" y="5"/>
                    </a:cubicBezTo>
                    <a:cubicBezTo>
                      <a:pt x="84" y="19"/>
                      <a:pt x="84" y="19"/>
                      <a:pt x="84" y="19"/>
                    </a:cubicBezTo>
                    <a:cubicBezTo>
                      <a:pt x="74" y="14"/>
                      <a:pt x="74" y="14"/>
                      <a:pt x="74" y="14"/>
                    </a:cubicBezTo>
                    <a:cubicBezTo>
                      <a:pt x="74" y="13"/>
                      <a:pt x="73" y="13"/>
                      <a:pt x="72" y="13"/>
                    </a:cubicBezTo>
                    <a:cubicBezTo>
                      <a:pt x="71" y="13"/>
                      <a:pt x="70" y="14"/>
                      <a:pt x="69" y="15"/>
                    </a:cubicBezTo>
                    <a:cubicBezTo>
                      <a:pt x="69" y="17"/>
                      <a:pt x="69" y="19"/>
                      <a:pt x="71" y="20"/>
                    </a:cubicBezTo>
                    <a:cubicBezTo>
                      <a:pt x="86" y="28"/>
                      <a:pt x="86" y="28"/>
                      <a:pt x="86" y="28"/>
                    </a:cubicBezTo>
                    <a:cubicBezTo>
                      <a:pt x="86" y="29"/>
                      <a:pt x="86" y="29"/>
                      <a:pt x="86" y="29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3"/>
                      <a:pt x="54" y="23"/>
                      <a:pt x="53" y="23"/>
                    </a:cubicBezTo>
                    <a:cubicBezTo>
                      <a:pt x="52" y="23"/>
                      <a:pt x="51" y="23"/>
                      <a:pt x="50" y="24"/>
                    </a:cubicBezTo>
                    <a:cubicBezTo>
                      <a:pt x="49" y="26"/>
                      <a:pt x="50" y="28"/>
                      <a:pt x="51" y="29"/>
                    </a:cubicBezTo>
                    <a:cubicBezTo>
                      <a:pt x="93" y="52"/>
                      <a:pt x="93" y="52"/>
                      <a:pt x="93" y="52"/>
                    </a:cubicBezTo>
                    <a:cubicBezTo>
                      <a:pt x="108" y="102"/>
                      <a:pt x="108" y="102"/>
                      <a:pt x="108" y="102"/>
                    </a:cubicBezTo>
                    <a:cubicBezTo>
                      <a:pt x="87" y="82"/>
                      <a:pt x="87" y="82"/>
                      <a:pt x="87" y="82"/>
                    </a:cubicBezTo>
                    <a:cubicBezTo>
                      <a:pt x="88" y="71"/>
                      <a:pt x="88" y="71"/>
                      <a:pt x="88" y="71"/>
                    </a:cubicBezTo>
                    <a:cubicBezTo>
                      <a:pt x="88" y="69"/>
                      <a:pt x="87" y="67"/>
                      <a:pt x="85" y="67"/>
                    </a:cubicBezTo>
                    <a:cubicBezTo>
                      <a:pt x="85" y="67"/>
                      <a:pt x="85" y="67"/>
                      <a:pt x="85" y="67"/>
                    </a:cubicBezTo>
                    <a:cubicBezTo>
                      <a:pt x="83" y="67"/>
                      <a:pt x="81" y="69"/>
                      <a:pt x="81" y="71"/>
                    </a:cubicBezTo>
                    <a:cubicBezTo>
                      <a:pt x="81" y="76"/>
                      <a:pt x="81" y="76"/>
                      <a:pt x="81" y="76"/>
                    </a:cubicBezTo>
                    <a:cubicBezTo>
                      <a:pt x="74" y="69"/>
                      <a:pt x="74" y="69"/>
                      <a:pt x="74" y="69"/>
                    </a:cubicBezTo>
                    <a:cubicBezTo>
                      <a:pt x="73" y="69"/>
                      <a:pt x="72" y="68"/>
                      <a:pt x="71" y="68"/>
                    </a:cubicBezTo>
                    <a:cubicBezTo>
                      <a:pt x="70" y="68"/>
                      <a:pt x="70" y="69"/>
                      <a:pt x="69" y="69"/>
                    </a:cubicBezTo>
                    <a:cubicBezTo>
                      <a:pt x="68" y="71"/>
                      <a:pt x="68" y="73"/>
                      <a:pt x="69" y="74"/>
                    </a:cubicBezTo>
                    <a:cubicBezTo>
                      <a:pt x="77" y="82"/>
                      <a:pt x="77" y="82"/>
                      <a:pt x="77" y="82"/>
                    </a:cubicBezTo>
                    <a:cubicBezTo>
                      <a:pt x="71" y="83"/>
                      <a:pt x="71" y="83"/>
                      <a:pt x="71" y="83"/>
                    </a:cubicBezTo>
                    <a:cubicBezTo>
                      <a:pt x="70" y="83"/>
                      <a:pt x="68" y="85"/>
                      <a:pt x="69" y="87"/>
                    </a:cubicBezTo>
                    <a:cubicBezTo>
                      <a:pt x="69" y="88"/>
                      <a:pt x="71" y="89"/>
                      <a:pt x="72" y="89"/>
                    </a:cubicBezTo>
                    <a:cubicBezTo>
                      <a:pt x="72" y="89"/>
                      <a:pt x="73" y="89"/>
                      <a:pt x="73" y="89"/>
                    </a:cubicBezTo>
                    <a:cubicBezTo>
                      <a:pt x="83" y="87"/>
                      <a:pt x="83" y="87"/>
                      <a:pt x="83" y="87"/>
                    </a:cubicBezTo>
                    <a:cubicBezTo>
                      <a:pt x="103" y="107"/>
                      <a:pt x="103" y="107"/>
                      <a:pt x="103" y="107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28" y="54"/>
                      <a:pt x="28" y="54"/>
                      <a:pt x="28" y="54"/>
                    </a:cubicBezTo>
                    <a:cubicBezTo>
                      <a:pt x="27" y="53"/>
                      <a:pt x="26" y="52"/>
                      <a:pt x="25" y="52"/>
                    </a:cubicBezTo>
                    <a:cubicBezTo>
                      <a:pt x="24" y="52"/>
                      <a:pt x="24" y="52"/>
                      <a:pt x="23" y="52"/>
                    </a:cubicBezTo>
                    <a:cubicBezTo>
                      <a:pt x="22" y="53"/>
                      <a:pt x="21" y="56"/>
                      <a:pt x="22" y="57"/>
                    </a:cubicBezTo>
                    <a:cubicBezTo>
                      <a:pt x="43" y="92"/>
                      <a:pt x="43" y="92"/>
                      <a:pt x="43" y="92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28" y="88"/>
                      <a:pt x="28" y="88"/>
                      <a:pt x="28" y="88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19" y="72"/>
                      <a:pt x="18" y="72"/>
                      <a:pt x="16" y="72"/>
                    </a:cubicBezTo>
                    <a:cubicBezTo>
                      <a:pt x="16" y="72"/>
                      <a:pt x="15" y="72"/>
                      <a:pt x="15" y="72"/>
                    </a:cubicBezTo>
                    <a:cubicBezTo>
                      <a:pt x="13" y="73"/>
                      <a:pt x="13" y="75"/>
                      <a:pt x="14" y="77"/>
                    </a:cubicBezTo>
                    <a:cubicBezTo>
                      <a:pt x="19" y="86"/>
                      <a:pt x="19" y="86"/>
                      <a:pt x="19" y="86"/>
                    </a:cubicBezTo>
                    <a:cubicBezTo>
                      <a:pt x="5" y="83"/>
                      <a:pt x="5" y="83"/>
                      <a:pt x="5" y="83"/>
                    </a:cubicBezTo>
                    <a:cubicBezTo>
                      <a:pt x="5" y="83"/>
                      <a:pt x="4" y="83"/>
                      <a:pt x="4" y="83"/>
                    </a:cubicBezTo>
                    <a:cubicBezTo>
                      <a:pt x="3" y="83"/>
                      <a:pt x="1" y="84"/>
                      <a:pt x="1" y="85"/>
                    </a:cubicBezTo>
                    <a:cubicBezTo>
                      <a:pt x="0" y="87"/>
                      <a:pt x="2" y="89"/>
                      <a:pt x="3" y="89"/>
                    </a:cubicBezTo>
                    <a:cubicBezTo>
                      <a:pt x="18" y="93"/>
                      <a:pt x="18" y="93"/>
                      <a:pt x="18" y="93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7" y="100"/>
                      <a:pt x="6" y="102"/>
                      <a:pt x="7" y="103"/>
                    </a:cubicBezTo>
                    <a:cubicBezTo>
                      <a:pt x="8" y="104"/>
                      <a:pt x="9" y="105"/>
                      <a:pt x="10" y="105"/>
                    </a:cubicBezTo>
                    <a:cubicBezTo>
                      <a:pt x="11" y="105"/>
                      <a:pt x="11" y="105"/>
                      <a:pt x="12" y="104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27" y="95"/>
                      <a:pt x="27" y="95"/>
                      <a:pt x="27" y="95"/>
                    </a:cubicBezTo>
                    <a:cubicBezTo>
                      <a:pt x="42" y="99"/>
                      <a:pt x="42" y="99"/>
                      <a:pt x="42" y="99"/>
                    </a:cubicBezTo>
                    <a:cubicBezTo>
                      <a:pt x="7" y="120"/>
                      <a:pt x="7" y="120"/>
                      <a:pt x="7" y="120"/>
                    </a:cubicBezTo>
                    <a:cubicBezTo>
                      <a:pt x="5" y="121"/>
                      <a:pt x="5" y="123"/>
                      <a:pt x="6" y="125"/>
                    </a:cubicBezTo>
                    <a:cubicBezTo>
                      <a:pt x="6" y="126"/>
                      <a:pt x="7" y="126"/>
                      <a:pt x="8" y="126"/>
                    </a:cubicBezTo>
                    <a:cubicBezTo>
                      <a:pt x="9" y="126"/>
                      <a:pt x="10" y="126"/>
                      <a:pt x="10" y="126"/>
                    </a:cubicBezTo>
                    <a:cubicBezTo>
                      <a:pt x="51" y="101"/>
                      <a:pt x="51" y="101"/>
                      <a:pt x="51" y="101"/>
                    </a:cubicBezTo>
                    <a:cubicBezTo>
                      <a:pt x="102" y="113"/>
                      <a:pt x="102" y="113"/>
                      <a:pt x="102" y="113"/>
                    </a:cubicBezTo>
                    <a:cubicBezTo>
                      <a:pt x="74" y="121"/>
                      <a:pt x="74" y="121"/>
                      <a:pt x="74" y="121"/>
                    </a:cubicBezTo>
                    <a:cubicBezTo>
                      <a:pt x="65" y="115"/>
                      <a:pt x="65" y="115"/>
                      <a:pt x="65" y="115"/>
                    </a:cubicBezTo>
                    <a:cubicBezTo>
                      <a:pt x="64" y="115"/>
                      <a:pt x="64" y="115"/>
                      <a:pt x="63" y="115"/>
                    </a:cubicBezTo>
                    <a:cubicBezTo>
                      <a:pt x="62" y="115"/>
                      <a:pt x="61" y="115"/>
                      <a:pt x="60" y="116"/>
                    </a:cubicBezTo>
                    <a:cubicBezTo>
                      <a:pt x="59" y="118"/>
                      <a:pt x="60" y="120"/>
                      <a:pt x="61" y="121"/>
                    </a:cubicBezTo>
                    <a:cubicBezTo>
                      <a:pt x="66" y="124"/>
                      <a:pt x="66" y="124"/>
                      <a:pt x="66" y="124"/>
                    </a:cubicBezTo>
                    <a:cubicBezTo>
                      <a:pt x="56" y="127"/>
                      <a:pt x="56" y="127"/>
                      <a:pt x="56" y="127"/>
                    </a:cubicBezTo>
                    <a:cubicBezTo>
                      <a:pt x="54" y="127"/>
                      <a:pt x="53" y="129"/>
                      <a:pt x="54" y="131"/>
                    </a:cubicBezTo>
                    <a:cubicBezTo>
                      <a:pt x="54" y="132"/>
                      <a:pt x="56" y="133"/>
                      <a:pt x="57" y="133"/>
                    </a:cubicBezTo>
                    <a:cubicBezTo>
                      <a:pt x="57" y="133"/>
                      <a:pt x="58" y="133"/>
                      <a:pt x="58" y="133"/>
                    </a:cubicBezTo>
                    <a:cubicBezTo>
                      <a:pt x="68" y="130"/>
                      <a:pt x="68" y="130"/>
                      <a:pt x="68" y="130"/>
                    </a:cubicBezTo>
                    <a:cubicBezTo>
                      <a:pt x="67" y="135"/>
                      <a:pt x="67" y="135"/>
                      <a:pt x="67" y="135"/>
                    </a:cubicBezTo>
                    <a:cubicBezTo>
                      <a:pt x="66" y="137"/>
                      <a:pt x="67" y="139"/>
                      <a:pt x="69" y="140"/>
                    </a:cubicBezTo>
                    <a:cubicBezTo>
                      <a:pt x="69" y="140"/>
                      <a:pt x="70" y="140"/>
                      <a:pt x="70" y="140"/>
                    </a:cubicBezTo>
                    <a:cubicBezTo>
                      <a:pt x="71" y="140"/>
                      <a:pt x="73" y="139"/>
                      <a:pt x="73" y="138"/>
                    </a:cubicBezTo>
                    <a:cubicBezTo>
                      <a:pt x="76" y="128"/>
                      <a:pt x="76" y="128"/>
                      <a:pt x="76" y="128"/>
                    </a:cubicBezTo>
                    <a:cubicBezTo>
                      <a:pt x="104" y="120"/>
                      <a:pt x="104" y="120"/>
                      <a:pt x="104" y="120"/>
                    </a:cubicBezTo>
                    <a:cubicBezTo>
                      <a:pt x="68" y="158"/>
                      <a:pt x="68" y="158"/>
                      <a:pt x="68" y="158"/>
                    </a:cubicBezTo>
                    <a:cubicBezTo>
                      <a:pt x="20" y="159"/>
                      <a:pt x="20" y="159"/>
                      <a:pt x="20" y="159"/>
                    </a:cubicBezTo>
                    <a:cubicBezTo>
                      <a:pt x="18" y="159"/>
                      <a:pt x="16" y="160"/>
                      <a:pt x="16" y="162"/>
                    </a:cubicBezTo>
                    <a:cubicBezTo>
                      <a:pt x="16" y="164"/>
                      <a:pt x="18" y="165"/>
                      <a:pt x="20" y="165"/>
                    </a:cubicBezTo>
                    <a:cubicBezTo>
                      <a:pt x="20" y="165"/>
                      <a:pt x="20" y="165"/>
                      <a:pt x="20" y="165"/>
                    </a:cubicBezTo>
                    <a:cubicBezTo>
                      <a:pt x="61" y="164"/>
                      <a:pt x="61" y="164"/>
                      <a:pt x="61" y="164"/>
                    </a:cubicBezTo>
                    <a:cubicBezTo>
                      <a:pt x="51" y="175"/>
                      <a:pt x="51" y="175"/>
                      <a:pt x="51" y="175"/>
                    </a:cubicBezTo>
                    <a:cubicBezTo>
                      <a:pt x="50" y="176"/>
                      <a:pt x="50" y="176"/>
                      <a:pt x="50" y="176"/>
                    </a:cubicBezTo>
                    <a:cubicBezTo>
                      <a:pt x="33" y="176"/>
                      <a:pt x="33" y="176"/>
                      <a:pt x="33" y="176"/>
                    </a:cubicBezTo>
                    <a:cubicBezTo>
                      <a:pt x="31" y="176"/>
                      <a:pt x="29" y="178"/>
                      <a:pt x="29" y="179"/>
                    </a:cubicBezTo>
                    <a:cubicBezTo>
                      <a:pt x="29" y="181"/>
                      <a:pt x="31" y="183"/>
                      <a:pt x="33" y="183"/>
                    </a:cubicBezTo>
                    <a:cubicBezTo>
                      <a:pt x="33" y="183"/>
                      <a:pt x="33" y="183"/>
                      <a:pt x="33" y="183"/>
                    </a:cubicBezTo>
                    <a:cubicBezTo>
                      <a:pt x="44" y="182"/>
                      <a:pt x="44" y="182"/>
                      <a:pt x="44" y="182"/>
                    </a:cubicBezTo>
                    <a:cubicBezTo>
                      <a:pt x="34" y="193"/>
                      <a:pt x="34" y="193"/>
                      <a:pt x="34" y="193"/>
                    </a:cubicBezTo>
                    <a:cubicBezTo>
                      <a:pt x="32" y="194"/>
                      <a:pt x="32" y="197"/>
                      <a:pt x="34" y="198"/>
                    </a:cubicBezTo>
                    <a:cubicBezTo>
                      <a:pt x="34" y="198"/>
                      <a:pt x="35" y="199"/>
                      <a:pt x="36" y="199"/>
                    </a:cubicBezTo>
                    <a:cubicBezTo>
                      <a:pt x="37" y="199"/>
                      <a:pt x="38" y="198"/>
                      <a:pt x="39" y="198"/>
                    </a:cubicBezTo>
                    <a:cubicBezTo>
                      <a:pt x="49" y="187"/>
                      <a:pt x="49" y="187"/>
                      <a:pt x="49" y="187"/>
                    </a:cubicBezTo>
                    <a:cubicBezTo>
                      <a:pt x="49" y="198"/>
                      <a:pt x="49" y="198"/>
                      <a:pt x="49" y="198"/>
                    </a:cubicBezTo>
                    <a:cubicBezTo>
                      <a:pt x="49" y="200"/>
                      <a:pt x="50" y="201"/>
                      <a:pt x="52" y="201"/>
                    </a:cubicBezTo>
                    <a:cubicBezTo>
                      <a:pt x="52" y="201"/>
                      <a:pt x="52" y="201"/>
                      <a:pt x="52" y="201"/>
                    </a:cubicBezTo>
                    <a:cubicBezTo>
                      <a:pt x="54" y="201"/>
                      <a:pt x="56" y="200"/>
                      <a:pt x="56" y="198"/>
                    </a:cubicBezTo>
                    <a:cubicBezTo>
                      <a:pt x="55" y="181"/>
                      <a:pt x="55" y="181"/>
                      <a:pt x="55" y="181"/>
                    </a:cubicBezTo>
                    <a:cubicBezTo>
                      <a:pt x="56" y="180"/>
                      <a:pt x="56" y="180"/>
                      <a:pt x="56" y="180"/>
                    </a:cubicBezTo>
                    <a:cubicBezTo>
                      <a:pt x="66" y="169"/>
                      <a:pt x="66" y="169"/>
                      <a:pt x="66" y="169"/>
                    </a:cubicBezTo>
                    <a:cubicBezTo>
                      <a:pt x="67" y="210"/>
                      <a:pt x="67" y="210"/>
                      <a:pt x="67" y="210"/>
                    </a:cubicBezTo>
                    <a:cubicBezTo>
                      <a:pt x="67" y="212"/>
                      <a:pt x="68" y="213"/>
                      <a:pt x="70" y="213"/>
                    </a:cubicBezTo>
                    <a:cubicBezTo>
                      <a:pt x="70" y="213"/>
                      <a:pt x="70" y="213"/>
                      <a:pt x="70" y="213"/>
                    </a:cubicBezTo>
                    <a:cubicBezTo>
                      <a:pt x="72" y="213"/>
                      <a:pt x="74" y="212"/>
                      <a:pt x="74" y="210"/>
                    </a:cubicBezTo>
                    <a:cubicBezTo>
                      <a:pt x="72" y="162"/>
                      <a:pt x="72" y="162"/>
                      <a:pt x="72" y="162"/>
                    </a:cubicBezTo>
                    <a:cubicBezTo>
                      <a:pt x="108" y="125"/>
                      <a:pt x="108" y="125"/>
                      <a:pt x="108" y="125"/>
                    </a:cubicBezTo>
                    <a:cubicBezTo>
                      <a:pt x="102" y="152"/>
                      <a:pt x="102" y="152"/>
                      <a:pt x="102" y="152"/>
                    </a:cubicBezTo>
                    <a:cubicBezTo>
                      <a:pt x="92" y="157"/>
                      <a:pt x="92" y="157"/>
                      <a:pt x="92" y="157"/>
                    </a:cubicBezTo>
                    <a:cubicBezTo>
                      <a:pt x="90" y="158"/>
                      <a:pt x="89" y="160"/>
                      <a:pt x="90" y="162"/>
                    </a:cubicBezTo>
                    <a:cubicBezTo>
                      <a:pt x="91" y="163"/>
                      <a:pt x="92" y="164"/>
                      <a:pt x="93" y="164"/>
                    </a:cubicBezTo>
                    <a:cubicBezTo>
                      <a:pt x="94" y="164"/>
                      <a:pt x="94" y="164"/>
                      <a:pt x="95" y="163"/>
                    </a:cubicBezTo>
                    <a:cubicBezTo>
                      <a:pt x="100" y="161"/>
                      <a:pt x="100" y="161"/>
                      <a:pt x="100" y="161"/>
                    </a:cubicBezTo>
                    <a:cubicBezTo>
                      <a:pt x="97" y="171"/>
                      <a:pt x="97" y="171"/>
                      <a:pt x="97" y="171"/>
                    </a:cubicBezTo>
                    <a:cubicBezTo>
                      <a:pt x="97" y="172"/>
                      <a:pt x="98" y="174"/>
                      <a:pt x="100" y="175"/>
                    </a:cubicBezTo>
                    <a:cubicBezTo>
                      <a:pt x="100" y="175"/>
                      <a:pt x="100" y="175"/>
                      <a:pt x="101" y="175"/>
                    </a:cubicBezTo>
                    <a:cubicBezTo>
                      <a:pt x="102" y="175"/>
                      <a:pt x="103" y="174"/>
                      <a:pt x="104" y="172"/>
                    </a:cubicBezTo>
                    <a:cubicBezTo>
                      <a:pt x="106" y="162"/>
                      <a:pt x="106" y="162"/>
                      <a:pt x="106" y="162"/>
                    </a:cubicBezTo>
                    <a:cubicBezTo>
                      <a:pt x="110" y="166"/>
                      <a:pt x="110" y="166"/>
                      <a:pt x="110" y="166"/>
                    </a:cubicBezTo>
                    <a:cubicBezTo>
                      <a:pt x="111" y="167"/>
                      <a:pt x="112" y="167"/>
                      <a:pt x="113" y="167"/>
                    </a:cubicBezTo>
                    <a:cubicBezTo>
                      <a:pt x="113" y="167"/>
                      <a:pt x="114" y="167"/>
                      <a:pt x="115" y="166"/>
                    </a:cubicBezTo>
                    <a:cubicBezTo>
                      <a:pt x="116" y="165"/>
                      <a:pt x="116" y="163"/>
                      <a:pt x="115" y="161"/>
                    </a:cubicBezTo>
                    <a:cubicBezTo>
                      <a:pt x="108" y="154"/>
                      <a:pt x="108" y="154"/>
                      <a:pt x="108" y="154"/>
                    </a:cubicBezTo>
                    <a:cubicBezTo>
                      <a:pt x="115" y="126"/>
                      <a:pt x="115" y="126"/>
                      <a:pt x="115" y="126"/>
                    </a:cubicBezTo>
                    <a:cubicBezTo>
                      <a:pt x="130" y="176"/>
                      <a:pt x="130" y="176"/>
                      <a:pt x="130" y="176"/>
                    </a:cubicBezTo>
                    <a:cubicBezTo>
                      <a:pt x="107" y="218"/>
                      <a:pt x="107" y="218"/>
                      <a:pt x="107" y="218"/>
                    </a:cubicBezTo>
                    <a:cubicBezTo>
                      <a:pt x="106" y="220"/>
                      <a:pt x="106" y="222"/>
                      <a:pt x="108" y="223"/>
                    </a:cubicBezTo>
                    <a:cubicBezTo>
                      <a:pt x="109" y="223"/>
                      <a:pt x="109" y="223"/>
                      <a:pt x="110" y="223"/>
                    </a:cubicBezTo>
                    <a:cubicBezTo>
                      <a:pt x="111" y="223"/>
                      <a:pt x="112" y="222"/>
                      <a:pt x="113" y="221"/>
                    </a:cubicBezTo>
                    <a:cubicBezTo>
                      <a:pt x="132" y="185"/>
                      <a:pt x="132" y="185"/>
                      <a:pt x="132" y="185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36" y="200"/>
                      <a:pt x="136" y="200"/>
                      <a:pt x="136" y="200"/>
                    </a:cubicBezTo>
                    <a:cubicBezTo>
                      <a:pt x="128" y="216"/>
                      <a:pt x="128" y="216"/>
                      <a:pt x="128" y="216"/>
                    </a:cubicBezTo>
                    <a:cubicBezTo>
                      <a:pt x="127" y="217"/>
                      <a:pt x="128" y="219"/>
                      <a:pt x="129" y="220"/>
                    </a:cubicBezTo>
                    <a:cubicBezTo>
                      <a:pt x="130" y="220"/>
                      <a:pt x="131" y="221"/>
                      <a:pt x="131" y="221"/>
                    </a:cubicBezTo>
                    <a:cubicBezTo>
                      <a:pt x="132" y="221"/>
                      <a:pt x="133" y="220"/>
                      <a:pt x="134" y="219"/>
                    </a:cubicBezTo>
                    <a:cubicBezTo>
                      <a:pt x="139" y="209"/>
                      <a:pt x="139" y="209"/>
                      <a:pt x="139" y="209"/>
                    </a:cubicBezTo>
                    <a:cubicBezTo>
                      <a:pt x="143" y="223"/>
                      <a:pt x="143" y="223"/>
                      <a:pt x="143" y="223"/>
                    </a:cubicBezTo>
                    <a:cubicBezTo>
                      <a:pt x="144" y="225"/>
                      <a:pt x="145" y="226"/>
                      <a:pt x="147" y="226"/>
                    </a:cubicBezTo>
                    <a:cubicBezTo>
                      <a:pt x="147" y="226"/>
                      <a:pt x="147" y="226"/>
                      <a:pt x="148" y="226"/>
                    </a:cubicBezTo>
                    <a:cubicBezTo>
                      <a:pt x="149" y="225"/>
                      <a:pt x="150" y="223"/>
                      <a:pt x="150" y="221"/>
                    </a:cubicBezTo>
                    <a:cubicBezTo>
                      <a:pt x="146" y="207"/>
                      <a:pt x="146" y="207"/>
                      <a:pt x="146" y="207"/>
                    </a:cubicBezTo>
                    <a:cubicBezTo>
                      <a:pt x="155" y="213"/>
                      <a:pt x="155" y="213"/>
                      <a:pt x="155" y="213"/>
                    </a:cubicBezTo>
                    <a:cubicBezTo>
                      <a:pt x="156" y="213"/>
                      <a:pt x="156" y="213"/>
                      <a:pt x="157" y="213"/>
                    </a:cubicBezTo>
                    <a:cubicBezTo>
                      <a:pt x="158" y="213"/>
                      <a:pt x="159" y="212"/>
                      <a:pt x="160" y="211"/>
                    </a:cubicBezTo>
                    <a:cubicBezTo>
                      <a:pt x="161" y="210"/>
                      <a:pt x="160" y="207"/>
                      <a:pt x="159" y="207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43" y="198"/>
                      <a:pt x="143" y="198"/>
                      <a:pt x="143" y="198"/>
                    </a:cubicBezTo>
                    <a:cubicBezTo>
                      <a:pt x="139" y="183"/>
                      <a:pt x="139" y="183"/>
                      <a:pt x="139" y="183"/>
                    </a:cubicBezTo>
                    <a:cubicBezTo>
                      <a:pt x="175" y="203"/>
                      <a:pt x="175" y="203"/>
                      <a:pt x="175" y="203"/>
                    </a:cubicBezTo>
                    <a:cubicBezTo>
                      <a:pt x="175" y="203"/>
                      <a:pt x="176" y="204"/>
                      <a:pt x="176" y="204"/>
                    </a:cubicBezTo>
                    <a:cubicBezTo>
                      <a:pt x="178" y="204"/>
                      <a:pt x="179" y="203"/>
                      <a:pt x="179" y="202"/>
                    </a:cubicBezTo>
                    <a:cubicBezTo>
                      <a:pt x="180" y="200"/>
                      <a:pt x="180" y="198"/>
                      <a:pt x="178" y="197"/>
                    </a:cubicBezTo>
                    <a:cubicBezTo>
                      <a:pt x="136" y="174"/>
                      <a:pt x="136" y="174"/>
                      <a:pt x="136" y="174"/>
                    </a:cubicBezTo>
                    <a:cubicBezTo>
                      <a:pt x="122" y="124"/>
                      <a:pt x="122" y="124"/>
                      <a:pt x="122" y="124"/>
                    </a:cubicBezTo>
                    <a:cubicBezTo>
                      <a:pt x="142" y="144"/>
                      <a:pt x="142" y="144"/>
                      <a:pt x="142" y="144"/>
                    </a:cubicBezTo>
                    <a:cubicBezTo>
                      <a:pt x="141" y="155"/>
                      <a:pt x="141" y="155"/>
                      <a:pt x="141" y="155"/>
                    </a:cubicBezTo>
                    <a:cubicBezTo>
                      <a:pt x="141" y="157"/>
                      <a:pt x="143" y="159"/>
                      <a:pt x="145" y="159"/>
                    </a:cubicBezTo>
                    <a:cubicBezTo>
                      <a:pt x="145" y="159"/>
                      <a:pt x="145" y="159"/>
                      <a:pt x="145" y="159"/>
                    </a:cubicBezTo>
                    <a:cubicBezTo>
                      <a:pt x="147" y="159"/>
                      <a:pt x="148" y="157"/>
                      <a:pt x="148" y="156"/>
                    </a:cubicBezTo>
                    <a:cubicBezTo>
                      <a:pt x="149" y="150"/>
                      <a:pt x="149" y="150"/>
                      <a:pt x="149" y="150"/>
                    </a:cubicBezTo>
                    <a:cubicBezTo>
                      <a:pt x="156" y="157"/>
                      <a:pt x="156" y="157"/>
                      <a:pt x="156" y="157"/>
                    </a:cubicBezTo>
                    <a:cubicBezTo>
                      <a:pt x="156" y="158"/>
                      <a:pt x="157" y="158"/>
                      <a:pt x="158" y="158"/>
                    </a:cubicBezTo>
                    <a:cubicBezTo>
                      <a:pt x="159" y="158"/>
                      <a:pt x="160" y="158"/>
                      <a:pt x="161" y="157"/>
                    </a:cubicBezTo>
                    <a:cubicBezTo>
                      <a:pt x="162" y="156"/>
                      <a:pt x="162" y="153"/>
                      <a:pt x="160" y="152"/>
                    </a:cubicBezTo>
                    <a:cubicBezTo>
                      <a:pt x="153" y="145"/>
                      <a:pt x="153" y="145"/>
                      <a:pt x="153" y="145"/>
                    </a:cubicBezTo>
                    <a:cubicBezTo>
                      <a:pt x="158" y="143"/>
                      <a:pt x="158" y="143"/>
                      <a:pt x="158" y="143"/>
                    </a:cubicBezTo>
                    <a:cubicBezTo>
                      <a:pt x="160" y="143"/>
                      <a:pt x="161" y="141"/>
                      <a:pt x="161" y="139"/>
                    </a:cubicBezTo>
                    <a:cubicBezTo>
                      <a:pt x="160" y="138"/>
                      <a:pt x="159" y="137"/>
                      <a:pt x="157" y="137"/>
                    </a:cubicBezTo>
                    <a:cubicBezTo>
                      <a:pt x="157" y="137"/>
                      <a:pt x="157" y="137"/>
                      <a:pt x="157" y="137"/>
                    </a:cubicBezTo>
                    <a:cubicBezTo>
                      <a:pt x="147" y="139"/>
                      <a:pt x="147" y="139"/>
                      <a:pt x="147" y="139"/>
                    </a:cubicBezTo>
                    <a:cubicBezTo>
                      <a:pt x="126" y="119"/>
                      <a:pt x="126" y="119"/>
                      <a:pt x="126" y="119"/>
                    </a:cubicBezTo>
                    <a:cubicBezTo>
                      <a:pt x="177" y="132"/>
                      <a:pt x="177" y="132"/>
                      <a:pt x="177" y="132"/>
                    </a:cubicBezTo>
                    <a:cubicBezTo>
                      <a:pt x="202" y="173"/>
                      <a:pt x="202" y="173"/>
                      <a:pt x="202" y="173"/>
                    </a:cubicBezTo>
                    <a:cubicBezTo>
                      <a:pt x="202" y="174"/>
                      <a:pt x="203" y="174"/>
                      <a:pt x="205" y="174"/>
                    </a:cubicBezTo>
                    <a:cubicBezTo>
                      <a:pt x="205" y="174"/>
                      <a:pt x="206" y="174"/>
                      <a:pt x="206" y="174"/>
                    </a:cubicBezTo>
                    <a:cubicBezTo>
                      <a:pt x="208" y="173"/>
                      <a:pt x="208" y="171"/>
                      <a:pt x="207" y="169"/>
                    </a:cubicBezTo>
                    <a:cubicBezTo>
                      <a:pt x="186" y="134"/>
                      <a:pt x="186" y="134"/>
                      <a:pt x="186" y="134"/>
                    </a:cubicBezTo>
                    <a:cubicBezTo>
                      <a:pt x="200" y="137"/>
                      <a:pt x="200" y="137"/>
                      <a:pt x="200" y="137"/>
                    </a:cubicBezTo>
                    <a:cubicBezTo>
                      <a:pt x="201" y="138"/>
                      <a:pt x="201" y="138"/>
                      <a:pt x="201" y="138"/>
                    </a:cubicBezTo>
                    <a:cubicBezTo>
                      <a:pt x="210" y="153"/>
                      <a:pt x="210" y="153"/>
                      <a:pt x="210" y="153"/>
                    </a:cubicBezTo>
                    <a:cubicBezTo>
                      <a:pt x="211" y="154"/>
                      <a:pt x="212" y="154"/>
                      <a:pt x="213" y="154"/>
                    </a:cubicBezTo>
                    <a:cubicBezTo>
                      <a:pt x="214" y="154"/>
                      <a:pt x="214" y="154"/>
                      <a:pt x="215" y="154"/>
                    </a:cubicBezTo>
                    <a:cubicBezTo>
                      <a:pt x="216" y="153"/>
                      <a:pt x="217" y="151"/>
                      <a:pt x="216" y="149"/>
                    </a:cubicBezTo>
                    <a:cubicBezTo>
                      <a:pt x="210" y="140"/>
                      <a:pt x="210" y="140"/>
                      <a:pt x="210" y="140"/>
                    </a:cubicBezTo>
                    <a:cubicBezTo>
                      <a:pt x="224" y="143"/>
                      <a:pt x="224" y="143"/>
                      <a:pt x="224" y="143"/>
                    </a:cubicBezTo>
                    <a:cubicBezTo>
                      <a:pt x="225" y="143"/>
                      <a:pt x="225" y="143"/>
                      <a:pt x="225" y="143"/>
                    </a:cubicBezTo>
                    <a:cubicBezTo>
                      <a:pt x="227" y="143"/>
                      <a:pt x="228" y="142"/>
                      <a:pt x="229" y="141"/>
                    </a:cubicBezTo>
                    <a:cubicBezTo>
                      <a:pt x="229" y="139"/>
                      <a:pt x="228" y="137"/>
                      <a:pt x="226" y="137"/>
                    </a:cubicBezTo>
                    <a:cubicBezTo>
                      <a:pt x="212" y="133"/>
                      <a:pt x="212" y="133"/>
                      <a:pt x="212" y="133"/>
                    </a:cubicBezTo>
                    <a:cubicBezTo>
                      <a:pt x="221" y="128"/>
                      <a:pt x="221" y="128"/>
                      <a:pt x="221" y="128"/>
                    </a:cubicBezTo>
                    <a:cubicBezTo>
                      <a:pt x="223" y="127"/>
                      <a:pt x="223" y="125"/>
                      <a:pt x="222" y="123"/>
                    </a:cubicBezTo>
                    <a:cubicBezTo>
                      <a:pt x="222" y="122"/>
                      <a:pt x="221" y="121"/>
                      <a:pt x="219" y="121"/>
                    </a:cubicBezTo>
                    <a:cubicBezTo>
                      <a:pt x="219" y="121"/>
                      <a:pt x="218" y="121"/>
                      <a:pt x="218" y="122"/>
                    </a:cubicBezTo>
                    <a:cubicBezTo>
                      <a:pt x="203" y="131"/>
                      <a:pt x="203" y="131"/>
                      <a:pt x="203" y="131"/>
                    </a:cubicBezTo>
                    <a:cubicBezTo>
                      <a:pt x="202" y="131"/>
                      <a:pt x="202" y="131"/>
                      <a:pt x="202" y="131"/>
                    </a:cubicBezTo>
                    <a:cubicBezTo>
                      <a:pt x="188" y="127"/>
                      <a:pt x="188" y="127"/>
                      <a:pt x="188" y="127"/>
                    </a:cubicBezTo>
                    <a:cubicBezTo>
                      <a:pt x="223" y="106"/>
                      <a:pt x="223" y="106"/>
                      <a:pt x="223" y="106"/>
                    </a:cubicBezTo>
                    <a:cubicBezTo>
                      <a:pt x="224" y="105"/>
                      <a:pt x="225" y="103"/>
                      <a:pt x="224" y="101"/>
                    </a:cubicBezTo>
                    <a:cubicBezTo>
                      <a:pt x="223" y="100"/>
                      <a:pt x="222" y="100"/>
                      <a:pt x="221" y="100"/>
                    </a:cubicBezTo>
                    <a:cubicBezTo>
                      <a:pt x="220" y="100"/>
                      <a:pt x="220" y="100"/>
                      <a:pt x="219" y="100"/>
                    </a:cubicBezTo>
                    <a:cubicBezTo>
                      <a:pt x="178" y="125"/>
                      <a:pt x="178" y="125"/>
                      <a:pt x="178" y="125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55" y="105"/>
                      <a:pt x="155" y="105"/>
                      <a:pt x="155" y="105"/>
                    </a:cubicBezTo>
                    <a:cubicBezTo>
                      <a:pt x="165" y="111"/>
                      <a:pt x="165" y="111"/>
                      <a:pt x="165" y="111"/>
                    </a:cubicBezTo>
                    <a:cubicBezTo>
                      <a:pt x="165" y="111"/>
                      <a:pt x="166" y="112"/>
                      <a:pt x="166" y="112"/>
                    </a:cubicBezTo>
                    <a:cubicBezTo>
                      <a:pt x="168" y="112"/>
                      <a:pt x="169" y="111"/>
                      <a:pt x="169" y="110"/>
                    </a:cubicBezTo>
                    <a:cubicBezTo>
                      <a:pt x="170" y="108"/>
                      <a:pt x="170" y="106"/>
                      <a:pt x="168" y="105"/>
                    </a:cubicBezTo>
                    <a:cubicBezTo>
                      <a:pt x="164" y="102"/>
                      <a:pt x="164" y="102"/>
                      <a:pt x="164" y="102"/>
                    </a:cubicBezTo>
                    <a:cubicBezTo>
                      <a:pt x="173" y="99"/>
                      <a:pt x="173" y="99"/>
                      <a:pt x="173" y="99"/>
                    </a:cubicBezTo>
                    <a:cubicBezTo>
                      <a:pt x="175" y="99"/>
                      <a:pt x="176" y="97"/>
                      <a:pt x="176" y="95"/>
                    </a:cubicBezTo>
                    <a:cubicBezTo>
                      <a:pt x="175" y="94"/>
                      <a:pt x="174" y="93"/>
                      <a:pt x="172" y="93"/>
                    </a:cubicBezTo>
                    <a:cubicBezTo>
                      <a:pt x="172" y="93"/>
                      <a:pt x="172" y="93"/>
                      <a:pt x="171" y="93"/>
                    </a:cubicBezTo>
                    <a:cubicBezTo>
                      <a:pt x="161" y="96"/>
                      <a:pt x="161" y="96"/>
                      <a:pt x="161" y="96"/>
                    </a:cubicBezTo>
                    <a:cubicBezTo>
                      <a:pt x="163" y="91"/>
                      <a:pt x="163" y="91"/>
                      <a:pt x="163" y="91"/>
                    </a:cubicBezTo>
                    <a:cubicBezTo>
                      <a:pt x="163" y="89"/>
                      <a:pt x="162" y="87"/>
                      <a:pt x="161" y="87"/>
                    </a:cubicBezTo>
                    <a:cubicBezTo>
                      <a:pt x="160" y="86"/>
                      <a:pt x="160" y="86"/>
                      <a:pt x="159" y="86"/>
                    </a:cubicBezTo>
                    <a:cubicBezTo>
                      <a:pt x="158" y="86"/>
                      <a:pt x="157" y="87"/>
                      <a:pt x="156" y="89"/>
                    </a:cubicBezTo>
                    <a:cubicBezTo>
                      <a:pt x="153" y="98"/>
                      <a:pt x="153" y="98"/>
                      <a:pt x="153" y="98"/>
                    </a:cubicBezTo>
                    <a:cubicBezTo>
                      <a:pt x="126" y="106"/>
                      <a:pt x="126" y="106"/>
                      <a:pt x="126" y="106"/>
                    </a:cubicBezTo>
                    <a:cubicBezTo>
                      <a:pt x="162" y="69"/>
                      <a:pt x="162" y="69"/>
                      <a:pt x="162" y="69"/>
                    </a:cubicBezTo>
                    <a:cubicBezTo>
                      <a:pt x="210" y="68"/>
                      <a:pt x="210" y="68"/>
                      <a:pt x="210" y="68"/>
                    </a:cubicBezTo>
                    <a:cubicBezTo>
                      <a:pt x="212" y="68"/>
                      <a:pt x="213" y="66"/>
                      <a:pt x="213" y="64"/>
                    </a:cubicBezTo>
                    <a:cubicBezTo>
                      <a:pt x="213" y="62"/>
                      <a:pt x="211" y="61"/>
                      <a:pt x="210" y="61"/>
                    </a:cubicBezTo>
                    <a:cubicBezTo>
                      <a:pt x="210" y="61"/>
                      <a:pt x="210" y="61"/>
                      <a:pt x="210" y="61"/>
                    </a:cubicBezTo>
                    <a:cubicBezTo>
                      <a:pt x="168" y="62"/>
                      <a:pt x="168" y="62"/>
                      <a:pt x="168" y="62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79" y="51"/>
                      <a:pt x="179" y="51"/>
                      <a:pt x="179" y="51"/>
                    </a:cubicBezTo>
                    <a:cubicBezTo>
                      <a:pt x="197" y="50"/>
                      <a:pt x="197" y="50"/>
                      <a:pt x="197" y="50"/>
                    </a:cubicBezTo>
                    <a:cubicBezTo>
                      <a:pt x="199" y="50"/>
                      <a:pt x="200" y="49"/>
                      <a:pt x="200" y="47"/>
                    </a:cubicBezTo>
                    <a:cubicBezTo>
                      <a:pt x="200" y="45"/>
                      <a:pt x="198" y="44"/>
                      <a:pt x="197" y="44"/>
                    </a:cubicBezTo>
                    <a:cubicBezTo>
                      <a:pt x="197" y="44"/>
                      <a:pt x="197" y="44"/>
                      <a:pt x="197" y="44"/>
                    </a:cubicBezTo>
                    <a:cubicBezTo>
                      <a:pt x="186" y="44"/>
                      <a:pt x="186" y="44"/>
                      <a:pt x="186" y="44"/>
                    </a:cubicBezTo>
                    <a:cubicBezTo>
                      <a:pt x="196" y="33"/>
                      <a:pt x="196" y="33"/>
                      <a:pt x="196" y="33"/>
                    </a:cubicBezTo>
                    <a:cubicBezTo>
                      <a:pt x="197" y="32"/>
                      <a:pt x="197" y="30"/>
                      <a:pt x="196" y="28"/>
                    </a:cubicBezTo>
                    <a:cubicBezTo>
                      <a:pt x="195" y="28"/>
                      <a:pt x="194" y="27"/>
                      <a:pt x="193" y="27"/>
                    </a:cubicBezTo>
                    <a:cubicBezTo>
                      <a:pt x="192" y="27"/>
                      <a:pt x="192" y="28"/>
                      <a:pt x="191" y="28"/>
                    </a:cubicBezTo>
                    <a:cubicBezTo>
                      <a:pt x="181" y="39"/>
                      <a:pt x="181" y="39"/>
                      <a:pt x="181" y="39"/>
                    </a:cubicBezTo>
                    <a:cubicBezTo>
                      <a:pt x="180" y="28"/>
                      <a:pt x="180" y="28"/>
                      <a:pt x="180" y="28"/>
                    </a:cubicBezTo>
                    <a:cubicBezTo>
                      <a:pt x="180" y="26"/>
                      <a:pt x="179" y="25"/>
                      <a:pt x="177" y="25"/>
                    </a:cubicBezTo>
                    <a:cubicBezTo>
                      <a:pt x="177" y="25"/>
                      <a:pt x="177" y="25"/>
                      <a:pt x="177" y="25"/>
                    </a:cubicBezTo>
                    <a:cubicBezTo>
                      <a:pt x="175" y="25"/>
                      <a:pt x="174" y="26"/>
                      <a:pt x="174" y="28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74" y="46"/>
                      <a:pt x="174" y="46"/>
                      <a:pt x="174" y="46"/>
                    </a:cubicBezTo>
                    <a:cubicBezTo>
                      <a:pt x="164" y="57"/>
                      <a:pt x="164" y="57"/>
                      <a:pt x="164" y="57"/>
                    </a:cubicBezTo>
                    <a:cubicBezTo>
                      <a:pt x="163" y="16"/>
                      <a:pt x="163" y="16"/>
                      <a:pt x="163" y="16"/>
                    </a:cubicBezTo>
                    <a:cubicBezTo>
                      <a:pt x="163" y="14"/>
                      <a:pt x="161" y="13"/>
                      <a:pt x="159" y="13"/>
                    </a:cubicBezTo>
                    <a:cubicBezTo>
                      <a:pt x="159" y="13"/>
                      <a:pt x="159" y="13"/>
                      <a:pt x="159" y="13"/>
                    </a:cubicBezTo>
                    <a:cubicBezTo>
                      <a:pt x="157" y="13"/>
                      <a:pt x="156" y="14"/>
                      <a:pt x="156" y="16"/>
                    </a:cubicBezTo>
                    <a:cubicBezTo>
                      <a:pt x="157" y="64"/>
                      <a:pt x="157" y="64"/>
                      <a:pt x="157" y="64"/>
                    </a:cubicBezTo>
                    <a:cubicBezTo>
                      <a:pt x="121" y="102"/>
                      <a:pt x="121" y="102"/>
                      <a:pt x="121" y="102"/>
                    </a:cubicBezTo>
                    <a:cubicBezTo>
                      <a:pt x="128" y="74"/>
                      <a:pt x="128" y="74"/>
                      <a:pt x="128" y="74"/>
                    </a:cubicBezTo>
                    <a:cubicBezTo>
                      <a:pt x="138" y="69"/>
                      <a:pt x="138" y="69"/>
                      <a:pt x="138" y="69"/>
                    </a:cubicBezTo>
                    <a:cubicBezTo>
                      <a:pt x="139" y="68"/>
                      <a:pt x="140" y="66"/>
                      <a:pt x="139" y="64"/>
                    </a:cubicBezTo>
                    <a:cubicBezTo>
                      <a:pt x="139" y="63"/>
                      <a:pt x="138" y="62"/>
                      <a:pt x="136" y="62"/>
                    </a:cubicBezTo>
                    <a:cubicBezTo>
                      <a:pt x="136" y="62"/>
                      <a:pt x="135" y="63"/>
                      <a:pt x="135" y="63"/>
                    </a:cubicBezTo>
                    <a:cubicBezTo>
                      <a:pt x="130" y="65"/>
                      <a:pt x="130" y="65"/>
                      <a:pt x="130" y="65"/>
                    </a:cubicBezTo>
                    <a:cubicBezTo>
                      <a:pt x="132" y="56"/>
                      <a:pt x="132" y="56"/>
                      <a:pt x="132" y="56"/>
                    </a:cubicBezTo>
                    <a:cubicBezTo>
                      <a:pt x="133" y="54"/>
                      <a:pt x="132" y="52"/>
                      <a:pt x="130" y="52"/>
                    </a:cubicBezTo>
                    <a:cubicBezTo>
                      <a:pt x="129" y="51"/>
                      <a:pt x="129" y="51"/>
                      <a:pt x="129" y="51"/>
                    </a:cubicBezTo>
                    <a:cubicBezTo>
                      <a:pt x="127" y="51"/>
                      <a:pt x="126" y="52"/>
                      <a:pt x="126" y="54"/>
                    </a:cubicBezTo>
                    <a:cubicBezTo>
                      <a:pt x="123" y="64"/>
                      <a:pt x="123" y="64"/>
                      <a:pt x="123" y="64"/>
                    </a:cubicBezTo>
                    <a:cubicBezTo>
                      <a:pt x="119" y="60"/>
                      <a:pt x="119" y="60"/>
                      <a:pt x="119" y="60"/>
                    </a:cubicBezTo>
                    <a:cubicBezTo>
                      <a:pt x="119" y="60"/>
                      <a:pt x="118" y="59"/>
                      <a:pt x="117" y="59"/>
                    </a:cubicBezTo>
                    <a:cubicBezTo>
                      <a:pt x="116" y="59"/>
                      <a:pt x="115" y="60"/>
                      <a:pt x="115" y="60"/>
                    </a:cubicBezTo>
                    <a:cubicBezTo>
                      <a:pt x="113" y="61"/>
                      <a:pt x="113" y="64"/>
                      <a:pt x="114" y="65"/>
                    </a:cubicBezTo>
                    <a:cubicBezTo>
                      <a:pt x="121" y="72"/>
                      <a:pt x="121" y="72"/>
                      <a:pt x="121" y="72"/>
                    </a:cubicBezTo>
                    <a:cubicBezTo>
                      <a:pt x="114" y="100"/>
                      <a:pt x="114" y="100"/>
                      <a:pt x="114" y="100"/>
                    </a:cubicBezTo>
                    <a:cubicBezTo>
                      <a:pt x="100" y="50"/>
                      <a:pt x="100" y="50"/>
                      <a:pt x="100" y="50"/>
                    </a:cubicBezTo>
                    <a:cubicBezTo>
                      <a:pt x="123" y="8"/>
                      <a:pt x="123" y="8"/>
                      <a:pt x="123" y="8"/>
                    </a:cubicBezTo>
                    <a:cubicBezTo>
                      <a:pt x="124" y="6"/>
                      <a:pt x="123" y="4"/>
                      <a:pt x="121" y="4"/>
                    </a:cubicBezTo>
                    <a:cubicBezTo>
                      <a:pt x="121" y="3"/>
                      <a:pt x="120" y="3"/>
                      <a:pt x="120" y="3"/>
                    </a:cubicBezTo>
                    <a:cubicBezTo>
                      <a:pt x="119" y="3"/>
                      <a:pt x="117" y="4"/>
                      <a:pt x="117" y="5"/>
                    </a:cubicBezTo>
                    <a:cubicBezTo>
                      <a:pt x="97" y="41"/>
                      <a:pt x="97" y="41"/>
                      <a:pt x="97" y="41"/>
                    </a:cubicBezTo>
                    <a:cubicBezTo>
                      <a:pt x="93" y="27"/>
                      <a:pt x="93" y="27"/>
                      <a:pt x="93" y="27"/>
                    </a:cubicBezTo>
                    <a:cubicBezTo>
                      <a:pt x="93" y="26"/>
                      <a:pt x="93" y="26"/>
                      <a:pt x="93" y="26"/>
                    </a:cubicBezTo>
                    <a:cubicBezTo>
                      <a:pt x="101" y="11"/>
                      <a:pt x="101" y="11"/>
                      <a:pt x="101" y="11"/>
                    </a:cubicBezTo>
                    <a:cubicBezTo>
                      <a:pt x="102" y="9"/>
                      <a:pt x="102" y="7"/>
                      <a:pt x="100" y="6"/>
                    </a:cubicBezTo>
                    <a:cubicBezTo>
                      <a:pt x="99" y="6"/>
                      <a:pt x="99" y="6"/>
                      <a:pt x="98" y="6"/>
                    </a:cubicBezTo>
                    <a:cubicBezTo>
                      <a:pt x="97" y="6"/>
                      <a:pt x="96" y="6"/>
                      <a:pt x="95" y="7"/>
                    </a:cubicBezTo>
                    <a:cubicBezTo>
                      <a:pt x="90" y="17"/>
                      <a:pt x="90" y="17"/>
                      <a:pt x="90" y="17"/>
                    </a:cubicBezTo>
                    <a:cubicBezTo>
                      <a:pt x="86" y="3"/>
                      <a:pt x="86" y="3"/>
                      <a:pt x="86" y="3"/>
                    </a:cubicBezTo>
                    <a:cubicBezTo>
                      <a:pt x="86" y="1"/>
                      <a:pt x="84" y="0"/>
                      <a:pt x="8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10" name="直接连接符 219"/>
            <p:cNvCxnSpPr>
              <a:cxnSpLocks noChangeShapeType="1"/>
            </p:cNvCxnSpPr>
            <p:nvPr/>
          </p:nvCxnSpPr>
          <p:spPr bwMode="auto">
            <a:xfrm flipV="1">
              <a:off x="5154300" y="497812"/>
              <a:ext cx="0" cy="1528268"/>
            </a:xfrm>
            <a:prstGeom prst="line">
              <a:avLst/>
            </a:prstGeom>
            <a:noFill/>
            <a:ln w="25400">
              <a:solidFill>
                <a:srgbClr val="FBF7E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997404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8"/>
          <p:cNvSpPr txBox="1">
            <a:spLocks noChangeArrowheads="1"/>
          </p:cNvSpPr>
          <p:nvPr/>
        </p:nvSpPr>
        <p:spPr bwMode="auto">
          <a:xfrm>
            <a:off x="279018" y="220190"/>
            <a:ext cx="3403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LOGO</a:t>
            </a:r>
            <a:endParaRPr lang="zh-CN" altLang="en-US" sz="60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1158874" y="4464050"/>
            <a:ext cx="98230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600" dirty="0">
                <a:solidFill>
                  <a:schemeClr val="bg1"/>
                </a:solidFill>
                <a:latin typeface="Calibri Light" panose="020F0302020204030204" pitchFamily="34" charset="0"/>
              </a:rPr>
              <a:t>Graduate </a:t>
            </a:r>
            <a:r>
              <a:rPr lang="en-US" altLang="zh-CN" sz="3600" dirty="0" err="1">
                <a:solidFill>
                  <a:schemeClr val="bg1"/>
                </a:solidFill>
                <a:latin typeface="Calibri Light" panose="020F0302020204030204" pitchFamily="34" charset="0"/>
              </a:rPr>
              <a:t>studentOpening</a:t>
            </a:r>
            <a:r>
              <a:rPr lang="en-US" altLang="zh-CN" sz="3600" dirty="0">
                <a:solidFill>
                  <a:schemeClr val="bg1"/>
                </a:solidFill>
                <a:latin typeface="Calibri Light" panose="020F0302020204030204" pitchFamily="34" charset="0"/>
              </a:rPr>
              <a:t> report</a:t>
            </a:r>
            <a:endParaRPr lang="zh-CN" altLang="en-US" sz="3600" dirty="0">
              <a:solidFill>
                <a:schemeClr val="bg1"/>
              </a:solidFill>
              <a:latin typeface="Calibri Light" panose="020F0302020204030204" pitchFamily="34" charset="0"/>
            </a:endParaRPr>
          </a:p>
        </p:txBody>
      </p:sp>
      <p:sp>
        <p:nvSpPr>
          <p:cNvPr id="9" name="半闭框 24"/>
          <p:cNvSpPr>
            <a:spLocks noChangeArrowheads="1"/>
          </p:cNvSpPr>
          <p:nvPr/>
        </p:nvSpPr>
        <p:spPr bwMode="auto">
          <a:xfrm>
            <a:off x="758825" y="1817688"/>
            <a:ext cx="1390650" cy="1390650"/>
          </a:xfrm>
          <a:custGeom>
            <a:avLst/>
            <a:gdLst>
              <a:gd name="T0" fmla="*/ 0 w 1390650"/>
              <a:gd name="T1" fmla="*/ 0 h 1390650"/>
              <a:gd name="T2" fmla="*/ 1390650 w 1390650"/>
              <a:gd name="T3" fmla="*/ 0 h 1390650"/>
              <a:gd name="T4" fmla="*/ 1333119 w 1390650"/>
              <a:gd name="T5" fmla="*/ 57531 h 1390650"/>
              <a:gd name="T6" fmla="*/ 50689 w 1390650"/>
              <a:gd name="T7" fmla="*/ 57531 h 1390650"/>
              <a:gd name="T8" fmla="*/ 50689 w 1390650"/>
              <a:gd name="T9" fmla="*/ 1339961 h 1390650"/>
              <a:gd name="T10" fmla="*/ 0 w 1390650"/>
              <a:gd name="T11" fmla="*/ 1390650 h 1390650"/>
              <a:gd name="T12" fmla="*/ 0 w 1390650"/>
              <a:gd name="T13" fmla="*/ 0 h 13906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0650"/>
              <a:gd name="T22" fmla="*/ 0 h 1390650"/>
              <a:gd name="T23" fmla="*/ 1390650 w 1390650"/>
              <a:gd name="T24" fmla="*/ 1390650 h 13906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0650" h="1390650">
                <a:moveTo>
                  <a:pt x="0" y="0"/>
                </a:moveTo>
                <a:lnTo>
                  <a:pt x="1390650" y="0"/>
                </a:lnTo>
                <a:lnTo>
                  <a:pt x="1333119" y="57531"/>
                </a:lnTo>
                <a:lnTo>
                  <a:pt x="50689" y="57531"/>
                </a:lnTo>
                <a:lnTo>
                  <a:pt x="50689" y="1339961"/>
                </a:lnTo>
                <a:lnTo>
                  <a:pt x="0" y="13906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0" name="半闭框 161"/>
          <p:cNvSpPr>
            <a:spLocks noChangeArrowheads="1"/>
          </p:cNvSpPr>
          <p:nvPr/>
        </p:nvSpPr>
        <p:spPr bwMode="auto">
          <a:xfrm rot="16200000" flipV="1">
            <a:off x="9720263" y="4092575"/>
            <a:ext cx="1390650" cy="1390650"/>
          </a:xfrm>
          <a:custGeom>
            <a:avLst/>
            <a:gdLst>
              <a:gd name="T0" fmla="*/ 0 w 1390650"/>
              <a:gd name="T1" fmla="*/ 0 h 1390650"/>
              <a:gd name="T2" fmla="*/ 1390650 w 1390650"/>
              <a:gd name="T3" fmla="*/ 0 h 1390650"/>
              <a:gd name="T4" fmla="*/ 1333119 w 1390650"/>
              <a:gd name="T5" fmla="*/ 57531 h 1390650"/>
              <a:gd name="T6" fmla="*/ 50689 w 1390650"/>
              <a:gd name="T7" fmla="*/ 57531 h 1390650"/>
              <a:gd name="T8" fmla="*/ 50689 w 1390650"/>
              <a:gd name="T9" fmla="*/ 1339961 h 1390650"/>
              <a:gd name="T10" fmla="*/ 0 w 1390650"/>
              <a:gd name="T11" fmla="*/ 1390650 h 1390650"/>
              <a:gd name="T12" fmla="*/ 0 w 1390650"/>
              <a:gd name="T13" fmla="*/ 0 h 13906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0650"/>
              <a:gd name="T22" fmla="*/ 0 h 1390650"/>
              <a:gd name="T23" fmla="*/ 1390650 w 1390650"/>
              <a:gd name="T24" fmla="*/ 1390650 h 13906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0650" h="1390650">
                <a:moveTo>
                  <a:pt x="0" y="0"/>
                </a:moveTo>
                <a:lnTo>
                  <a:pt x="1390650" y="0"/>
                </a:lnTo>
                <a:lnTo>
                  <a:pt x="1333119" y="57531"/>
                </a:lnTo>
                <a:lnTo>
                  <a:pt x="50689" y="57531"/>
                </a:lnTo>
                <a:lnTo>
                  <a:pt x="50689" y="1339961"/>
                </a:lnTo>
                <a:lnTo>
                  <a:pt x="0" y="13906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1" name="组合 10"/>
          <p:cNvGrpSpPr/>
          <p:nvPr/>
        </p:nvGrpSpPr>
        <p:grpSpPr>
          <a:xfrm>
            <a:off x="1158875" y="1742058"/>
            <a:ext cx="6173485" cy="3154710"/>
            <a:chOff x="1158875" y="1742058"/>
            <a:chExt cx="6173485" cy="3154710"/>
          </a:xfrm>
        </p:grpSpPr>
        <p:sp>
          <p:nvSpPr>
            <p:cNvPr id="12" name="TextBox 1"/>
            <p:cNvSpPr txBox="1"/>
            <p:nvPr/>
          </p:nvSpPr>
          <p:spPr>
            <a:xfrm>
              <a:off x="1158875" y="1742058"/>
              <a:ext cx="617348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2027</a:t>
              </a:r>
              <a:endParaRPr lang="zh-CN" altLang="en-US" sz="19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Freeform 119"/>
            <p:cNvSpPr/>
            <p:nvPr/>
          </p:nvSpPr>
          <p:spPr bwMode="auto">
            <a:xfrm rot="20685864">
              <a:off x="5777895" y="2672670"/>
              <a:ext cx="679990" cy="672307"/>
            </a:xfrm>
            <a:custGeom>
              <a:avLst/>
              <a:gdLst>
                <a:gd name="T0" fmla="*/ 181599 w 229"/>
                <a:gd name="T1" fmla="*/ 34419 h 226"/>
                <a:gd name="T2" fmla="*/ 211047 w 229"/>
                <a:gd name="T3" fmla="*/ 71297 h 226"/>
                <a:gd name="T4" fmla="*/ 125156 w 229"/>
                <a:gd name="T5" fmla="*/ 71297 h 226"/>
                <a:gd name="T6" fmla="*/ 208593 w 229"/>
                <a:gd name="T7" fmla="*/ 164721 h 226"/>
                <a:gd name="T8" fmla="*/ 174237 w 229"/>
                <a:gd name="T9" fmla="*/ 167179 h 226"/>
                <a:gd name="T10" fmla="*/ 169329 w 229"/>
                <a:gd name="T11" fmla="*/ 213891 h 226"/>
                <a:gd name="T12" fmla="*/ 130064 w 229"/>
                <a:gd name="T13" fmla="*/ 231101 h 226"/>
                <a:gd name="T14" fmla="*/ 105524 w 229"/>
                <a:gd name="T15" fmla="*/ 226184 h 226"/>
                <a:gd name="T16" fmla="*/ 36811 w 229"/>
                <a:gd name="T17" fmla="*/ 177013 h 226"/>
                <a:gd name="T18" fmla="*/ 2454 w 229"/>
                <a:gd name="T19" fmla="*/ 208974 h 226"/>
                <a:gd name="T20" fmla="*/ 24540 w 229"/>
                <a:gd name="T21" fmla="*/ 258144 h 226"/>
                <a:gd name="T22" fmla="*/ 17178 w 229"/>
                <a:gd name="T23" fmla="*/ 295022 h 226"/>
                <a:gd name="T24" fmla="*/ 250312 w 229"/>
                <a:gd name="T25" fmla="*/ 277813 h 226"/>
                <a:gd name="T26" fmla="*/ 149696 w 229"/>
                <a:gd name="T27" fmla="*/ 297481 h 226"/>
                <a:gd name="T28" fmla="*/ 142334 w 229"/>
                <a:gd name="T29" fmla="*/ 326983 h 226"/>
                <a:gd name="T30" fmla="*/ 179145 w 229"/>
                <a:gd name="T31" fmla="*/ 339275 h 226"/>
                <a:gd name="T32" fmla="*/ 39265 w 229"/>
                <a:gd name="T33" fmla="*/ 398280 h 226"/>
                <a:gd name="T34" fmla="*/ 122702 w 229"/>
                <a:gd name="T35" fmla="*/ 432699 h 226"/>
                <a:gd name="T36" fmla="*/ 107978 w 229"/>
                <a:gd name="T37" fmla="*/ 447450 h 226"/>
                <a:gd name="T38" fmla="*/ 120248 w 229"/>
                <a:gd name="T39" fmla="*/ 459743 h 226"/>
                <a:gd name="T40" fmla="*/ 134972 w 229"/>
                <a:gd name="T41" fmla="*/ 444992 h 226"/>
                <a:gd name="T42" fmla="*/ 171783 w 229"/>
                <a:gd name="T43" fmla="*/ 523664 h 226"/>
                <a:gd name="T44" fmla="*/ 225772 w 229"/>
                <a:gd name="T45" fmla="*/ 385987 h 226"/>
                <a:gd name="T46" fmla="*/ 238042 w 229"/>
                <a:gd name="T47" fmla="*/ 420407 h 226"/>
                <a:gd name="T48" fmla="*/ 269944 w 229"/>
                <a:gd name="T49" fmla="*/ 408114 h 226"/>
                <a:gd name="T50" fmla="*/ 282215 w 229"/>
                <a:gd name="T51" fmla="*/ 309773 h 226"/>
                <a:gd name="T52" fmla="*/ 277306 w 229"/>
                <a:gd name="T53" fmla="*/ 543332 h 226"/>
                <a:gd name="T54" fmla="*/ 316571 w 229"/>
                <a:gd name="T55" fmla="*/ 540874 h 226"/>
                <a:gd name="T56" fmla="*/ 360744 w 229"/>
                <a:gd name="T57" fmla="*/ 555625 h 226"/>
                <a:gd name="T58" fmla="*/ 385284 w 229"/>
                <a:gd name="T59" fmla="*/ 523664 h 226"/>
                <a:gd name="T60" fmla="*/ 341111 w 229"/>
                <a:gd name="T61" fmla="*/ 449909 h 226"/>
                <a:gd name="T62" fmla="*/ 333749 w 229"/>
                <a:gd name="T63" fmla="*/ 427782 h 226"/>
                <a:gd name="T64" fmla="*/ 355836 w 229"/>
                <a:gd name="T65" fmla="*/ 390904 h 226"/>
                <a:gd name="T66" fmla="*/ 395100 w 229"/>
                <a:gd name="T67" fmla="*/ 385987 h 226"/>
                <a:gd name="T68" fmla="*/ 385284 w 229"/>
                <a:gd name="T69" fmla="*/ 336817 h 226"/>
                <a:gd name="T70" fmla="*/ 495716 w 229"/>
                <a:gd name="T71" fmla="*/ 425324 h 226"/>
                <a:gd name="T72" fmla="*/ 490808 w 229"/>
                <a:gd name="T73" fmla="*/ 336817 h 226"/>
                <a:gd name="T74" fmla="*/ 530072 w 229"/>
                <a:gd name="T75" fmla="*/ 366319 h 226"/>
                <a:gd name="T76" fmla="*/ 554613 w 229"/>
                <a:gd name="T77" fmla="*/ 336817 h 226"/>
                <a:gd name="T78" fmla="*/ 534981 w 229"/>
                <a:gd name="T79" fmla="*/ 299939 h 226"/>
                <a:gd name="T80" fmla="*/ 549705 w 229"/>
                <a:gd name="T81" fmla="*/ 248310 h 226"/>
                <a:gd name="T82" fmla="*/ 380376 w 229"/>
                <a:gd name="T83" fmla="*/ 258144 h 226"/>
                <a:gd name="T84" fmla="*/ 402462 w 229"/>
                <a:gd name="T85" fmla="*/ 250769 h 226"/>
                <a:gd name="T86" fmla="*/ 395100 w 229"/>
                <a:gd name="T87" fmla="*/ 236018 h 226"/>
                <a:gd name="T88" fmla="*/ 375468 w 229"/>
                <a:gd name="T89" fmla="*/ 240935 h 226"/>
                <a:gd name="T90" fmla="*/ 515348 w 229"/>
                <a:gd name="T91" fmla="*/ 149970 h 226"/>
                <a:gd name="T92" fmla="*/ 483446 w 229"/>
                <a:gd name="T93" fmla="*/ 122926 h 226"/>
                <a:gd name="T94" fmla="*/ 480992 w 229"/>
                <a:gd name="T95" fmla="*/ 81131 h 226"/>
                <a:gd name="T96" fmla="*/ 441727 w 229"/>
                <a:gd name="T97" fmla="*/ 68838 h 226"/>
                <a:gd name="T98" fmla="*/ 427003 w 229"/>
                <a:gd name="T99" fmla="*/ 113092 h 226"/>
                <a:gd name="T100" fmla="*/ 382830 w 229"/>
                <a:gd name="T101" fmla="*/ 39336 h 226"/>
                <a:gd name="T102" fmla="*/ 341111 w 229"/>
                <a:gd name="T103" fmla="*/ 157345 h 226"/>
                <a:gd name="T104" fmla="*/ 319025 w 229"/>
                <a:gd name="T105" fmla="*/ 127843 h 226"/>
                <a:gd name="T106" fmla="*/ 287123 w 229"/>
                <a:gd name="T107" fmla="*/ 145053 h 226"/>
                <a:gd name="T108" fmla="*/ 245404 w 229"/>
                <a:gd name="T109" fmla="*/ 122926 h 226"/>
                <a:gd name="T110" fmla="*/ 238042 w 229"/>
                <a:gd name="T111" fmla="*/ 100799 h 226"/>
                <a:gd name="T112" fmla="*/ 240496 w 229"/>
                <a:gd name="T113" fmla="*/ 14751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19"/>
            <p:cNvSpPr/>
            <p:nvPr/>
          </p:nvSpPr>
          <p:spPr bwMode="auto">
            <a:xfrm rot="20685864">
              <a:off x="3129418" y="2983260"/>
              <a:ext cx="679990" cy="672307"/>
            </a:xfrm>
            <a:custGeom>
              <a:avLst/>
              <a:gdLst>
                <a:gd name="T0" fmla="*/ 181599 w 229"/>
                <a:gd name="T1" fmla="*/ 34419 h 226"/>
                <a:gd name="T2" fmla="*/ 211047 w 229"/>
                <a:gd name="T3" fmla="*/ 71297 h 226"/>
                <a:gd name="T4" fmla="*/ 125156 w 229"/>
                <a:gd name="T5" fmla="*/ 71297 h 226"/>
                <a:gd name="T6" fmla="*/ 208593 w 229"/>
                <a:gd name="T7" fmla="*/ 164721 h 226"/>
                <a:gd name="T8" fmla="*/ 174237 w 229"/>
                <a:gd name="T9" fmla="*/ 167179 h 226"/>
                <a:gd name="T10" fmla="*/ 169329 w 229"/>
                <a:gd name="T11" fmla="*/ 213891 h 226"/>
                <a:gd name="T12" fmla="*/ 130064 w 229"/>
                <a:gd name="T13" fmla="*/ 231101 h 226"/>
                <a:gd name="T14" fmla="*/ 105524 w 229"/>
                <a:gd name="T15" fmla="*/ 226184 h 226"/>
                <a:gd name="T16" fmla="*/ 36811 w 229"/>
                <a:gd name="T17" fmla="*/ 177013 h 226"/>
                <a:gd name="T18" fmla="*/ 2454 w 229"/>
                <a:gd name="T19" fmla="*/ 208974 h 226"/>
                <a:gd name="T20" fmla="*/ 24540 w 229"/>
                <a:gd name="T21" fmla="*/ 258144 h 226"/>
                <a:gd name="T22" fmla="*/ 17178 w 229"/>
                <a:gd name="T23" fmla="*/ 295022 h 226"/>
                <a:gd name="T24" fmla="*/ 250312 w 229"/>
                <a:gd name="T25" fmla="*/ 277813 h 226"/>
                <a:gd name="T26" fmla="*/ 149696 w 229"/>
                <a:gd name="T27" fmla="*/ 297481 h 226"/>
                <a:gd name="T28" fmla="*/ 142334 w 229"/>
                <a:gd name="T29" fmla="*/ 326983 h 226"/>
                <a:gd name="T30" fmla="*/ 179145 w 229"/>
                <a:gd name="T31" fmla="*/ 339275 h 226"/>
                <a:gd name="T32" fmla="*/ 39265 w 229"/>
                <a:gd name="T33" fmla="*/ 398280 h 226"/>
                <a:gd name="T34" fmla="*/ 122702 w 229"/>
                <a:gd name="T35" fmla="*/ 432699 h 226"/>
                <a:gd name="T36" fmla="*/ 107978 w 229"/>
                <a:gd name="T37" fmla="*/ 447450 h 226"/>
                <a:gd name="T38" fmla="*/ 120248 w 229"/>
                <a:gd name="T39" fmla="*/ 459743 h 226"/>
                <a:gd name="T40" fmla="*/ 134972 w 229"/>
                <a:gd name="T41" fmla="*/ 444992 h 226"/>
                <a:gd name="T42" fmla="*/ 171783 w 229"/>
                <a:gd name="T43" fmla="*/ 523664 h 226"/>
                <a:gd name="T44" fmla="*/ 225772 w 229"/>
                <a:gd name="T45" fmla="*/ 385987 h 226"/>
                <a:gd name="T46" fmla="*/ 238042 w 229"/>
                <a:gd name="T47" fmla="*/ 420407 h 226"/>
                <a:gd name="T48" fmla="*/ 269944 w 229"/>
                <a:gd name="T49" fmla="*/ 408114 h 226"/>
                <a:gd name="T50" fmla="*/ 282215 w 229"/>
                <a:gd name="T51" fmla="*/ 309773 h 226"/>
                <a:gd name="T52" fmla="*/ 277306 w 229"/>
                <a:gd name="T53" fmla="*/ 543332 h 226"/>
                <a:gd name="T54" fmla="*/ 316571 w 229"/>
                <a:gd name="T55" fmla="*/ 540874 h 226"/>
                <a:gd name="T56" fmla="*/ 360744 w 229"/>
                <a:gd name="T57" fmla="*/ 555625 h 226"/>
                <a:gd name="T58" fmla="*/ 385284 w 229"/>
                <a:gd name="T59" fmla="*/ 523664 h 226"/>
                <a:gd name="T60" fmla="*/ 341111 w 229"/>
                <a:gd name="T61" fmla="*/ 449909 h 226"/>
                <a:gd name="T62" fmla="*/ 333749 w 229"/>
                <a:gd name="T63" fmla="*/ 427782 h 226"/>
                <a:gd name="T64" fmla="*/ 355836 w 229"/>
                <a:gd name="T65" fmla="*/ 390904 h 226"/>
                <a:gd name="T66" fmla="*/ 395100 w 229"/>
                <a:gd name="T67" fmla="*/ 385987 h 226"/>
                <a:gd name="T68" fmla="*/ 385284 w 229"/>
                <a:gd name="T69" fmla="*/ 336817 h 226"/>
                <a:gd name="T70" fmla="*/ 495716 w 229"/>
                <a:gd name="T71" fmla="*/ 425324 h 226"/>
                <a:gd name="T72" fmla="*/ 490808 w 229"/>
                <a:gd name="T73" fmla="*/ 336817 h 226"/>
                <a:gd name="T74" fmla="*/ 530072 w 229"/>
                <a:gd name="T75" fmla="*/ 366319 h 226"/>
                <a:gd name="T76" fmla="*/ 554613 w 229"/>
                <a:gd name="T77" fmla="*/ 336817 h 226"/>
                <a:gd name="T78" fmla="*/ 534981 w 229"/>
                <a:gd name="T79" fmla="*/ 299939 h 226"/>
                <a:gd name="T80" fmla="*/ 549705 w 229"/>
                <a:gd name="T81" fmla="*/ 248310 h 226"/>
                <a:gd name="T82" fmla="*/ 380376 w 229"/>
                <a:gd name="T83" fmla="*/ 258144 h 226"/>
                <a:gd name="T84" fmla="*/ 402462 w 229"/>
                <a:gd name="T85" fmla="*/ 250769 h 226"/>
                <a:gd name="T86" fmla="*/ 395100 w 229"/>
                <a:gd name="T87" fmla="*/ 236018 h 226"/>
                <a:gd name="T88" fmla="*/ 375468 w 229"/>
                <a:gd name="T89" fmla="*/ 240935 h 226"/>
                <a:gd name="T90" fmla="*/ 515348 w 229"/>
                <a:gd name="T91" fmla="*/ 149970 h 226"/>
                <a:gd name="T92" fmla="*/ 483446 w 229"/>
                <a:gd name="T93" fmla="*/ 122926 h 226"/>
                <a:gd name="T94" fmla="*/ 480992 w 229"/>
                <a:gd name="T95" fmla="*/ 81131 h 226"/>
                <a:gd name="T96" fmla="*/ 441727 w 229"/>
                <a:gd name="T97" fmla="*/ 68838 h 226"/>
                <a:gd name="T98" fmla="*/ 427003 w 229"/>
                <a:gd name="T99" fmla="*/ 113092 h 226"/>
                <a:gd name="T100" fmla="*/ 382830 w 229"/>
                <a:gd name="T101" fmla="*/ 39336 h 226"/>
                <a:gd name="T102" fmla="*/ 341111 w 229"/>
                <a:gd name="T103" fmla="*/ 157345 h 226"/>
                <a:gd name="T104" fmla="*/ 319025 w 229"/>
                <a:gd name="T105" fmla="*/ 127843 h 226"/>
                <a:gd name="T106" fmla="*/ 287123 w 229"/>
                <a:gd name="T107" fmla="*/ 145053 h 226"/>
                <a:gd name="T108" fmla="*/ 245404 w 229"/>
                <a:gd name="T109" fmla="*/ 122926 h 226"/>
                <a:gd name="T110" fmla="*/ 238042 w 229"/>
                <a:gd name="T111" fmla="*/ 100799 h 226"/>
                <a:gd name="T112" fmla="*/ 240496 w 229"/>
                <a:gd name="T113" fmla="*/ 14751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7195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 bwMode="auto">
          <a:xfrm>
            <a:off x="5281613" y="4695825"/>
            <a:ext cx="5853112" cy="1208088"/>
            <a:chOff x="0" y="0"/>
            <a:chExt cx="5853425" cy="1207019"/>
          </a:xfrm>
        </p:grpSpPr>
        <p:grpSp>
          <p:nvGrpSpPr>
            <p:cNvPr id="3" name="组合 92"/>
            <p:cNvGrpSpPr/>
            <p:nvPr/>
          </p:nvGrpSpPr>
          <p:grpSpPr bwMode="auto">
            <a:xfrm>
              <a:off x="0" y="0"/>
              <a:ext cx="393192" cy="393192"/>
              <a:chOff x="0" y="0"/>
              <a:chExt cx="393192" cy="393192"/>
            </a:xfrm>
          </p:grpSpPr>
          <p:sp>
            <p:nvSpPr>
              <p:cNvPr id="10" name="泪滴形 93"/>
              <p:cNvSpPr/>
              <p:nvPr/>
            </p:nvSpPr>
            <p:spPr bwMode="auto">
              <a:xfrm rot="8204610">
                <a:off x="0" y="0"/>
                <a:ext cx="393192" cy="393192"/>
              </a:xfrm>
              <a:custGeom>
                <a:avLst/>
                <a:gdLst>
                  <a:gd name="T0" fmla="*/ 0 w 393192"/>
                  <a:gd name="T1" fmla="*/ 196596 h 393192"/>
                  <a:gd name="T2" fmla="*/ 196596 w 393192"/>
                  <a:gd name="T3" fmla="*/ 0 h 393192"/>
                  <a:gd name="T4" fmla="*/ 393192 w 393192"/>
                  <a:gd name="T5" fmla="*/ 0 h 393192"/>
                  <a:gd name="T6" fmla="*/ 393192 w 393192"/>
                  <a:gd name="T7" fmla="*/ 196596 h 393192"/>
                  <a:gd name="T8" fmla="*/ 196596 w 393192"/>
                  <a:gd name="T9" fmla="*/ 393192 h 393192"/>
                  <a:gd name="T10" fmla="*/ 0 w 393192"/>
                  <a:gd name="T11" fmla="*/ 196596 h 3931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3192" h="393192">
                    <a:moveTo>
                      <a:pt x="0" y="196596"/>
                    </a:moveTo>
                    <a:cubicBezTo>
                      <a:pt x="0" y="88019"/>
                      <a:pt x="88019" y="0"/>
                      <a:pt x="196596" y="0"/>
                    </a:cubicBezTo>
                    <a:lnTo>
                      <a:pt x="393192" y="0"/>
                    </a:lnTo>
                    <a:lnTo>
                      <a:pt x="393192" y="196596"/>
                    </a:lnTo>
                    <a:cubicBezTo>
                      <a:pt x="393192" y="305173"/>
                      <a:pt x="305173" y="393192"/>
                      <a:pt x="196596" y="393192"/>
                    </a:cubicBezTo>
                    <a:cubicBezTo>
                      <a:pt x="88019" y="393192"/>
                      <a:pt x="0" y="305173"/>
                      <a:pt x="0" y="196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11" name="椭圆 94"/>
              <p:cNvSpPr>
                <a:spLocks noChangeArrowheads="1"/>
              </p:cNvSpPr>
              <p:nvPr/>
            </p:nvSpPr>
            <p:spPr bwMode="auto">
              <a:xfrm>
                <a:off x="66214" y="58465"/>
                <a:ext cx="260763" cy="260763"/>
              </a:xfrm>
              <a:prstGeom prst="ellipse">
                <a:avLst/>
              </a:prstGeom>
              <a:solidFill>
                <a:srgbClr val="FBF7EC"/>
              </a:solidFill>
              <a:ln w="25400">
                <a:solidFill>
                  <a:srgbClr val="141A43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" name="组合 64"/>
            <p:cNvGrpSpPr/>
            <p:nvPr/>
          </p:nvGrpSpPr>
          <p:grpSpPr bwMode="auto">
            <a:xfrm flipV="1">
              <a:off x="196595" y="519631"/>
              <a:ext cx="2487318" cy="516635"/>
              <a:chOff x="0" y="0"/>
              <a:chExt cx="2487318" cy="516635"/>
            </a:xfrm>
          </p:grpSpPr>
          <p:cxnSp>
            <p:nvCxnSpPr>
              <p:cNvPr id="7" name="直接连接符 108"/>
              <p:cNvCxnSpPr>
                <a:cxnSpLocks noChangeShapeType="1"/>
              </p:cNvCxnSpPr>
              <p:nvPr/>
            </p:nvCxnSpPr>
            <p:spPr bwMode="auto">
              <a:xfrm flipV="1">
                <a:off x="36726" y="0"/>
                <a:ext cx="484632" cy="484632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" name="直接连接符 109"/>
              <p:cNvCxnSpPr>
                <a:cxnSpLocks noChangeShapeType="1"/>
              </p:cNvCxnSpPr>
              <p:nvPr/>
            </p:nvCxnSpPr>
            <p:spPr bwMode="auto">
              <a:xfrm>
                <a:off x="490878" y="9144"/>
                <a:ext cx="1996440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" name="椭圆 110"/>
              <p:cNvSpPr>
                <a:spLocks noChangeArrowheads="1"/>
              </p:cNvSpPr>
              <p:nvPr/>
            </p:nvSpPr>
            <p:spPr bwMode="auto">
              <a:xfrm>
                <a:off x="0" y="401652"/>
                <a:ext cx="114983" cy="114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5" name="文本框 112"/>
            <p:cNvSpPr txBox="1">
              <a:spLocks noChangeArrowheads="1"/>
            </p:cNvSpPr>
            <p:nvPr/>
          </p:nvSpPr>
          <p:spPr bwMode="auto">
            <a:xfrm>
              <a:off x="2680457" y="807066"/>
              <a:ext cx="3172968" cy="3999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杨柳枯了，有再青的时候；</a:t>
              </a:r>
              <a:r>
                <a:rPr lang="en-US" altLang="zh-CN" sz="2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 </a:t>
              </a:r>
              <a:endParaRPr lang="zh-CN" altLang="en-US" sz="2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6" name="文本框 112"/>
            <p:cNvSpPr txBox="1">
              <a:spLocks noChangeArrowheads="1"/>
            </p:cNvSpPr>
            <p:nvPr/>
          </p:nvSpPr>
          <p:spPr bwMode="auto">
            <a:xfrm>
              <a:off x="2531096" y="259168"/>
              <a:ext cx="3172968" cy="5230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Aharoni" panose="02010803020104030203" pitchFamily="2" charset="-79"/>
                  <a:ea typeface="微软雅黑" panose="020B0503020204020204" pitchFamily="34" charset="-122"/>
                </a:rPr>
                <a:t>Guangzhou</a:t>
              </a:r>
              <a:endParaRPr lang="zh-CN" altLang="en-US" sz="2800" b="1">
                <a:solidFill>
                  <a:schemeClr val="bg1"/>
                </a:solidFill>
                <a:latin typeface="Aharoni" panose="02010803020104030203" pitchFamily="2" charset="-79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3"/>
          <p:cNvGrpSpPr/>
          <p:nvPr/>
        </p:nvGrpSpPr>
        <p:grpSpPr bwMode="auto">
          <a:xfrm>
            <a:off x="5222875" y="2087563"/>
            <a:ext cx="5921375" cy="1249177"/>
            <a:chOff x="0" y="0"/>
            <a:chExt cx="5919613" cy="1250165"/>
          </a:xfrm>
        </p:grpSpPr>
        <p:grpSp>
          <p:nvGrpSpPr>
            <p:cNvPr id="13" name="组合 1077"/>
            <p:cNvGrpSpPr/>
            <p:nvPr/>
          </p:nvGrpSpPr>
          <p:grpSpPr bwMode="auto">
            <a:xfrm>
              <a:off x="0" y="251564"/>
              <a:ext cx="393192" cy="393192"/>
              <a:chOff x="0" y="0"/>
              <a:chExt cx="393192" cy="393192"/>
            </a:xfrm>
          </p:grpSpPr>
          <p:sp>
            <p:nvSpPr>
              <p:cNvPr id="19" name="泪滴形 1074"/>
              <p:cNvSpPr/>
              <p:nvPr/>
            </p:nvSpPr>
            <p:spPr bwMode="auto">
              <a:xfrm rot="8204610">
                <a:off x="0" y="0"/>
                <a:ext cx="393192" cy="393192"/>
              </a:xfrm>
              <a:custGeom>
                <a:avLst/>
                <a:gdLst>
                  <a:gd name="T0" fmla="*/ 0 w 393192"/>
                  <a:gd name="T1" fmla="*/ 196596 h 393192"/>
                  <a:gd name="T2" fmla="*/ 196596 w 393192"/>
                  <a:gd name="T3" fmla="*/ 0 h 393192"/>
                  <a:gd name="T4" fmla="*/ 393192 w 393192"/>
                  <a:gd name="T5" fmla="*/ 0 h 393192"/>
                  <a:gd name="T6" fmla="*/ 393192 w 393192"/>
                  <a:gd name="T7" fmla="*/ 196596 h 393192"/>
                  <a:gd name="T8" fmla="*/ 196596 w 393192"/>
                  <a:gd name="T9" fmla="*/ 393192 h 393192"/>
                  <a:gd name="T10" fmla="*/ 0 w 393192"/>
                  <a:gd name="T11" fmla="*/ 196596 h 3931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3192" h="393192">
                    <a:moveTo>
                      <a:pt x="0" y="196596"/>
                    </a:moveTo>
                    <a:cubicBezTo>
                      <a:pt x="0" y="88019"/>
                      <a:pt x="88019" y="0"/>
                      <a:pt x="196596" y="0"/>
                    </a:cubicBezTo>
                    <a:lnTo>
                      <a:pt x="393192" y="0"/>
                    </a:lnTo>
                    <a:lnTo>
                      <a:pt x="393192" y="196596"/>
                    </a:lnTo>
                    <a:cubicBezTo>
                      <a:pt x="393192" y="305173"/>
                      <a:pt x="305173" y="393192"/>
                      <a:pt x="196596" y="393192"/>
                    </a:cubicBezTo>
                    <a:cubicBezTo>
                      <a:pt x="88019" y="393192"/>
                      <a:pt x="0" y="305173"/>
                      <a:pt x="0" y="196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0" name="椭圆 1075"/>
              <p:cNvSpPr>
                <a:spLocks noChangeArrowheads="1"/>
              </p:cNvSpPr>
              <p:nvPr/>
            </p:nvSpPr>
            <p:spPr bwMode="auto">
              <a:xfrm>
                <a:off x="66214" y="58465"/>
                <a:ext cx="260763" cy="260763"/>
              </a:xfrm>
              <a:prstGeom prst="ellipse">
                <a:avLst/>
              </a:prstGeom>
              <a:solidFill>
                <a:srgbClr val="FBF7EC"/>
              </a:solidFill>
              <a:ln w="25400">
                <a:solidFill>
                  <a:srgbClr val="141A43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" name="组合 1"/>
            <p:cNvGrpSpPr/>
            <p:nvPr/>
          </p:nvGrpSpPr>
          <p:grpSpPr bwMode="auto">
            <a:xfrm>
              <a:off x="342814" y="688263"/>
              <a:ext cx="2647275" cy="165080"/>
              <a:chOff x="0" y="0"/>
              <a:chExt cx="2647275" cy="165080"/>
            </a:xfrm>
          </p:grpSpPr>
          <p:cxnSp>
            <p:nvCxnSpPr>
              <p:cNvPr id="17" name="直接连接符 103"/>
              <p:cNvCxnSpPr>
                <a:cxnSpLocks noChangeShapeType="1"/>
              </p:cNvCxnSpPr>
              <p:nvPr/>
            </p:nvCxnSpPr>
            <p:spPr bwMode="auto">
              <a:xfrm>
                <a:off x="82541" y="88504"/>
                <a:ext cx="2564734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8" name="椭圆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5081" cy="165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5" name="文本框 107"/>
            <p:cNvSpPr txBox="1">
              <a:spLocks noChangeArrowheads="1"/>
            </p:cNvSpPr>
            <p:nvPr/>
          </p:nvSpPr>
          <p:spPr bwMode="auto">
            <a:xfrm>
              <a:off x="3054240" y="541719"/>
              <a:ext cx="2865373" cy="708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杨柳枯了，有再青的时候；</a:t>
              </a:r>
              <a:r>
                <a:rPr lang="en-US" altLang="zh-CN" sz="2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 </a:t>
              </a:r>
              <a:endParaRPr lang="zh-CN" altLang="en-US" sz="2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16" name="文本框 107"/>
            <p:cNvSpPr txBox="1">
              <a:spLocks noChangeArrowheads="1"/>
            </p:cNvSpPr>
            <p:nvPr/>
          </p:nvSpPr>
          <p:spPr bwMode="auto">
            <a:xfrm>
              <a:off x="2889699" y="0"/>
              <a:ext cx="2865373" cy="523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Aharoni" panose="02010803020104030203" pitchFamily="2" charset="-79"/>
                  <a:ea typeface="微软雅黑" panose="020B0503020204020204" pitchFamily="34" charset="-122"/>
                </a:rPr>
                <a:t>Beijing</a:t>
              </a:r>
              <a:endParaRPr lang="zh-CN" altLang="en-US" sz="2800" b="1">
                <a:solidFill>
                  <a:schemeClr val="bg1"/>
                </a:solidFill>
                <a:latin typeface="Aharoni" panose="02010803020104030203" pitchFamily="2" charset="-79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3"/>
          <p:cNvGrpSpPr/>
          <p:nvPr/>
        </p:nvGrpSpPr>
        <p:grpSpPr bwMode="auto">
          <a:xfrm>
            <a:off x="5899150" y="3309938"/>
            <a:ext cx="5921375" cy="1218854"/>
            <a:chOff x="0" y="0"/>
            <a:chExt cx="5919613" cy="1219329"/>
          </a:xfrm>
        </p:grpSpPr>
        <p:grpSp>
          <p:nvGrpSpPr>
            <p:cNvPr id="22" name="组合 1077"/>
            <p:cNvGrpSpPr/>
            <p:nvPr/>
          </p:nvGrpSpPr>
          <p:grpSpPr bwMode="auto">
            <a:xfrm>
              <a:off x="0" y="221012"/>
              <a:ext cx="393192" cy="393192"/>
              <a:chOff x="0" y="0"/>
              <a:chExt cx="393192" cy="393192"/>
            </a:xfrm>
          </p:grpSpPr>
          <p:sp>
            <p:nvSpPr>
              <p:cNvPr id="28" name="泪滴形 1074"/>
              <p:cNvSpPr/>
              <p:nvPr/>
            </p:nvSpPr>
            <p:spPr bwMode="auto">
              <a:xfrm rot="8204610">
                <a:off x="0" y="0"/>
                <a:ext cx="393192" cy="393192"/>
              </a:xfrm>
              <a:custGeom>
                <a:avLst/>
                <a:gdLst>
                  <a:gd name="T0" fmla="*/ 0 w 393192"/>
                  <a:gd name="T1" fmla="*/ 196596 h 393192"/>
                  <a:gd name="T2" fmla="*/ 196596 w 393192"/>
                  <a:gd name="T3" fmla="*/ 0 h 393192"/>
                  <a:gd name="T4" fmla="*/ 393192 w 393192"/>
                  <a:gd name="T5" fmla="*/ 0 h 393192"/>
                  <a:gd name="T6" fmla="*/ 393192 w 393192"/>
                  <a:gd name="T7" fmla="*/ 196596 h 393192"/>
                  <a:gd name="T8" fmla="*/ 196596 w 393192"/>
                  <a:gd name="T9" fmla="*/ 393192 h 393192"/>
                  <a:gd name="T10" fmla="*/ 0 w 393192"/>
                  <a:gd name="T11" fmla="*/ 196596 h 39319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393192" h="393192">
                    <a:moveTo>
                      <a:pt x="0" y="196596"/>
                    </a:moveTo>
                    <a:cubicBezTo>
                      <a:pt x="0" y="88019"/>
                      <a:pt x="88019" y="0"/>
                      <a:pt x="196596" y="0"/>
                    </a:cubicBezTo>
                    <a:lnTo>
                      <a:pt x="393192" y="0"/>
                    </a:lnTo>
                    <a:lnTo>
                      <a:pt x="393192" y="196596"/>
                    </a:lnTo>
                    <a:cubicBezTo>
                      <a:pt x="393192" y="305173"/>
                      <a:pt x="305173" y="393192"/>
                      <a:pt x="196596" y="393192"/>
                    </a:cubicBezTo>
                    <a:cubicBezTo>
                      <a:pt x="88019" y="393192"/>
                      <a:pt x="0" y="305173"/>
                      <a:pt x="0" y="19659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" name="椭圆 1075"/>
              <p:cNvSpPr>
                <a:spLocks noChangeArrowheads="1"/>
              </p:cNvSpPr>
              <p:nvPr/>
            </p:nvSpPr>
            <p:spPr bwMode="auto">
              <a:xfrm>
                <a:off x="66214" y="58465"/>
                <a:ext cx="260763" cy="260763"/>
              </a:xfrm>
              <a:prstGeom prst="ellipse">
                <a:avLst/>
              </a:prstGeom>
              <a:solidFill>
                <a:srgbClr val="FBF7EC"/>
              </a:solidFill>
              <a:ln w="25400">
                <a:solidFill>
                  <a:srgbClr val="141A43"/>
                </a:solidFill>
                <a:round/>
              </a:ln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组合 1"/>
            <p:cNvGrpSpPr/>
            <p:nvPr/>
          </p:nvGrpSpPr>
          <p:grpSpPr bwMode="auto">
            <a:xfrm>
              <a:off x="342814" y="657711"/>
              <a:ext cx="2647275" cy="165080"/>
              <a:chOff x="0" y="0"/>
              <a:chExt cx="2647275" cy="165080"/>
            </a:xfrm>
          </p:grpSpPr>
          <p:cxnSp>
            <p:nvCxnSpPr>
              <p:cNvPr id="26" name="直接连接符 103"/>
              <p:cNvCxnSpPr>
                <a:cxnSpLocks noChangeShapeType="1"/>
              </p:cNvCxnSpPr>
              <p:nvPr/>
            </p:nvCxnSpPr>
            <p:spPr bwMode="auto">
              <a:xfrm>
                <a:off x="82541" y="88504"/>
                <a:ext cx="2564734" cy="0"/>
              </a:xfrm>
              <a:prstGeom prst="line">
                <a:avLst/>
              </a:prstGeom>
              <a:noFill/>
              <a:ln w="22225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7" name="椭圆 10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5081" cy="16508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" name="文本框 107"/>
            <p:cNvSpPr txBox="1">
              <a:spLocks noChangeArrowheads="1"/>
            </p:cNvSpPr>
            <p:nvPr/>
          </p:nvSpPr>
          <p:spPr bwMode="auto">
            <a:xfrm>
              <a:off x="3054240" y="511167"/>
              <a:ext cx="2865373" cy="708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杨柳枯了，有再青的时候；</a:t>
              </a:r>
              <a:r>
                <a:rPr lang="en-US" altLang="zh-CN" sz="2000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 </a:t>
              </a:r>
              <a:endParaRPr lang="zh-CN" altLang="en-US" sz="20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sp>
          <p:nvSpPr>
            <p:cNvPr id="25" name="文本框 107"/>
            <p:cNvSpPr txBox="1">
              <a:spLocks noChangeArrowheads="1"/>
            </p:cNvSpPr>
            <p:nvPr/>
          </p:nvSpPr>
          <p:spPr bwMode="auto">
            <a:xfrm>
              <a:off x="2899974" y="0"/>
              <a:ext cx="2865373" cy="523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bg1"/>
                  </a:solidFill>
                  <a:latin typeface="Aharoni" panose="02010803020104030203" pitchFamily="2" charset="-79"/>
                  <a:ea typeface="微软雅黑" panose="020B0503020204020204" pitchFamily="34" charset="-122"/>
                </a:rPr>
                <a:t>Shanghai</a:t>
              </a:r>
              <a:endParaRPr lang="zh-CN" altLang="en-US" sz="2800" b="1">
                <a:solidFill>
                  <a:schemeClr val="bg1"/>
                </a:solidFill>
                <a:latin typeface="Aharoni" panose="02010803020104030203" pitchFamily="2" charset="-79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12361"/>
          <p:cNvGrpSpPr/>
          <p:nvPr/>
        </p:nvGrpSpPr>
        <p:grpSpPr bwMode="auto">
          <a:xfrm>
            <a:off x="814388" y="901700"/>
            <a:ext cx="6186487" cy="4967288"/>
            <a:chOff x="0" y="0"/>
            <a:chExt cx="8296283" cy="6661154"/>
          </a:xfrm>
        </p:grpSpPr>
        <p:sp>
          <p:nvSpPr>
            <p:cNvPr id="31" name="Freeform 5"/>
            <p:cNvSpPr/>
            <p:nvPr/>
          </p:nvSpPr>
          <p:spPr bwMode="auto">
            <a:xfrm>
              <a:off x="7051682" y="5153028"/>
              <a:ext cx="296863" cy="663575"/>
            </a:xfrm>
            <a:custGeom>
              <a:avLst/>
              <a:gdLst>
                <a:gd name="T0" fmla="*/ 233892 w 132"/>
                <a:gd name="T1" fmla="*/ 15746 h 295"/>
                <a:gd name="T2" fmla="*/ 85461 w 132"/>
                <a:gd name="T3" fmla="*/ 159708 h 295"/>
                <a:gd name="T4" fmla="*/ 0 w 132"/>
                <a:gd name="T5" fmla="*/ 422888 h 295"/>
                <a:gd name="T6" fmla="*/ 60722 w 132"/>
                <a:gd name="T7" fmla="*/ 542107 h 295"/>
                <a:gd name="T8" fmla="*/ 112448 w 132"/>
                <a:gd name="T9" fmla="*/ 647829 h 295"/>
                <a:gd name="T10" fmla="*/ 177668 w 132"/>
                <a:gd name="T11" fmla="*/ 555603 h 295"/>
                <a:gd name="T12" fmla="*/ 238390 w 132"/>
                <a:gd name="T13" fmla="*/ 400394 h 295"/>
                <a:gd name="T14" fmla="*/ 227145 w 132"/>
                <a:gd name="T15" fmla="*/ 215943 h 295"/>
                <a:gd name="T16" fmla="*/ 233892 w 132"/>
                <a:gd name="T17" fmla="*/ 15746 h 29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32" h="295">
                  <a:moveTo>
                    <a:pt x="104" y="7"/>
                  </a:moveTo>
                  <a:cubicBezTo>
                    <a:pt x="84" y="0"/>
                    <a:pt x="38" y="24"/>
                    <a:pt x="38" y="71"/>
                  </a:cubicBezTo>
                  <a:cubicBezTo>
                    <a:pt x="38" y="118"/>
                    <a:pt x="0" y="145"/>
                    <a:pt x="0" y="188"/>
                  </a:cubicBezTo>
                  <a:cubicBezTo>
                    <a:pt x="0" y="230"/>
                    <a:pt x="18" y="231"/>
                    <a:pt x="27" y="241"/>
                  </a:cubicBezTo>
                  <a:cubicBezTo>
                    <a:pt x="36" y="250"/>
                    <a:pt x="29" y="280"/>
                    <a:pt x="50" y="288"/>
                  </a:cubicBezTo>
                  <a:cubicBezTo>
                    <a:pt x="71" y="295"/>
                    <a:pt x="69" y="273"/>
                    <a:pt x="79" y="247"/>
                  </a:cubicBezTo>
                  <a:cubicBezTo>
                    <a:pt x="89" y="221"/>
                    <a:pt x="106" y="202"/>
                    <a:pt x="106" y="178"/>
                  </a:cubicBezTo>
                  <a:cubicBezTo>
                    <a:pt x="106" y="153"/>
                    <a:pt x="113" y="108"/>
                    <a:pt x="101" y="96"/>
                  </a:cubicBezTo>
                  <a:cubicBezTo>
                    <a:pt x="89" y="84"/>
                    <a:pt x="132" y="17"/>
                    <a:pt x="104" y="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5105405" y="6261104"/>
              <a:ext cx="436563" cy="400050"/>
            </a:xfrm>
            <a:custGeom>
              <a:avLst/>
              <a:gdLst>
                <a:gd name="T0" fmla="*/ 335298 w 194"/>
                <a:gd name="T1" fmla="*/ 20227 h 178"/>
                <a:gd name="T2" fmla="*/ 414060 w 194"/>
                <a:gd name="T3" fmla="*/ 116869 h 178"/>
                <a:gd name="T4" fmla="*/ 346550 w 194"/>
                <a:gd name="T5" fmla="*/ 289924 h 178"/>
                <a:gd name="T6" fmla="*/ 276790 w 194"/>
                <a:gd name="T7" fmla="*/ 377575 h 178"/>
                <a:gd name="T8" fmla="*/ 105765 w 194"/>
                <a:gd name="T9" fmla="*/ 346111 h 178"/>
                <a:gd name="T10" fmla="*/ 45006 w 194"/>
                <a:gd name="T11" fmla="*/ 206767 h 178"/>
                <a:gd name="T12" fmla="*/ 177776 w 194"/>
                <a:gd name="T13" fmla="*/ 74167 h 178"/>
                <a:gd name="T14" fmla="*/ 335298 w 194"/>
                <a:gd name="T15" fmla="*/ 20227 h 1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4" h="178">
                  <a:moveTo>
                    <a:pt x="149" y="9"/>
                  </a:moveTo>
                  <a:cubicBezTo>
                    <a:pt x="158" y="0"/>
                    <a:pt x="194" y="25"/>
                    <a:pt x="184" y="52"/>
                  </a:cubicBezTo>
                  <a:cubicBezTo>
                    <a:pt x="175" y="80"/>
                    <a:pt x="166" y="117"/>
                    <a:pt x="154" y="129"/>
                  </a:cubicBezTo>
                  <a:cubicBezTo>
                    <a:pt x="141" y="142"/>
                    <a:pt x="132" y="158"/>
                    <a:pt x="123" y="168"/>
                  </a:cubicBezTo>
                  <a:cubicBezTo>
                    <a:pt x="113" y="178"/>
                    <a:pt x="63" y="169"/>
                    <a:pt x="47" y="154"/>
                  </a:cubicBezTo>
                  <a:cubicBezTo>
                    <a:pt x="32" y="139"/>
                    <a:pt x="0" y="125"/>
                    <a:pt x="20" y="92"/>
                  </a:cubicBezTo>
                  <a:cubicBezTo>
                    <a:pt x="20" y="92"/>
                    <a:pt x="53" y="28"/>
                    <a:pt x="79" y="33"/>
                  </a:cubicBezTo>
                  <a:cubicBezTo>
                    <a:pt x="104" y="39"/>
                    <a:pt x="136" y="22"/>
                    <a:pt x="149" y="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8"/>
            <p:cNvSpPr>
              <a:spLocks noEditPoints="1"/>
            </p:cNvSpPr>
            <p:nvPr/>
          </p:nvSpPr>
          <p:spPr bwMode="auto">
            <a:xfrm>
              <a:off x="3190878" y="4719640"/>
              <a:ext cx="1489076" cy="1449388"/>
            </a:xfrm>
            <a:custGeom>
              <a:avLst/>
              <a:gdLst>
                <a:gd name="T0" fmla="*/ 536786 w 663"/>
                <a:gd name="T1" fmla="*/ 1426917 h 645"/>
                <a:gd name="T2" fmla="*/ 393044 w 663"/>
                <a:gd name="T3" fmla="*/ 1303326 h 645"/>
                <a:gd name="T4" fmla="*/ 323419 w 663"/>
                <a:gd name="T5" fmla="*/ 1278607 h 645"/>
                <a:gd name="T6" fmla="*/ 341387 w 663"/>
                <a:gd name="T7" fmla="*/ 1112321 h 645"/>
                <a:gd name="T8" fmla="*/ 208875 w 663"/>
                <a:gd name="T9" fmla="*/ 1004460 h 645"/>
                <a:gd name="T10" fmla="*/ 105560 w 663"/>
                <a:gd name="T11" fmla="*/ 921316 h 645"/>
                <a:gd name="T12" fmla="*/ 85347 w 663"/>
                <a:gd name="T13" fmla="*/ 678628 h 645"/>
                <a:gd name="T14" fmla="*/ 159464 w 663"/>
                <a:gd name="T15" fmla="*/ 280889 h 645"/>
                <a:gd name="T16" fmla="*/ 125774 w 663"/>
                <a:gd name="T17" fmla="*/ 231453 h 645"/>
                <a:gd name="T18" fmla="*/ 323419 w 663"/>
                <a:gd name="T19" fmla="*/ 26965 h 645"/>
                <a:gd name="T20" fmla="*/ 384060 w 663"/>
                <a:gd name="T21" fmla="*/ 184263 h 645"/>
                <a:gd name="T22" fmla="*/ 509834 w 663"/>
                <a:gd name="T23" fmla="*/ 105614 h 645"/>
                <a:gd name="T24" fmla="*/ 512080 w 663"/>
                <a:gd name="T25" fmla="*/ 240441 h 645"/>
                <a:gd name="T26" fmla="*/ 714217 w 663"/>
                <a:gd name="T27" fmla="*/ 417963 h 645"/>
                <a:gd name="T28" fmla="*/ 844484 w 663"/>
                <a:gd name="T29" fmla="*/ 570767 h 645"/>
                <a:gd name="T30" fmla="*/ 1096032 w 663"/>
                <a:gd name="T31" fmla="*/ 119097 h 645"/>
                <a:gd name="T32" fmla="*/ 1230790 w 663"/>
                <a:gd name="T33" fmla="*/ 208982 h 645"/>
                <a:gd name="T34" fmla="*/ 1304907 w 663"/>
                <a:gd name="T35" fmla="*/ 166286 h 645"/>
                <a:gd name="T36" fmla="*/ 1349826 w 663"/>
                <a:gd name="T37" fmla="*/ 285383 h 645"/>
                <a:gd name="T38" fmla="*/ 1334104 w 663"/>
                <a:gd name="T39" fmla="*/ 310102 h 645"/>
                <a:gd name="T40" fmla="*/ 1071326 w 663"/>
                <a:gd name="T41" fmla="*/ 370774 h 645"/>
                <a:gd name="T42" fmla="*/ 1120737 w 663"/>
                <a:gd name="T43" fmla="*/ 462905 h 645"/>
                <a:gd name="T44" fmla="*/ 1242020 w 663"/>
                <a:gd name="T45" fmla="*/ 550543 h 645"/>
                <a:gd name="T46" fmla="*/ 1194854 w 663"/>
                <a:gd name="T47" fmla="*/ 658404 h 645"/>
                <a:gd name="T48" fmla="*/ 1208330 w 663"/>
                <a:gd name="T49" fmla="*/ 759524 h 645"/>
                <a:gd name="T50" fmla="*/ 1358810 w 663"/>
                <a:gd name="T51" fmla="*/ 770760 h 645"/>
                <a:gd name="T52" fmla="*/ 1489076 w 663"/>
                <a:gd name="T53" fmla="*/ 952776 h 645"/>
                <a:gd name="T54" fmla="*/ 1403729 w 663"/>
                <a:gd name="T55" fmla="*/ 1107827 h 645"/>
                <a:gd name="T56" fmla="*/ 1255495 w 663"/>
                <a:gd name="T57" fmla="*/ 1130298 h 645"/>
                <a:gd name="T58" fmla="*/ 736677 w 663"/>
                <a:gd name="T59" fmla="*/ 1258383 h 645"/>
                <a:gd name="T60" fmla="*/ 741169 w 663"/>
                <a:gd name="T61" fmla="*/ 1447141 h 645"/>
                <a:gd name="T62" fmla="*/ 727693 w 663"/>
                <a:gd name="T63" fmla="*/ 1440400 h 645"/>
                <a:gd name="T64" fmla="*/ 723201 w 663"/>
                <a:gd name="T65" fmla="*/ 1276360 h 645"/>
                <a:gd name="T66" fmla="*/ 954536 w 663"/>
                <a:gd name="T67" fmla="*/ 1179734 h 645"/>
                <a:gd name="T68" fmla="*/ 1354318 w 663"/>
                <a:gd name="T69" fmla="*/ 1071873 h 645"/>
                <a:gd name="T70" fmla="*/ 1468862 w 663"/>
                <a:gd name="T71" fmla="*/ 993224 h 645"/>
                <a:gd name="T72" fmla="*/ 1358810 w 663"/>
                <a:gd name="T73" fmla="*/ 779748 h 645"/>
                <a:gd name="T74" fmla="*/ 1212822 w 663"/>
                <a:gd name="T75" fmla="*/ 788737 h 645"/>
                <a:gd name="T76" fmla="*/ 1206084 w 663"/>
                <a:gd name="T77" fmla="*/ 719076 h 645"/>
                <a:gd name="T78" fmla="*/ 1179133 w 663"/>
                <a:gd name="T79" fmla="*/ 602226 h 645"/>
                <a:gd name="T80" fmla="*/ 1206084 w 663"/>
                <a:gd name="T81" fmla="*/ 487624 h 645"/>
                <a:gd name="T82" fmla="*/ 1120737 w 663"/>
                <a:gd name="T83" fmla="*/ 471894 h 645"/>
                <a:gd name="T84" fmla="*/ 1228544 w 663"/>
                <a:gd name="T85" fmla="*/ 303360 h 645"/>
                <a:gd name="T86" fmla="*/ 1345334 w 663"/>
                <a:gd name="T87" fmla="*/ 296619 h 645"/>
                <a:gd name="T88" fmla="*/ 1304907 w 663"/>
                <a:gd name="T89" fmla="*/ 175275 h 645"/>
                <a:gd name="T90" fmla="*/ 1226298 w 663"/>
                <a:gd name="T91" fmla="*/ 215723 h 645"/>
                <a:gd name="T92" fmla="*/ 1102770 w 663"/>
                <a:gd name="T93" fmla="*/ 125838 h 645"/>
                <a:gd name="T94" fmla="*/ 968012 w 663"/>
                <a:gd name="T95" fmla="*/ 496612 h 645"/>
                <a:gd name="T96" fmla="*/ 833254 w 663"/>
                <a:gd name="T97" fmla="*/ 584249 h 645"/>
                <a:gd name="T98" fmla="*/ 588443 w 663"/>
                <a:gd name="T99" fmla="*/ 283136 h 645"/>
                <a:gd name="T100" fmla="*/ 494113 w 663"/>
                <a:gd name="T101" fmla="*/ 222464 h 645"/>
                <a:gd name="T102" fmla="*/ 440209 w 663"/>
                <a:gd name="T103" fmla="*/ 148309 h 645"/>
                <a:gd name="T104" fmla="*/ 339141 w 663"/>
                <a:gd name="T105" fmla="*/ 114603 h 645"/>
                <a:gd name="T106" fmla="*/ 274008 w 663"/>
                <a:gd name="T107" fmla="*/ 38201 h 645"/>
                <a:gd name="T108" fmla="*/ 166202 w 663"/>
                <a:gd name="T109" fmla="*/ 274148 h 645"/>
                <a:gd name="T110" fmla="*/ 49411 w 663"/>
                <a:gd name="T111" fmla="*/ 716829 h 645"/>
                <a:gd name="T112" fmla="*/ 105560 w 663"/>
                <a:gd name="T113" fmla="*/ 912328 h 645"/>
                <a:gd name="T114" fmla="*/ 217859 w 663"/>
                <a:gd name="T115" fmla="*/ 1002212 h 645"/>
                <a:gd name="T116" fmla="*/ 341387 w 663"/>
                <a:gd name="T117" fmla="*/ 1103333 h 645"/>
                <a:gd name="T118" fmla="*/ 332403 w 663"/>
                <a:gd name="T119" fmla="*/ 1278607 h 645"/>
                <a:gd name="T120" fmla="*/ 393044 w 663"/>
                <a:gd name="T121" fmla="*/ 1294337 h 645"/>
                <a:gd name="T122" fmla="*/ 536786 w 663"/>
                <a:gd name="T123" fmla="*/ 1417928 h 645"/>
                <a:gd name="T124" fmla="*/ 685020 w 663"/>
                <a:gd name="T125" fmla="*/ 1404446 h 645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0" t="0" r="r" b="b"/>
              <a:pathLst>
                <a:path w="663" h="645">
                  <a:moveTo>
                    <a:pt x="301" y="627"/>
                  </a:moveTo>
                  <a:cubicBezTo>
                    <a:pt x="296" y="618"/>
                    <a:pt x="291" y="610"/>
                    <a:pt x="287" y="611"/>
                  </a:cubicBezTo>
                  <a:cubicBezTo>
                    <a:pt x="287" y="611"/>
                    <a:pt x="287" y="611"/>
                    <a:pt x="287" y="611"/>
                  </a:cubicBezTo>
                  <a:cubicBezTo>
                    <a:pt x="283" y="611"/>
                    <a:pt x="275" y="616"/>
                    <a:pt x="266" y="623"/>
                  </a:cubicBezTo>
                  <a:cubicBezTo>
                    <a:pt x="266" y="623"/>
                    <a:pt x="266" y="623"/>
                    <a:pt x="266" y="623"/>
                  </a:cubicBezTo>
                  <a:cubicBezTo>
                    <a:pt x="258" y="629"/>
                    <a:pt x="248" y="635"/>
                    <a:pt x="239" y="635"/>
                  </a:cubicBezTo>
                  <a:cubicBezTo>
                    <a:pt x="239" y="635"/>
                    <a:pt x="239" y="635"/>
                    <a:pt x="239" y="635"/>
                  </a:cubicBezTo>
                  <a:cubicBezTo>
                    <a:pt x="235" y="635"/>
                    <a:pt x="230" y="634"/>
                    <a:pt x="227" y="630"/>
                  </a:cubicBezTo>
                  <a:cubicBezTo>
                    <a:pt x="227" y="630"/>
                    <a:pt x="227" y="630"/>
                    <a:pt x="227" y="630"/>
                  </a:cubicBezTo>
                  <a:cubicBezTo>
                    <a:pt x="210" y="613"/>
                    <a:pt x="181" y="584"/>
                    <a:pt x="177" y="580"/>
                  </a:cubicBezTo>
                  <a:cubicBezTo>
                    <a:pt x="177" y="580"/>
                    <a:pt x="177" y="580"/>
                    <a:pt x="177" y="580"/>
                  </a:cubicBezTo>
                  <a:cubicBezTo>
                    <a:pt x="177" y="580"/>
                    <a:pt x="176" y="580"/>
                    <a:pt x="175" y="580"/>
                  </a:cubicBezTo>
                  <a:cubicBezTo>
                    <a:pt x="175" y="580"/>
                    <a:pt x="175" y="580"/>
                    <a:pt x="175" y="580"/>
                  </a:cubicBezTo>
                  <a:cubicBezTo>
                    <a:pt x="172" y="580"/>
                    <a:pt x="166" y="581"/>
                    <a:pt x="161" y="581"/>
                  </a:cubicBezTo>
                  <a:cubicBezTo>
                    <a:pt x="161" y="581"/>
                    <a:pt x="161" y="581"/>
                    <a:pt x="161" y="581"/>
                  </a:cubicBezTo>
                  <a:cubicBezTo>
                    <a:pt x="156" y="581"/>
                    <a:pt x="151" y="580"/>
                    <a:pt x="147" y="576"/>
                  </a:cubicBezTo>
                  <a:cubicBezTo>
                    <a:pt x="147" y="576"/>
                    <a:pt x="147" y="576"/>
                    <a:pt x="147" y="576"/>
                  </a:cubicBezTo>
                  <a:cubicBezTo>
                    <a:pt x="145" y="574"/>
                    <a:pt x="144" y="571"/>
                    <a:pt x="144" y="569"/>
                  </a:cubicBezTo>
                  <a:cubicBezTo>
                    <a:pt x="144" y="569"/>
                    <a:pt x="144" y="569"/>
                    <a:pt x="144" y="569"/>
                  </a:cubicBezTo>
                  <a:cubicBezTo>
                    <a:pt x="144" y="552"/>
                    <a:pt x="165" y="517"/>
                    <a:pt x="165" y="503"/>
                  </a:cubicBezTo>
                  <a:cubicBezTo>
                    <a:pt x="165" y="503"/>
                    <a:pt x="165" y="503"/>
                    <a:pt x="165" y="503"/>
                  </a:cubicBezTo>
                  <a:cubicBezTo>
                    <a:pt x="165" y="501"/>
                    <a:pt x="165" y="499"/>
                    <a:pt x="164" y="499"/>
                  </a:cubicBezTo>
                  <a:cubicBezTo>
                    <a:pt x="164" y="499"/>
                    <a:pt x="164" y="499"/>
                    <a:pt x="164" y="499"/>
                  </a:cubicBezTo>
                  <a:cubicBezTo>
                    <a:pt x="161" y="496"/>
                    <a:pt x="158" y="495"/>
                    <a:pt x="152" y="495"/>
                  </a:cubicBezTo>
                  <a:cubicBezTo>
                    <a:pt x="152" y="495"/>
                    <a:pt x="152" y="495"/>
                    <a:pt x="152" y="495"/>
                  </a:cubicBezTo>
                  <a:cubicBezTo>
                    <a:pt x="148" y="495"/>
                    <a:pt x="143" y="496"/>
                    <a:pt x="137" y="496"/>
                  </a:cubicBezTo>
                  <a:cubicBezTo>
                    <a:pt x="137" y="496"/>
                    <a:pt x="137" y="496"/>
                    <a:pt x="137" y="496"/>
                  </a:cubicBezTo>
                  <a:cubicBezTo>
                    <a:pt x="127" y="496"/>
                    <a:pt x="116" y="494"/>
                    <a:pt x="107" y="484"/>
                  </a:cubicBezTo>
                  <a:cubicBezTo>
                    <a:pt x="107" y="484"/>
                    <a:pt x="107" y="484"/>
                    <a:pt x="107" y="484"/>
                  </a:cubicBezTo>
                  <a:cubicBezTo>
                    <a:pt x="96" y="473"/>
                    <a:pt x="94" y="460"/>
                    <a:pt x="93" y="447"/>
                  </a:cubicBezTo>
                  <a:cubicBezTo>
                    <a:pt x="93" y="447"/>
                    <a:pt x="93" y="447"/>
                    <a:pt x="93" y="447"/>
                  </a:cubicBezTo>
                  <a:cubicBezTo>
                    <a:pt x="91" y="434"/>
                    <a:pt x="90" y="422"/>
                    <a:pt x="82" y="414"/>
                  </a:cubicBezTo>
                  <a:cubicBezTo>
                    <a:pt x="82" y="414"/>
                    <a:pt x="82" y="414"/>
                    <a:pt x="82" y="414"/>
                  </a:cubicBezTo>
                  <a:cubicBezTo>
                    <a:pt x="78" y="410"/>
                    <a:pt x="73" y="409"/>
                    <a:pt x="67" y="409"/>
                  </a:cubicBezTo>
                  <a:cubicBezTo>
                    <a:pt x="67" y="409"/>
                    <a:pt x="67" y="409"/>
                    <a:pt x="67" y="409"/>
                  </a:cubicBezTo>
                  <a:cubicBezTo>
                    <a:pt x="61" y="409"/>
                    <a:pt x="54" y="410"/>
                    <a:pt x="47" y="410"/>
                  </a:cubicBezTo>
                  <a:cubicBezTo>
                    <a:pt x="47" y="410"/>
                    <a:pt x="47" y="410"/>
                    <a:pt x="47" y="410"/>
                  </a:cubicBezTo>
                  <a:cubicBezTo>
                    <a:pt x="32" y="410"/>
                    <a:pt x="16" y="406"/>
                    <a:pt x="5" y="381"/>
                  </a:cubicBezTo>
                  <a:cubicBezTo>
                    <a:pt x="5" y="381"/>
                    <a:pt x="5" y="381"/>
                    <a:pt x="5" y="381"/>
                  </a:cubicBezTo>
                  <a:cubicBezTo>
                    <a:pt x="1" y="372"/>
                    <a:pt x="0" y="365"/>
                    <a:pt x="0" y="358"/>
                  </a:cubicBezTo>
                  <a:cubicBezTo>
                    <a:pt x="0" y="358"/>
                    <a:pt x="0" y="358"/>
                    <a:pt x="0" y="358"/>
                  </a:cubicBezTo>
                  <a:cubicBezTo>
                    <a:pt x="0" y="321"/>
                    <a:pt x="38" y="302"/>
                    <a:pt x="38" y="302"/>
                  </a:cubicBezTo>
                  <a:cubicBezTo>
                    <a:pt x="38" y="302"/>
                    <a:pt x="38" y="302"/>
                    <a:pt x="38" y="302"/>
                  </a:cubicBezTo>
                  <a:cubicBezTo>
                    <a:pt x="38" y="302"/>
                    <a:pt x="52" y="294"/>
                    <a:pt x="65" y="281"/>
                  </a:cubicBezTo>
                  <a:cubicBezTo>
                    <a:pt x="65" y="281"/>
                    <a:pt x="65" y="281"/>
                    <a:pt x="65" y="281"/>
                  </a:cubicBezTo>
                  <a:cubicBezTo>
                    <a:pt x="79" y="268"/>
                    <a:pt x="92" y="251"/>
                    <a:pt x="92" y="234"/>
                  </a:cubicBezTo>
                  <a:cubicBezTo>
                    <a:pt x="92" y="234"/>
                    <a:pt x="92" y="234"/>
                    <a:pt x="92" y="234"/>
                  </a:cubicBezTo>
                  <a:cubicBezTo>
                    <a:pt x="92" y="198"/>
                    <a:pt x="89" y="143"/>
                    <a:pt x="71" y="125"/>
                  </a:cubicBezTo>
                  <a:cubicBezTo>
                    <a:pt x="71" y="125"/>
                    <a:pt x="71" y="125"/>
                    <a:pt x="71" y="125"/>
                  </a:cubicBezTo>
                  <a:cubicBezTo>
                    <a:pt x="65" y="120"/>
                    <a:pt x="60" y="113"/>
                    <a:pt x="55" y="106"/>
                  </a:cubicBezTo>
                  <a:cubicBezTo>
                    <a:pt x="55" y="106"/>
                    <a:pt x="55" y="106"/>
                    <a:pt x="55" y="106"/>
                  </a:cubicBezTo>
                  <a:cubicBezTo>
                    <a:pt x="55" y="106"/>
                    <a:pt x="55" y="105"/>
                    <a:pt x="55" y="105"/>
                  </a:cubicBezTo>
                  <a:cubicBezTo>
                    <a:pt x="55" y="105"/>
                    <a:pt x="55" y="105"/>
                    <a:pt x="55" y="105"/>
                  </a:cubicBezTo>
                  <a:cubicBezTo>
                    <a:pt x="55" y="104"/>
                    <a:pt x="55" y="104"/>
                    <a:pt x="56" y="103"/>
                  </a:cubicBezTo>
                  <a:cubicBezTo>
                    <a:pt x="56" y="103"/>
                    <a:pt x="56" y="103"/>
                    <a:pt x="56" y="103"/>
                  </a:cubicBezTo>
                  <a:cubicBezTo>
                    <a:pt x="81" y="90"/>
                    <a:pt x="103" y="39"/>
                    <a:pt x="118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23" y="6"/>
                    <a:pt x="127" y="0"/>
                    <a:pt x="133" y="0"/>
                  </a:cubicBezTo>
                  <a:cubicBezTo>
                    <a:pt x="133" y="0"/>
                    <a:pt x="133" y="0"/>
                    <a:pt x="133" y="0"/>
                  </a:cubicBezTo>
                  <a:cubicBezTo>
                    <a:pt x="138" y="0"/>
                    <a:pt x="141" y="5"/>
                    <a:pt x="144" y="12"/>
                  </a:cubicBezTo>
                  <a:cubicBezTo>
                    <a:pt x="144" y="12"/>
                    <a:pt x="144" y="12"/>
                    <a:pt x="144" y="12"/>
                  </a:cubicBezTo>
                  <a:cubicBezTo>
                    <a:pt x="147" y="19"/>
                    <a:pt x="149" y="27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6" y="55"/>
                    <a:pt x="161" y="75"/>
                    <a:pt x="167" y="81"/>
                  </a:cubicBezTo>
                  <a:cubicBezTo>
                    <a:pt x="167" y="81"/>
                    <a:pt x="167" y="81"/>
                    <a:pt x="167" y="81"/>
                  </a:cubicBezTo>
                  <a:cubicBezTo>
                    <a:pt x="168" y="82"/>
                    <a:pt x="169" y="82"/>
                    <a:pt x="171" y="82"/>
                  </a:cubicBezTo>
                  <a:cubicBezTo>
                    <a:pt x="171" y="82"/>
                    <a:pt x="171" y="82"/>
                    <a:pt x="171" y="82"/>
                  </a:cubicBezTo>
                  <a:cubicBezTo>
                    <a:pt x="176" y="83"/>
                    <a:pt x="185" y="73"/>
                    <a:pt x="193" y="64"/>
                  </a:cubicBezTo>
                  <a:cubicBezTo>
                    <a:pt x="193" y="64"/>
                    <a:pt x="193" y="64"/>
                    <a:pt x="193" y="64"/>
                  </a:cubicBezTo>
                  <a:cubicBezTo>
                    <a:pt x="202" y="54"/>
                    <a:pt x="210" y="44"/>
                    <a:pt x="219" y="43"/>
                  </a:cubicBezTo>
                  <a:cubicBezTo>
                    <a:pt x="219" y="43"/>
                    <a:pt x="219" y="43"/>
                    <a:pt x="219" y="43"/>
                  </a:cubicBezTo>
                  <a:cubicBezTo>
                    <a:pt x="223" y="43"/>
                    <a:pt x="225" y="45"/>
                    <a:pt x="227" y="47"/>
                  </a:cubicBezTo>
                  <a:cubicBezTo>
                    <a:pt x="227" y="47"/>
                    <a:pt x="227" y="47"/>
                    <a:pt x="227" y="47"/>
                  </a:cubicBezTo>
                  <a:cubicBezTo>
                    <a:pt x="229" y="50"/>
                    <a:pt x="229" y="53"/>
                    <a:pt x="229" y="57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29" y="69"/>
                    <a:pt x="223" y="86"/>
                    <a:pt x="224" y="99"/>
                  </a:cubicBezTo>
                  <a:cubicBezTo>
                    <a:pt x="224" y="99"/>
                    <a:pt x="224" y="99"/>
                    <a:pt x="224" y="99"/>
                  </a:cubicBezTo>
                  <a:cubicBezTo>
                    <a:pt x="224" y="103"/>
                    <a:pt x="225" y="105"/>
                    <a:pt x="228" y="107"/>
                  </a:cubicBezTo>
                  <a:cubicBezTo>
                    <a:pt x="228" y="107"/>
                    <a:pt x="228" y="107"/>
                    <a:pt x="228" y="107"/>
                  </a:cubicBezTo>
                  <a:cubicBezTo>
                    <a:pt x="231" y="109"/>
                    <a:pt x="236" y="110"/>
                    <a:pt x="241" y="111"/>
                  </a:cubicBezTo>
                  <a:cubicBezTo>
                    <a:pt x="241" y="111"/>
                    <a:pt x="241" y="111"/>
                    <a:pt x="241" y="111"/>
                  </a:cubicBezTo>
                  <a:cubicBezTo>
                    <a:pt x="251" y="112"/>
                    <a:pt x="262" y="114"/>
                    <a:pt x="265" y="125"/>
                  </a:cubicBezTo>
                  <a:cubicBezTo>
                    <a:pt x="265" y="125"/>
                    <a:pt x="265" y="125"/>
                    <a:pt x="265" y="125"/>
                  </a:cubicBezTo>
                  <a:cubicBezTo>
                    <a:pt x="270" y="143"/>
                    <a:pt x="301" y="169"/>
                    <a:pt x="318" y="186"/>
                  </a:cubicBezTo>
                  <a:cubicBezTo>
                    <a:pt x="318" y="186"/>
                    <a:pt x="318" y="186"/>
                    <a:pt x="318" y="186"/>
                  </a:cubicBezTo>
                  <a:cubicBezTo>
                    <a:pt x="326" y="194"/>
                    <a:pt x="335" y="212"/>
                    <a:pt x="345" y="228"/>
                  </a:cubicBezTo>
                  <a:cubicBezTo>
                    <a:pt x="345" y="228"/>
                    <a:pt x="345" y="228"/>
                    <a:pt x="345" y="228"/>
                  </a:cubicBezTo>
                  <a:cubicBezTo>
                    <a:pt x="354" y="243"/>
                    <a:pt x="364" y="257"/>
                    <a:pt x="371" y="256"/>
                  </a:cubicBezTo>
                  <a:cubicBezTo>
                    <a:pt x="371" y="256"/>
                    <a:pt x="371" y="256"/>
                    <a:pt x="371" y="256"/>
                  </a:cubicBezTo>
                  <a:cubicBezTo>
                    <a:pt x="373" y="256"/>
                    <a:pt x="375" y="256"/>
                    <a:pt x="376" y="254"/>
                  </a:cubicBezTo>
                  <a:cubicBezTo>
                    <a:pt x="376" y="254"/>
                    <a:pt x="376" y="254"/>
                    <a:pt x="376" y="254"/>
                  </a:cubicBezTo>
                  <a:cubicBezTo>
                    <a:pt x="393" y="237"/>
                    <a:pt x="421" y="222"/>
                    <a:pt x="428" y="218"/>
                  </a:cubicBezTo>
                  <a:cubicBezTo>
                    <a:pt x="428" y="218"/>
                    <a:pt x="428" y="218"/>
                    <a:pt x="428" y="218"/>
                  </a:cubicBezTo>
                  <a:cubicBezTo>
                    <a:pt x="427" y="213"/>
                    <a:pt x="427" y="208"/>
                    <a:pt x="427" y="203"/>
                  </a:cubicBezTo>
                  <a:cubicBezTo>
                    <a:pt x="427" y="203"/>
                    <a:pt x="427" y="203"/>
                    <a:pt x="427" y="203"/>
                  </a:cubicBezTo>
                  <a:cubicBezTo>
                    <a:pt x="427" y="147"/>
                    <a:pt x="468" y="73"/>
                    <a:pt x="488" y="53"/>
                  </a:cubicBezTo>
                  <a:cubicBezTo>
                    <a:pt x="488" y="53"/>
                    <a:pt x="488" y="53"/>
                    <a:pt x="488" y="53"/>
                  </a:cubicBezTo>
                  <a:cubicBezTo>
                    <a:pt x="493" y="48"/>
                    <a:pt x="497" y="46"/>
                    <a:pt x="502" y="46"/>
                  </a:cubicBezTo>
                  <a:cubicBezTo>
                    <a:pt x="502" y="46"/>
                    <a:pt x="502" y="46"/>
                    <a:pt x="502" y="46"/>
                  </a:cubicBezTo>
                  <a:cubicBezTo>
                    <a:pt x="511" y="46"/>
                    <a:pt x="519" y="55"/>
                    <a:pt x="526" y="65"/>
                  </a:cubicBezTo>
                  <a:cubicBezTo>
                    <a:pt x="526" y="65"/>
                    <a:pt x="526" y="65"/>
                    <a:pt x="526" y="65"/>
                  </a:cubicBezTo>
                  <a:cubicBezTo>
                    <a:pt x="534" y="74"/>
                    <a:pt x="541" y="86"/>
                    <a:pt x="548" y="93"/>
                  </a:cubicBezTo>
                  <a:cubicBezTo>
                    <a:pt x="548" y="93"/>
                    <a:pt x="548" y="93"/>
                    <a:pt x="548" y="93"/>
                  </a:cubicBezTo>
                  <a:cubicBezTo>
                    <a:pt x="552" y="97"/>
                    <a:pt x="555" y="98"/>
                    <a:pt x="556" y="98"/>
                  </a:cubicBezTo>
                  <a:cubicBezTo>
                    <a:pt x="556" y="98"/>
                    <a:pt x="556" y="98"/>
                    <a:pt x="556" y="98"/>
                  </a:cubicBezTo>
                  <a:cubicBezTo>
                    <a:pt x="560" y="99"/>
                    <a:pt x="563" y="93"/>
                    <a:pt x="566" y="87"/>
                  </a:cubicBezTo>
                  <a:cubicBezTo>
                    <a:pt x="566" y="87"/>
                    <a:pt x="566" y="87"/>
                    <a:pt x="566" y="87"/>
                  </a:cubicBezTo>
                  <a:cubicBezTo>
                    <a:pt x="570" y="81"/>
                    <a:pt x="574" y="74"/>
                    <a:pt x="581" y="74"/>
                  </a:cubicBezTo>
                  <a:cubicBezTo>
                    <a:pt x="581" y="74"/>
                    <a:pt x="581" y="74"/>
                    <a:pt x="581" y="74"/>
                  </a:cubicBezTo>
                  <a:cubicBezTo>
                    <a:pt x="586" y="74"/>
                    <a:pt x="589" y="77"/>
                    <a:pt x="591" y="82"/>
                  </a:cubicBezTo>
                  <a:cubicBezTo>
                    <a:pt x="591" y="82"/>
                    <a:pt x="591" y="82"/>
                    <a:pt x="591" y="82"/>
                  </a:cubicBezTo>
                  <a:cubicBezTo>
                    <a:pt x="592" y="86"/>
                    <a:pt x="593" y="92"/>
                    <a:pt x="594" y="97"/>
                  </a:cubicBezTo>
                  <a:cubicBezTo>
                    <a:pt x="594" y="97"/>
                    <a:pt x="594" y="97"/>
                    <a:pt x="594" y="97"/>
                  </a:cubicBezTo>
                  <a:cubicBezTo>
                    <a:pt x="595" y="109"/>
                    <a:pt x="596" y="122"/>
                    <a:pt x="601" y="127"/>
                  </a:cubicBezTo>
                  <a:cubicBezTo>
                    <a:pt x="601" y="127"/>
                    <a:pt x="601" y="127"/>
                    <a:pt x="601" y="127"/>
                  </a:cubicBezTo>
                  <a:cubicBezTo>
                    <a:pt x="602" y="128"/>
                    <a:pt x="603" y="130"/>
                    <a:pt x="603" y="132"/>
                  </a:cubicBezTo>
                  <a:cubicBezTo>
                    <a:pt x="603" y="132"/>
                    <a:pt x="603" y="132"/>
                    <a:pt x="603" y="132"/>
                  </a:cubicBezTo>
                  <a:cubicBezTo>
                    <a:pt x="603" y="134"/>
                    <a:pt x="602" y="136"/>
                    <a:pt x="600" y="136"/>
                  </a:cubicBezTo>
                  <a:cubicBezTo>
                    <a:pt x="600" y="136"/>
                    <a:pt x="600" y="136"/>
                    <a:pt x="600" y="136"/>
                  </a:cubicBezTo>
                  <a:cubicBezTo>
                    <a:pt x="598" y="137"/>
                    <a:pt x="596" y="138"/>
                    <a:pt x="594" y="138"/>
                  </a:cubicBezTo>
                  <a:cubicBezTo>
                    <a:pt x="594" y="138"/>
                    <a:pt x="594" y="138"/>
                    <a:pt x="594" y="138"/>
                  </a:cubicBezTo>
                  <a:cubicBezTo>
                    <a:pt x="589" y="139"/>
                    <a:pt x="582" y="139"/>
                    <a:pt x="574" y="139"/>
                  </a:cubicBezTo>
                  <a:cubicBezTo>
                    <a:pt x="574" y="139"/>
                    <a:pt x="574" y="139"/>
                    <a:pt x="574" y="139"/>
                  </a:cubicBezTo>
                  <a:cubicBezTo>
                    <a:pt x="565" y="139"/>
                    <a:pt x="556" y="139"/>
                    <a:pt x="547" y="139"/>
                  </a:cubicBezTo>
                  <a:cubicBezTo>
                    <a:pt x="547" y="139"/>
                    <a:pt x="547" y="139"/>
                    <a:pt x="547" y="139"/>
                  </a:cubicBezTo>
                  <a:cubicBezTo>
                    <a:pt x="518" y="139"/>
                    <a:pt x="493" y="149"/>
                    <a:pt x="477" y="165"/>
                  </a:cubicBezTo>
                  <a:cubicBezTo>
                    <a:pt x="477" y="165"/>
                    <a:pt x="477" y="165"/>
                    <a:pt x="477" y="165"/>
                  </a:cubicBezTo>
                  <a:cubicBezTo>
                    <a:pt x="475" y="168"/>
                    <a:pt x="474" y="171"/>
                    <a:pt x="474" y="175"/>
                  </a:cubicBezTo>
                  <a:cubicBezTo>
                    <a:pt x="474" y="175"/>
                    <a:pt x="474" y="175"/>
                    <a:pt x="474" y="175"/>
                  </a:cubicBezTo>
                  <a:cubicBezTo>
                    <a:pt x="473" y="181"/>
                    <a:pt x="477" y="189"/>
                    <a:pt x="482" y="196"/>
                  </a:cubicBezTo>
                  <a:cubicBezTo>
                    <a:pt x="482" y="196"/>
                    <a:pt x="482" y="196"/>
                    <a:pt x="482" y="196"/>
                  </a:cubicBezTo>
                  <a:cubicBezTo>
                    <a:pt x="488" y="202"/>
                    <a:pt x="494" y="206"/>
                    <a:pt x="499" y="206"/>
                  </a:cubicBezTo>
                  <a:cubicBezTo>
                    <a:pt x="499" y="206"/>
                    <a:pt x="499" y="206"/>
                    <a:pt x="499" y="206"/>
                  </a:cubicBezTo>
                  <a:cubicBezTo>
                    <a:pt x="501" y="206"/>
                    <a:pt x="503" y="206"/>
                    <a:pt x="505" y="204"/>
                  </a:cubicBezTo>
                  <a:cubicBezTo>
                    <a:pt x="505" y="204"/>
                    <a:pt x="505" y="204"/>
                    <a:pt x="505" y="204"/>
                  </a:cubicBezTo>
                  <a:cubicBezTo>
                    <a:pt x="508" y="201"/>
                    <a:pt x="512" y="200"/>
                    <a:pt x="515" y="200"/>
                  </a:cubicBezTo>
                  <a:cubicBezTo>
                    <a:pt x="515" y="200"/>
                    <a:pt x="515" y="200"/>
                    <a:pt x="515" y="200"/>
                  </a:cubicBezTo>
                  <a:cubicBezTo>
                    <a:pt x="532" y="200"/>
                    <a:pt x="553" y="223"/>
                    <a:pt x="553" y="245"/>
                  </a:cubicBezTo>
                  <a:cubicBezTo>
                    <a:pt x="553" y="245"/>
                    <a:pt x="553" y="245"/>
                    <a:pt x="553" y="245"/>
                  </a:cubicBezTo>
                  <a:cubicBezTo>
                    <a:pt x="553" y="266"/>
                    <a:pt x="534" y="268"/>
                    <a:pt x="527" y="272"/>
                  </a:cubicBezTo>
                  <a:cubicBezTo>
                    <a:pt x="527" y="272"/>
                    <a:pt x="527" y="272"/>
                    <a:pt x="527" y="272"/>
                  </a:cubicBezTo>
                  <a:cubicBezTo>
                    <a:pt x="524" y="273"/>
                    <a:pt x="524" y="274"/>
                    <a:pt x="524" y="275"/>
                  </a:cubicBezTo>
                  <a:cubicBezTo>
                    <a:pt x="524" y="275"/>
                    <a:pt x="524" y="275"/>
                    <a:pt x="524" y="275"/>
                  </a:cubicBezTo>
                  <a:cubicBezTo>
                    <a:pt x="523" y="279"/>
                    <a:pt x="528" y="285"/>
                    <a:pt x="532" y="293"/>
                  </a:cubicBezTo>
                  <a:cubicBezTo>
                    <a:pt x="532" y="293"/>
                    <a:pt x="532" y="293"/>
                    <a:pt x="532" y="293"/>
                  </a:cubicBezTo>
                  <a:cubicBezTo>
                    <a:pt x="537" y="301"/>
                    <a:pt x="541" y="310"/>
                    <a:pt x="541" y="320"/>
                  </a:cubicBezTo>
                  <a:cubicBezTo>
                    <a:pt x="541" y="320"/>
                    <a:pt x="541" y="320"/>
                    <a:pt x="541" y="320"/>
                  </a:cubicBezTo>
                  <a:cubicBezTo>
                    <a:pt x="541" y="322"/>
                    <a:pt x="541" y="325"/>
                    <a:pt x="540" y="328"/>
                  </a:cubicBezTo>
                  <a:cubicBezTo>
                    <a:pt x="540" y="328"/>
                    <a:pt x="540" y="328"/>
                    <a:pt x="540" y="328"/>
                  </a:cubicBezTo>
                  <a:cubicBezTo>
                    <a:pt x="539" y="332"/>
                    <a:pt x="538" y="335"/>
                    <a:pt x="538" y="338"/>
                  </a:cubicBezTo>
                  <a:cubicBezTo>
                    <a:pt x="538" y="338"/>
                    <a:pt x="538" y="338"/>
                    <a:pt x="538" y="338"/>
                  </a:cubicBezTo>
                  <a:cubicBezTo>
                    <a:pt x="539" y="347"/>
                    <a:pt x="543" y="351"/>
                    <a:pt x="553" y="351"/>
                  </a:cubicBezTo>
                  <a:cubicBezTo>
                    <a:pt x="553" y="351"/>
                    <a:pt x="553" y="351"/>
                    <a:pt x="553" y="351"/>
                  </a:cubicBezTo>
                  <a:cubicBezTo>
                    <a:pt x="558" y="351"/>
                    <a:pt x="562" y="350"/>
                    <a:pt x="568" y="349"/>
                  </a:cubicBezTo>
                  <a:cubicBezTo>
                    <a:pt x="568" y="349"/>
                    <a:pt x="568" y="349"/>
                    <a:pt x="568" y="349"/>
                  </a:cubicBezTo>
                  <a:cubicBezTo>
                    <a:pt x="580" y="345"/>
                    <a:pt x="593" y="343"/>
                    <a:pt x="605" y="343"/>
                  </a:cubicBezTo>
                  <a:cubicBezTo>
                    <a:pt x="605" y="343"/>
                    <a:pt x="605" y="343"/>
                    <a:pt x="605" y="343"/>
                  </a:cubicBezTo>
                  <a:cubicBezTo>
                    <a:pt x="619" y="343"/>
                    <a:pt x="631" y="345"/>
                    <a:pt x="637" y="352"/>
                  </a:cubicBezTo>
                  <a:cubicBezTo>
                    <a:pt x="637" y="352"/>
                    <a:pt x="637" y="352"/>
                    <a:pt x="637" y="352"/>
                  </a:cubicBezTo>
                  <a:cubicBezTo>
                    <a:pt x="636" y="353"/>
                    <a:pt x="636" y="353"/>
                    <a:pt x="636" y="353"/>
                  </a:cubicBezTo>
                  <a:cubicBezTo>
                    <a:pt x="637" y="352"/>
                    <a:pt x="637" y="352"/>
                    <a:pt x="637" y="352"/>
                  </a:cubicBezTo>
                  <a:cubicBezTo>
                    <a:pt x="646" y="361"/>
                    <a:pt x="663" y="398"/>
                    <a:pt x="663" y="424"/>
                  </a:cubicBezTo>
                  <a:cubicBezTo>
                    <a:pt x="663" y="424"/>
                    <a:pt x="663" y="424"/>
                    <a:pt x="663" y="424"/>
                  </a:cubicBezTo>
                  <a:cubicBezTo>
                    <a:pt x="663" y="433"/>
                    <a:pt x="661" y="440"/>
                    <a:pt x="656" y="445"/>
                  </a:cubicBezTo>
                  <a:cubicBezTo>
                    <a:pt x="656" y="445"/>
                    <a:pt x="656" y="445"/>
                    <a:pt x="656" y="445"/>
                  </a:cubicBezTo>
                  <a:cubicBezTo>
                    <a:pt x="647" y="454"/>
                    <a:pt x="636" y="475"/>
                    <a:pt x="628" y="492"/>
                  </a:cubicBezTo>
                  <a:cubicBezTo>
                    <a:pt x="628" y="492"/>
                    <a:pt x="628" y="492"/>
                    <a:pt x="628" y="492"/>
                  </a:cubicBezTo>
                  <a:cubicBezTo>
                    <a:pt x="627" y="493"/>
                    <a:pt x="626" y="493"/>
                    <a:pt x="625" y="493"/>
                  </a:cubicBezTo>
                  <a:cubicBezTo>
                    <a:pt x="625" y="493"/>
                    <a:pt x="625" y="493"/>
                    <a:pt x="625" y="493"/>
                  </a:cubicBezTo>
                  <a:cubicBezTo>
                    <a:pt x="616" y="490"/>
                    <a:pt x="608" y="486"/>
                    <a:pt x="602" y="481"/>
                  </a:cubicBezTo>
                  <a:cubicBezTo>
                    <a:pt x="602" y="481"/>
                    <a:pt x="602" y="481"/>
                    <a:pt x="602" y="481"/>
                  </a:cubicBezTo>
                  <a:cubicBezTo>
                    <a:pt x="600" y="481"/>
                    <a:pt x="595" y="482"/>
                    <a:pt x="589" y="484"/>
                  </a:cubicBezTo>
                  <a:cubicBezTo>
                    <a:pt x="589" y="484"/>
                    <a:pt x="589" y="484"/>
                    <a:pt x="589" y="484"/>
                  </a:cubicBezTo>
                  <a:cubicBezTo>
                    <a:pt x="580" y="487"/>
                    <a:pt x="569" y="492"/>
                    <a:pt x="559" y="503"/>
                  </a:cubicBezTo>
                  <a:cubicBezTo>
                    <a:pt x="559" y="503"/>
                    <a:pt x="559" y="503"/>
                    <a:pt x="559" y="503"/>
                  </a:cubicBezTo>
                  <a:cubicBezTo>
                    <a:pt x="536" y="525"/>
                    <a:pt x="469" y="529"/>
                    <a:pt x="426" y="529"/>
                  </a:cubicBezTo>
                  <a:cubicBezTo>
                    <a:pt x="426" y="529"/>
                    <a:pt x="426" y="529"/>
                    <a:pt x="426" y="529"/>
                  </a:cubicBezTo>
                  <a:cubicBezTo>
                    <a:pt x="423" y="529"/>
                    <a:pt x="403" y="534"/>
                    <a:pt x="382" y="540"/>
                  </a:cubicBezTo>
                  <a:cubicBezTo>
                    <a:pt x="382" y="540"/>
                    <a:pt x="382" y="540"/>
                    <a:pt x="382" y="540"/>
                  </a:cubicBezTo>
                  <a:cubicBezTo>
                    <a:pt x="359" y="546"/>
                    <a:pt x="334" y="554"/>
                    <a:pt x="328" y="560"/>
                  </a:cubicBezTo>
                  <a:cubicBezTo>
                    <a:pt x="328" y="560"/>
                    <a:pt x="328" y="560"/>
                    <a:pt x="328" y="560"/>
                  </a:cubicBezTo>
                  <a:cubicBezTo>
                    <a:pt x="327" y="562"/>
                    <a:pt x="326" y="564"/>
                    <a:pt x="326" y="568"/>
                  </a:cubicBezTo>
                  <a:cubicBezTo>
                    <a:pt x="326" y="568"/>
                    <a:pt x="326" y="568"/>
                    <a:pt x="326" y="568"/>
                  </a:cubicBezTo>
                  <a:cubicBezTo>
                    <a:pt x="326" y="583"/>
                    <a:pt x="339" y="611"/>
                    <a:pt x="339" y="628"/>
                  </a:cubicBezTo>
                  <a:cubicBezTo>
                    <a:pt x="339" y="628"/>
                    <a:pt x="339" y="628"/>
                    <a:pt x="339" y="628"/>
                  </a:cubicBezTo>
                  <a:cubicBezTo>
                    <a:pt x="339" y="635"/>
                    <a:pt x="337" y="641"/>
                    <a:pt x="330" y="644"/>
                  </a:cubicBezTo>
                  <a:cubicBezTo>
                    <a:pt x="330" y="644"/>
                    <a:pt x="330" y="644"/>
                    <a:pt x="330" y="644"/>
                  </a:cubicBezTo>
                  <a:cubicBezTo>
                    <a:pt x="328" y="644"/>
                    <a:pt x="326" y="645"/>
                    <a:pt x="324" y="645"/>
                  </a:cubicBezTo>
                  <a:cubicBezTo>
                    <a:pt x="324" y="645"/>
                    <a:pt x="324" y="645"/>
                    <a:pt x="324" y="645"/>
                  </a:cubicBezTo>
                  <a:cubicBezTo>
                    <a:pt x="313" y="645"/>
                    <a:pt x="307" y="635"/>
                    <a:pt x="301" y="627"/>
                  </a:cubicBezTo>
                  <a:close/>
                  <a:moveTo>
                    <a:pt x="305" y="625"/>
                  </a:moveTo>
                  <a:cubicBezTo>
                    <a:pt x="310" y="633"/>
                    <a:pt x="316" y="641"/>
                    <a:pt x="324" y="641"/>
                  </a:cubicBezTo>
                  <a:cubicBezTo>
                    <a:pt x="324" y="641"/>
                    <a:pt x="324" y="641"/>
                    <a:pt x="324" y="641"/>
                  </a:cubicBezTo>
                  <a:cubicBezTo>
                    <a:pt x="325" y="641"/>
                    <a:pt x="327" y="641"/>
                    <a:pt x="329" y="640"/>
                  </a:cubicBezTo>
                  <a:cubicBezTo>
                    <a:pt x="329" y="640"/>
                    <a:pt x="329" y="640"/>
                    <a:pt x="329" y="640"/>
                  </a:cubicBezTo>
                  <a:cubicBezTo>
                    <a:pt x="333" y="638"/>
                    <a:pt x="335" y="634"/>
                    <a:pt x="335" y="628"/>
                  </a:cubicBezTo>
                  <a:cubicBezTo>
                    <a:pt x="335" y="628"/>
                    <a:pt x="335" y="628"/>
                    <a:pt x="335" y="628"/>
                  </a:cubicBezTo>
                  <a:cubicBezTo>
                    <a:pt x="335" y="612"/>
                    <a:pt x="322" y="585"/>
                    <a:pt x="322" y="568"/>
                  </a:cubicBezTo>
                  <a:cubicBezTo>
                    <a:pt x="322" y="568"/>
                    <a:pt x="322" y="568"/>
                    <a:pt x="322" y="568"/>
                  </a:cubicBezTo>
                  <a:cubicBezTo>
                    <a:pt x="322" y="564"/>
                    <a:pt x="323" y="560"/>
                    <a:pt x="326" y="557"/>
                  </a:cubicBezTo>
                  <a:cubicBezTo>
                    <a:pt x="326" y="557"/>
                    <a:pt x="326" y="557"/>
                    <a:pt x="326" y="557"/>
                  </a:cubicBezTo>
                  <a:cubicBezTo>
                    <a:pt x="333" y="550"/>
                    <a:pt x="358" y="542"/>
                    <a:pt x="381" y="536"/>
                  </a:cubicBezTo>
                  <a:cubicBezTo>
                    <a:pt x="381" y="536"/>
                    <a:pt x="381" y="536"/>
                    <a:pt x="381" y="536"/>
                  </a:cubicBezTo>
                  <a:cubicBezTo>
                    <a:pt x="404" y="529"/>
                    <a:pt x="425" y="525"/>
                    <a:pt x="425" y="525"/>
                  </a:cubicBezTo>
                  <a:cubicBezTo>
                    <a:pt x="425" y="525"/>
                    <a:pt x="425" y="525"/>
                    <a:pt x="425" y="525"/>
                  </a:cubicBezTo>
                  <a:cubicBezTo>
                    <a:pt x="426" y="525"/>
                    <a:pt x="426" y="525"/>
                    <a:pt x="426" y="525"/>
                  </a:cubicBezTo>
                  <a:cubicBezTo>
                    <a:pt x="468" y="525"/>
                    <a:pt x="536" y="521"/>
                    <a:pt x="556" y="500"/>
                  </a:cubicBezTo>
                  <a:cubicBezTo>
                    <a:pt x="556" y="500"/>
                    <a:pt x="556" y="500"/>
                    <a:pt x="556" y="500"/>
                  </a:cubicBezTo>
                  <a:cubicBezTo>
                    <a:pt x="578" y="478"/>
                    <a:pt x="603" y="477"/>
                    <a:pt x="603" y="477"/>
                  </a:cubicBezTo>
                  <a:cubicBezTo>
                    <a:pt x="603" y="477"/>
                    <a:pt x="603" y="477"/>
                    <a:pt x="603" y="477"/>
                  </a:cubicBezTo>
                  <a:cubicBezTo>
                    <a:pt x="603" y="477"/>
                    <a:pt x="604" y="477"/>
                    <a:pt x="604" y="477"/>
                  </a:cubicBezTo>
                  <a:cubicBezTo>
                    <a:pt x="604" y="477"/>
                    <a:pt x="604" y="477"/>
                    <a:pt x="604" y="477"/>
                  </a:cubicBezTo>
                  <a:cubicBezTo>
                    <a:pt x="609" y="482"/>
                    <a:pt x="617" y="486"/>
                    <a:pt x="625" y="488"/>
                  </a:cubicBezTo>
                  <a:cubicBezTo>
                    <a:pt x="625" y="488"/>
                    <a:pt x="625" y="488"/>
                    <a:pt x="625" y="488"/>
                  </a:cubicBezTo>
                  <a:cubicBezTo>
                    <a:pt x="633" y="472"/>
                    <a:pt x="644" y="452"/>
                    <a:pt x="654" y="442"/>
                  </a:cubicBezTo>
                  <a:cubicBezTo>
                    <a:pt x="654" y="442"/>
                    <a:pt x="654" y="442"/>
                    <a:pt x="654" y="442"/>
                  </a:cubicBezTo>
                  <a:cubicBezTo>
                    <a:pt x="657" y="438"/>
                    <a:pt x="659" y="432"/>
                    <a:pt x="659" y="424"/>
                  </a:cubicBezTo>
                  <a:cubicBezTo>
                    <a:pt x="659" y="424"/>
                    <a:pt x="659" y="424"/>
                    <a:pt x="659" y="424"/>
                  </a:cubicBezTo>
                  <a:cubicBezTo>
                    <a:pt x="659" y="400"/>
                    <a:pt x="642" y="362"/>
                    <a:pt x="635" y="354"/>
                  </a:cubicBezTo>
                  <a:cubicBezTo>
                    <a:pt x="635" y="354"/>
                    <a:pt x="635" y="354"/>
                    <a:pt x="635" y="354"/>
                  </a:cubicBezTo>
                  <a:cubicBezTo>
                    <a:pt x="635" y="354"/>
                    <a:pt x="635" y="354"/>
                    <a:pt x="635" y="354"/>
                  </a:cubicBezTo>
                  <a:cubicBezTo>
                    <a:pt x="630" y="349"/>
                    <a:pt x="618" y="347"/>
                    <a:pt x="605" y="347"/>
                  </a:cubicBezTo>
                  <a:cubicBezTo>
                    <a:pt x="605" y="347"/>
                    <a:pt x="605" y="347"/>
                    <a:pt x="605" y="347"/>
                  </a:cubicBezTo>
                  <a:cubicBezTo>
                    <a:pt x="594" y="347"/>
                    <a:pt x="580" y="349"/>
                    <a:pt x="569" y="352"/>
                  </a:cubicBezTo>
                  <a:cubicBezTo>
                    <a:pt x="569" y="352"/>
                    <a:pt x="569" y="352"/>
                    <a:pt x="569" y="352"/>
                  </a:cubicBezTo>
                  <a:cubicBezTo>
                    <a:pt x="563" y="354"/>
                    <a:pt x="558" y="355"/>
                    <a:pt x="553" y="355"/>
                  </a:cubicBezTo>
                  <a:cubicBezTo>
                    <a:pt x="553" y="355"/>
                    <a:pt x="553" y="355"/>
                    <a:pt x="553" y="355"/>
                  </a:cubicBezTo>
                  <a:cubicBezTo>
                    <a:pt x="548" y="355"/>
                    <a:pt x="543" y="354"/>
                    <a:pt x="540" y="351"/>
                  </a:cubicBezTo>
                  <a:cubicBezTo>
                    <a:pt x="540" y="351"/>
                    <a:pt x="540" y="351"/>
                    <a:pt x="540" y="351"/>
                  </a:cubicBezTo>
                  <a:cubicBezTo>
                    <a:pt x="536" y="348"/>
                    <a:pt x="534" y="343"/>
                    <a:pt x="534" y="338"/>
                  </a:cubicBezTo>
                  <a:cubicBezTo>
                    <a:pt x="534" y="338"/>
                    <a:pt x="534" y="338"/>
                    <a:pt x="534" y="338"/>
                  </a:cubicBezTo>
                  <a:cubicBezTo>
                    <a:pt x="534" y="334"/>
                    <a:pt x="535" y="331"/>
                    <a:pt x="536" y="327"/>
                  </a:cubicBezTo>
                  <a:cubicBezTo>
                    <a:pt x="536" y="327"/>
                    <a:pt x="536" y="327"/>
                    <a:pt x="536" y="327"/>
                  </a:cubicBezTo>
                  <a:cubicBezTo>
                    <a:pt x="537" y="325"/>
                    <a:pt x="537" y="322"/>
                    <a:pt x="537" y="320"/>
                  </a:cubicBezTo>
                  <a:cubicBezTo>
                    <a:pt x="537" y="320"/>
                    <a:pt x="537" y="320"/>
                    <a:pt x="537" y="320"/>
                  </a:cubicBezTo>
                  <a:cubicBezTo>
                    <a:pt x="537" y="311"/>
                    <a:pt x="533" y="302"/>
                    <a:pt x="529" y="295"/>
                  </a:cubicBezTo>
                  <a:cubicBezTo>
                    <a:pt x="529" y="295"/>
                    <a:pt x="529" y="295"/>
                    <a:pt x="529" y="295"/>
                  </a:cubicBezTo>
                  <a:cubicBezTo>
                    <a:pt x="524" y="287"/>
                    <a:pt x="520" y="281"/>
                    <a:pt x="520" y="275"/>
                  </a:cubicBezTo>
                  <a:cubicBezTo>
                    <a:pt x="520" y="275"/>
                    <a:pt x="520" y="275"/>
                    <a:pt x="520" y="275"/>
                  </a:cubicBezTo>
                  <a:cubicBezTo>
                    <a:pt x="520" y="272"/>
                    <a:pt x="522" y="270"/>
                    <a:pt x="525" y="268"/>
                  </a:cubicBezTo>
                  <a:cubicBezTo>
                    <a:pt x="525" y="268"/>
                    <a:pt x="525" y="268"/>
                    <a:pt x="525" y="268"/>
                  </a:cubicBezTo>
                  <a:cubicBezTo>
                    <a:pt x="528" y="267"/>
                    <a:pt x="532" y="266"/>
                    <a:pt x="535" y="264"/>
                  </a:cubicBezTo>
                  <a:cubicBezTo>
                    <a:pt x="535" y="264"/>
                    <a:pt x="535" y="264"/>
                    <a:pt x="535" y="264"/>
                  </a:cubicBezTo>
                  <a:cubicBezTo>
                    <a:pt x="542" y="261"/>
                    <a:pt x="549" y="257"/>
                    <a:pt x="549" y="245"/>
                  </a:cubicBezTo>
                  <a:cubicBezTo>
                    <a:pt x="549" y="245"/>
                    <a:pt x="549" y="245"/>
                    <a:pt x="549" y="245"/>
                  </a:cubicBezTo>
                  <a:cubicBezTo>
                    <a:pt x="549" y="235"/>
                    <a:pt x="544" y="225"/>
                    <a:pt x="537" y="217"/>
                  </a:cubicBezTo>
                  <a:cubicBezTo>
                    <a:pt x="537" y="217"/>
                    <a:pt x="537" y="217"/>
                    <a:pt x="537" y="217"/>
                  </a:cubicBezTo>
                  <a:cubicBezTo>
                    <a:pt x="531" y="209"/>
                    <a:pt x="522" y="204"/>
                    <a:pt x="515" y="204"/>
                  </a:cubicBezTo>
                  <a:cubicBezTo>
                    <a:pt x="515" y="204"/>
                    <a:pt x="515" y="204"/>
                    <a:pt x="515" y="204"/>
                  </a:cubicBezTo>
                  <a:cubicBezTo>
                    <a:pt x="512" y="204"/>
                    <a:pt x="510" y="205"/>
                    <a:pt x="508" y="207"/>
                  </a:cubicBezTo>
                  <a:cubicBezTo>
                    <a:pt x="508" y="207"/>
                    <a:pt x="508" y="207"/>
                    <a:pt x="508" y="207"/>
                  </a:cubicBezTo>
                  <a:cubicBezTo>
                    <a:pt x="505" y="209"/>
                    <a:pt x="502" y="210"/>
                    <a:pt x="499" y="210"/>
                  </a:cubicBezTo>
                  <a:cubicBezTo>
                    <a:pt x="499" y="210"/>
                    <a:pt x="499" y="210"/>
                    <a:pt x="499" y="210"/>
                  </a:cubicBezTo>
                  <a:cubicBezTo>
                    <a:pt x="485" y="210"/>
                    <a:pt x="470" y="191"/>
                    <a:pt x="470" y="175"/>
                  </a:cubicBezTo>
                  <a:cubicBezTo>
                    <a:pt x="470" y="175"/>
                    <a:pt x="470" y="175"/>
                    <a:pt x="470" y="175"/>
                  </a:cubicBezTo>
                  <a:cubicBezTo>
                    <a:pt x="469" y="170"/>
                    <a:pt x="471" y="166"/>
                    <a:pt x="474" y="162"/>
                  </a:cubicBezTo>
                  <a:cubicBezTo>
                    <a:pt x="474" y="162"/>
                    <a:pt x="474" y="162"/>
                    <a:pt x="474" y="162"/>
                  </a:cubicBezTo>
                  <a:cubicBezTo>
                    <a:pt x="491" y="146"/>
                    <a:pt x="517" y="135"/>
                    <a:pt x="547" y="135"/>
                  </a:cubicBezTo>
                  <a:cubicBezTo>
                    <a:pt x="547" y="135"/>
                    <a:pt x="547" y="135"/>
                    <a:pt x="547" y="135"/>
                  </a:cubicBezTo>
                  <a:cubicBezTo>
                    <a:pt x="556" y="135"/>
                    <a:pt x="566" y="135"/>
                    <a:pt x="574" y="135"/>
                  </a:cubicBezTo>
                  <a:cubicBezTo>
                    <a:pt x="574" y="135"/>
                    <a:pt x="574" y="135"/>
                    <a:pt x="574" y="135"/>
                  </a:cubicBezTo>
                  <a:cubicBezTo>
                    <a:pt x="585" y="135"/>
                    <a:pt x="595" y="134"/>
                    <a:pt x="598" y="133"/>
                  </a:cubicBezTo>
                  <a:cubicBezTo>
                    <a:pt x="598" y="133"/>
                    <a:pt x="598" y="133"/>
                    <a:pt x="598" y="133"/>
                  </a:cubicBezTo>
                  <a:cubicBezTo>
                    <a:pt x="599" y="132"/>
                    <a:pt x="599" y="132"/>
                    <a:pt x="599" y="132"/>
                  </a:cubicBezTo>
                  <a:cubicBezTo>
                    <a:pt x="599" y="132"/>
                    <a:pt x="599" y="132"/>
                    <a:pt x="599" y="132"/>
                  </a:cubicBezTo>
                  <a:cubicBezTo>
                    <a:pt x="599" y="132"/>
                    <a:pt x="599" y="131"/>
                    <a:pt x="598" y="129"/>
                  </a:cubicBezTo>
                  <a:cubicBezTo>
                    <a:pt x="598" y="129"/>
                    <a:pt x="598" y="129"/>
                    <a:pt x="598" y="129"/>
                  </a:cubicBezTo>
                  <a:cubicBezTo>
                    <a:pt x="588" y="119"/>
                    <a:pt x="591" y="94"/>
                    <a:pt x="587" y="83"/>
                  </a:cubicBezTo>
                  <a:cubicBezTo>
                    <a:pt x="587" y="83"/>
                    <a:pt x="587" y="83"/>
                    <a:pt x="587" y="83"/>
                  </a:cubicBezTo>
                  <a:cubicBezTo>
                    <a:pt x="586" y="79"/>
                    <a:pt x="584" y="78"/>
                    <a:pt x="581" y="78"/>
                  </a:cubicBezTo>
                  <a:cubicBezTo>
                    <a:pt x="581" y="78"/>
                    <a:pt x="581" y="78"/>
                    <a:pt x="581" y="78"/>
                  </a:cubicBezTo>
                  <a:cubicBezTo>
                    <a:pt x="577" y="78"/>
                    <a:pt x="573" y="83"/>
                    <a:pt x="570" y="89"/>
                  </a:cubicBezTo>
                  <a:cubicBezTo>
                    <a:pt x="570" y="89"/>
                    <a:pt x="570" y="89"/>
                    <a:pt x="570" y="89"/>
                  </a:cubicBezTo>
                  <a:cubicBezTo>
                    <a:pt x="566" y="95"/>
                    <a:pt x="563" y="102"/>
                    <a:pt x="556" y="102"/>
                  </a:cubicBezTo>
                  <a:cubicBezTo>
                    <a:pt x="556" y="102"/>
                    <a:pt x="556" y="102"/>
                    <a:pt x="556" y="102"/>
                  </a:cubicBezTo>
                  <a:cubicBezTo>
                    <a:pt x="553" y="102"/>
                    <a:pt x="550" y="100"/>
                    <a:pt x="546" y="96"/>
                  </a:cubicBezTo>
                  <a:cubicBezTo>
                    <a:pt x="546" y="96"/>
                    <a:pt x="546" y="96"/>
                    <a:pt x="546" y="96"/>
                  </a:cubicBezTo>
                  <a:cubicBezTo>
                    <a:pt x="538" y="88"/>
                    <a:pt x="530" y="77"/>
                    <a:pt x="523" y="67"/>
                  </a:cubicBezTo>
                  <a:cubicBezTo>
                    <a:pt x="523" y="67"/>
                    <a:pt x="523" y="67"/>
                    <a:pt x="523" y="67"/>
                  </a:cubicBezTo>
                  <a:cubicBezTo>
                    <a:pt x="516" y="57"/>
                    <a:pt x="508" y="50"/>
                    <a:pt x="502" y="50"/>
                  </a:cubicBezTo>
                  <a:cubicBezTo>
                    <a:pt x="502" y="50"/>
                    <a:pt x="502" y="50"/>
                    <a:pt x="502" y="50"/>
                  </a:cubicBezTo>
                  <a:cubicBezTo>
                    <a:pt x="499" y="50"/>
                    <a:pt x="495" y="52"/>
                    <a:pt x="491" y="56"/>
                  </a:cubicBezTo>
                  <a:cubicBezTo>
                    <a:pt x="491" y="56"/>
                    <a:pt x="491" y="56"/>
                    <a:pt x="491" y="56"/>
                  </a:cubicBezTo>
                  <a:cubicBezTo>
                    <a:pt x="472" y="75"/>
                    <a:pt x="430" y="149"/>
                    <a:pt x="431" y="203"/>
                  </a:cubicBezTo>
                  <a:cubicBezTo>
                    <a:pt x="431" y="203"/>
                    <a:pt x="431" y="203"/>
                    <a:pt x="431" y="203"/>
                  </a:cubicBezTo>
                  <a:cubicBezTo>
                    <a:pt x="431" y="209"/>
                    <a:pt x="431" y="214"/>
                    <a:pt x="432" y="219"/>
                  </a:cubicBezTo>
                  <a:cubicBezTo>
                    <a:pt x="432" y="219"/>
                    <a:pt x="432" y="219"/>
                    <a:pt x="432" y="219"/>
                  </a:cubicBezTo>
                  <a:cubicBezTo>
                    <a:pt x="432" y="220"/>
                    <a:pt x="432" y="221"/>
                    <a:pt x="431" y="221"/>
                  </a:cubicBezTo>
                  <a:cubicBezTo>
                    <a:pt x="431" y="221"/>
                    <a:pt x="431" y="221"/>
                    <a:pt x="431" y="221"/>
                  </a:cubicBezTo>
                  <a:cubicBezTo>
                    <a:pt x="431" y="221"/>
                    <a:pt x="423" y="225"/>
                    <a:pt x="412" y="232"/>
                  </a:cubicBezTo>
                  <a:cubicBezTo>
                    <a:pt x="412" y="232"/>
                    <a:pt x="412" y="232"/>
                    <a:pt x="412" y="232"/>
                  </a:cubicBezTo>
                  <a:cubicBezTo>
                    <a:pt x="401" y="239"/>
                    <a:pt x="388" y="247"/>
                    <a:pt x="379" y="256"/>
                  </a:cubicBezTo>
                  <a:cubicBezTo>
                    <a:pt x="379" y="256"/>
                    <a:pt x="379" y="256"/>
                    <a:pt x="379" y="256"/>
                  </a:cubicBezTo>
                  <a:cubicBezTo>
                    <a:pt x="377" y="259"/>
                    <a:pt x="374" y="260"/>
                    <a:pt x="371" y="260"/>
                  </a:cubicBezTo>
                  <a:cubicBezTo>
                    <a:pt x="371" y="260"/>
                    <a:pt x="371" y="260"/>
                    <a:pt x="371" y="260"/>
                  </a:cubicBezTo>
                  <a:cubicBezTo>
                    <a:pt x="360" y="260"/>
                    <a:pt x="351" y="245"/>
                    <a:pt x="341" y="230"/>
                  </a:cubicBezTo>
                  <a:cubicBezTo>
                    <a:pt x="341" y="230"/>
                    <a:pt x="341" y="230"/>
                    <a:pt x="341" y="230"/>
                  </a:cubicBezTo>
                  <a:cubicBezTo>
                    <a:pt x="332" y="214"/>
                    <a:pt x="323" y="196"/>
                    <a:pt x="315" y="189"/>
                  </a:cubicBezTo>
                  <a:cubicBezTo>
                    <a:pt x="315" y="189"/>
                    <a:pt x="315" y="189"/>
                    <a:pt x="315" y="189"/>
                  </a:cubicBezTo>
                  <a:cubicBezTo>
                    <a:pt x="298" y="172"/>
                    <a:pt x="267" y="146"/>
                    <a:pt x="262" y="126"/>
                  </a:cubicBezTo>
                  <a:cubicBezTo>
                    <a:pt x="262" y="126"/>
                    <a:pt x="262" y="126"/>
                    <a:pt x="262" y="126"/>
                  </a:cubicBezTo>
                  <a:cubicBezTo>
                    <a:pt x="260" y="120"/>
                    <a:pt x="255" y="118"/>
                    <a:pt x="248" y="116"/>
                  </a:cubicBezTo>
                  <a:cubicBezTo>
                    <a:pt x="248" y="116"/>
                    <a:pt x="248" y="116"/>
                    <a:pt x="248" y="116"/>
                  </a:cubicBezTo>
                  <a:cubicBezTo>
                    <a:pt x="240" y="114"/>
                    <a:pt x="232" y="114"/>
                    <a:pt x="226" y="110"/>
                  </a:cubicBezTo>
                  <a:cubicBezTo>
                    <a:pt x="226" y="110"/>
                    <a:pt x="226" y="110"/>
                    <a:pt x="226" y="110"/>
                  </a:cubicBezTo>
                  <a:cubicBezTo>
                    <a:pt x="222" y="108"/>
                    <a:pt x="219" y="104"/>
                    <a:pt x="220" y="99"/>
                  </a:cubicBezTo>
                  <a:cubicBezTo>
                    <a:pt x="220" y="99"/>
                    <a:pt x="220" y="99"/>
                    <a:pt x="220" y="99"/>
                  </a:cubicBezTo>
                  <a:cubicBezTo>
                    <a:pt x="220" y="85"/>
                    <a:pt x="225" y="68"/>
                    <a:pt x="225" y="57"/>
                  </a:cubicBezTo>
                  <a:cubicBezTo>
                    <a:pt x="225" y="57"/>
                    <a:pt x="225" y="57"/>
                    <a:pt x="225" y="57"/>
                  </a:cubicBezTo>
                  <a:cubicBezTo>
                    <a:pt x="225" y="50"/>
                    <a:pt x="224" y="47"/>
                    <a:pt x="219" y="47"/>
                  </a:cubicBezTo>
                  <a:cubicBezTo>
                    <a:pt x="219" y="47"/>
                    <a:pt x="219" y="47"/>
                    <a:pt x="219" y="47"/>
                  </a:cubicBezTo>
                  <a:cubicBezTo>
                    <a:pt x="213" y="47"/>
                    <a:pt x="204" y="56"/>
                    <a:pt x="196" y="66"/>
                  </a:cubicBezTo>
                  <a:cubicBezTo>
                    <a:pt x="196" y="66"/>
                    <a:pt x="196" y="66"/>
                    <a:pt x="196" y="66"/>
                  </a:cubicBezTo>
                  <a:cubicBezTo>
                    <a:pt x="187" y="76"/>
                    <a:pt x="179" y="86"/>
                    <a:pt x="171" y="86"/>
                  </a:cubicBezTo>
                  <a:cubicBezTo>
                    <a:pt x="171" y="86"/>
                    <a:pt x="171" y="86"/>
                    <a:pt x="171" y="86"/>
                  </a:cubicBezTo>
                  <a:cubicBezTo>
                    <a:pt x="168" y="86"/>
                    <a:pt x="166" y="85"/>
                    <a:pt x="164" y="84"/>
                  </a:cubicBezTo>
                  <a:cubicBezTo>
                    <a:pt x="164" y="84"/>
                    <a:pt x="164" y="84"/>
                    <a:pt x="164" y="84"/>
                  </a:cubicBezTo>
                  <a:cubicBezTo>
                    <a:pt x="158" y="78"/>
                    <a:pt x="155" y="65"/>
                    <a:pt x="151" y="51"/>
                  </a:cubicBezTo>
                  <a:cubicBezTo>
                    <a:pt x="151" y="51"/>
                    <a:pt x="151" y="51"/>
                    <a:pt x="151" y="51"/>
                  </a:cubicBezTo>
                  <a:cubicBezTo>
                    <a:pt x="148" y="38"/>
                    <a:pt x="144" y="23"/>
                    <a:pt x="140" y="13"/>
                  </a:cubicBezTo>
                  <a:cubicBezTo>
                    <a:pt x="140" y="13"/>
                    <a:pt x="140" y="13"/>
                    <a:pt x="140" y="13"/>
                  </a:cubicBezTo>
                  <a:cubicBezTo>
                    <a:pt x="138" y="7"/>
                    <a:pt x="135" y="4"/>
                    <a:pt x="133" y="4"/>
                  </a:cubicBezTo>
                  <a:cubicBezTo>
                    <a:pt x="133" y="4"/>
                    <a:pt x="133" y="4"/>
                    <a:pt x="133" y="4"/>
                  </a:cubicBezTo>
                  <a:cubicBezTo>
                    <a:pt x="131" y="4"/>
                    <a:pt x="126" y="8"/>
                    <a:pt x="122" y="17"/>
                  </a:cubicBezTo>
                  <a:cubicBezTo>
                    <a:pt x="122" y="17"/>
                    <a:pt x="122" y="17"/>
                    <a:pt x="122" y="17"/>
                  </a:cubicBezTo>
                  <a:cubicBezTo>
                    <a:pt x="117" y="25"/>
                    <a:pt x="111" y="36"/>
                    <a:pt x="104" y="48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92" y="70"/>
                    <a:pt x="77" y="95"/>
                    <a:pt x="60" y="106"/>
                  </a:cubicBezTo>
                  <a:cubicBezTo>
                    <a:pt x="60" y="106"/>
                    <a:pt x="60" y="106"/>
                    <a:pt x="60" y="106"/>
                  </a:cubicBezTo>
                  <a:cubicBezTo>
                    <a:pt x="64" y="112"/>
                    <a:pt x="69" y="117"/>
                    <a:pt x="74" y="122"/>
                  </a:cubicBezTo>
                  <a:cubicBezTo>
                    <a:pt x="74" y="122"/>
                    <a:pt x="74" y="122"/>
                    <a:pt x="74" y="122"/>
                  </a:cubicBezTo>
                  <a:cubicBezTo>
                    <a:pt x="93" y="142"/>
                    <a:pt x="96" y="198"/>
                    <a:pt x="96" y="234"/>
                  </a:cubicBezTo>
                  <a:cubicBezTo>
                    <a:pt x="96" y="234"/>
                    <a:pt x="96" y="234"/>
                    <a:pt x="96" y="234"/>
                  </a:cubicBezTo>
                  <a:cubicBezTo>
                    <a:pt x="95" y="272"/>
                    <a:pt x="41" y="306"/>
                    <a:pt x="40" y="306"/>
                  </a:cubicBezTo>
                  <a:cubicBezTo>
                    <a:pt x="40" y="306"/>
                    <a:pt x="40" y="306"/>
                    <a:pt x="40" y="306"/>
                  </a:cubicBezTo>
                  <a:cubicBezTo>
                    <a:pt x="40" y="306"/>
                    <a:pt x="31" y="311"/>
                    <a:pt x="22" y="319"/>
                  </a:cubicBezTo>
                  <a:cubicBezTo>
                    <a:pt x="22" y="319"/>
                    <a:pt x="22" y="319"/>
                    <a:pt x="22" y="319"/>
                  </a:cubicBezTo>
                  <a:cubicBezTo>
                    <a:pt x="13" y="328"/>
                    <a:pt x="3" y="341"/>
                    <a:pt x="4" y="358"/>
                  </a:cubicBezTo>
                  <a:cubicBezTo>
                    <a:pt x="4" y="358"/>
                    <a:pt x="4" y="358"/>
                    <a:pt x="4" y="358"/>
                  </a:cubicBezTo>
                  <a:cubicBezTo>
                    <a:pt x="4" y="364"/>
                    <a:pt x="5" y="371"/>
                    <a:pt x="8" y="379"/>
                  </a:cubicBezTo>
                  <a:cubicBezTo>
                    <a:pt x="8" y="379"/>
                    <a:pt x="8" y="379"/>
                    <a:pt x="8" y="379"/>
                  </a:cubicBezTo>
                  <a:cubicBezTo>
                    <a:pt x="19" y="403"/>
                    <a:pt x="33" y="406"/>
                    <a:pt x="47" y="406"/>
                  </a:cubicBezTo>
                  <a:cubicBezTo>
                    <a:pt x="47" y="406"/>
                    <a:pt x="47" y="406"/>
                    <a:pt x="47" y="406"/>
                  </a:cubicBezTo>
                  <a:cubicBezTo>
                    <a:pt x="53" y="406"/>
                    <a:pt x="60" y="405"/>
                    <a:pt x="67" y="405"/>
                  </a:cubicBezTo>
                  <a:cubicBezTo>
                    <a:pt x="67" y="405"/>
                    <a:pt x="67" y="405"/>
                    <a:pt x="67" y="405"/>
                  </a:cubicBezTo>
                  <a:cubicBezTo>
                    <a:pt x="74" y="405"/>
                    <a:pt x="80" y="406"/>
                    <a:pt x="85" y="411"/>
                  </a:cubicBezTo>
                  <a:cubicBezTo>
                    <a:pt x="85" y="411"/>
                    <a:pt x="85" y="411"/>
                    <a:pt x="85" y="411"/>
                  </a:cubicBezTo>
                  <a:cubicBezTo>
                    <a:pt x="94" y="421"/>
                    <a:pt x="95" y="434"/>
                    <a:pt x="97" y="446"/>
                  </a:cubicBezTo>
                  <a:cubicBezTo>
                    <a:pt x="97" y="446"/>
                    <a:pt x="97" y="446"/>
                    <a:pt x="97" y="446"/>
                  </a:cubicBezTo>
                  <a:cubicBezTo>
                    <a:pt x="98" y="459"/>
                    <a:pt x="100" y="472"/>
                    <a:pt x="109" y="481"/>
                  </a:cubicBezTo>
                  <a:cubicBezTo>
                    <a:pt x="109" y="481"/>
                    <a:pt x="109" y="481"/>
                    <a:pt x="109" y="481"/>
                  </a:cubicBezTo>
                  <a:cubicBezTo>
                    <a:pt x="118" y="490"/>
                    <a:pt x="128" y="492"/>
                    <a:pt x="137" y="492"/>
                  </a:cubicBezTo>
                  <a:cubicBezTo>
                    <a:pt x="137" y="492"/>
                    <a:pt x="137" y="492"/>
                    <a:pt x="137" y="492"/>
                  </a:cubicBezTo>
                  <a:cubicBezTo>
                    <a:pt x="142" y="492"/>
                    <a:pt x="148" y="491"/>
                    <a:pt x="152" y="491"/>
                  </a:cubicBezTo>
                  <a:cubicBezTo>
                    <a:pt x="152" y="491"/>
                    <a:pt x="152" y="491"/>
                    <a:pt x="152" y="491"/>
                  </a:cubicBezTo>
                  <a:cubicBezTo>
                    <a:pt x="158" y="491"/>
                    <a:pt x="163" y="492"/>
                    <a:pt x="167" y="496"/>
                  </a:cubicBezTo>
                  <a:cubicBezTo>
                    <a:pt x="167" y="496"/>
                    <a:pt x="167" y="496"/>
                    <a:pt x="167" y="496"/>
                  </a:cubicBezTo>
                  <a:cubicBezTo>
                    <a:pt x="169" y="498"/>
                    <a:pt x="169" y="500"/>
                    <a:pt x="169" y="503"/>
                  </a:cubicBezTo>
                  <a:cubicBezTo>
                    <a:pt x="169" y="503"/>
                    <a:pt x="169" y="503"/>
                    <a:pt x="169" y="503"/>
                  </a:cubicBezTo>
                  <a:cubicBezTo>
                    <a:pt x="169" y="520"/>
                    <a:pt x="148" y="554"/>
                    <a:pt x="148" y="569"/>
                  </a:cubicBezTo>
                  <a:cubicBezTo>
                    <a:pt x="148" y="569"/>
                    <a:pt x="148" y="569"/>
                    <a:pt x="148" y="569"/>
                  </a:cubicBezTo>
                  <a:cubicBezTo>
                    <a:pt x="148" y="571"/>
                    <a:pt x="149" y="572"/>
                    <a:pt x="150" y="573"/>
                  </a:cubicBezTo>
                  <a:cubicBezTo>
                    <a:pt x="150" y="573"/>
                    <a:pt x="150" y="573"/>
                    <a:pt x="150" y="573"/>
                  </a:cubicBezTo>
                  <a:cubicBezTo>
                    <a:pt x="153" y="576"/>
                    <a:pt x="157" y="577"/>
                    <a:pt x="161" y="577"/>
                  </a:cubicBezTo>
                  <a:cubicBezTo>
                    <a:pt x="161" y="577"/>
                    <a:pt x="161" y="577"/>
                    <a:pt x="161" y="577"/>
                  </a:cubicBezTo>
                  <a:cubicBezTo>
                    <a:pt x="166" y="577"/>
                    <a:pt x="171" y="576"/>
                    <a:pt x="175" y="576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176" y="576"/>
                    <a:pt x="178" y="576"/>
                    <a:pt x="180" y="577"/>
                  </a:cubicBezTo>
                  <a:cubicBezTo>
                    <a:pt x="180" y="577"/>
                    <a:pt x="180" y="577"/>
                    <a:pt x="180" y="577"/>
                  </a:cubicBezTo>
                  <a:cubicBezTo>
                    <a:pt x="184" y="582"/>
                    <a:pt x="212" y="610"/>
                    <a:pt x="230" y="627"/>
                  </a:cubicBezTo>
                  <a:cubicBezTo>
                    <a:pt x="230" y="627"/>
                    <a:pt x="230" y="627"/>
                    <a:pt x="230" y="627"/>
                  </a:cubicBezTo>
                  <a:cubicBezTo>
                    <a:pt x="233" y="630"/>
                    <a:pt x="236" y="631"/>
                    <a:pt x="239" y="631"/>
                  </a:cubicBezTo>
                  <a:cubicBezTo>
                    <a:pt x="239" y="631"/>
                    <a:pt x="239" y="631"/>
                    <a:pt x="239" y="631"/>
                  </a:cubicBezTo>
                  <a:cubicBezTo>
                    <a:pt x="246" y="631"/>
                    <a:pt x="256" y="626"/>
                    <a:pt x="264" y="619"/>
                  </a:cubicBezTo>
                  <a:cubicBezTo>
                    <a:pt x="264" y="619"/>
                    <a:pt x="264" y="619"/>
                    <a:pt x="264" y="619"/>
                  </a:cubicBezTo>
                  <a:cubicBezTo>
                    <a:pt x="273" y="613"/>
                    <a:pt x="280" y="607"/>
                    <a:pt x="287" y="607"/>
                  </a:cubicBezTo>
                  <a:cubicBezTo>
                    <a:pt x="287" y="607"/>
                    <a:pt x="287" y="607"/>
                    <a:pt x="287" y="607"/>
                  </a:cubicBezTo>
                  <a:cubicBezTo>
                    <a:pt x="295" y="607"/>
                    <a:pt x="299" y="616"/>
                    <a:pt x="305" y="625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10"/>
            <p:cNvSpPr/>
            <p:nvPr/>
          </p:nvSpPr>
          <p:spPr bwMode="auto">
            <a:xfrm>
              <a:off x="5283205" y="5262566"/>
              <a:ext cx="1258889" cy="992188"/>
            </a:xfrm>
            <a:custGeom>
              <a:avLst/>
              <a:gdLst>
                <a:gd name="T0" fmla="*/ 0 w 560"/>
                <a:gd name="T1" fmla="*/ 859446 h 441"/>
                <a:gd name="T2" fmla="*/ 4496 w 560"/>
                <a:gd name="T3" fmla="*/ 800950 h 441"/>
                <a:gd name="T4" fmla="*/ 321466 w 560"/>
                <a:gd name="T5" fmla="*/ 353228 h 441"/>
                <a:gd name="T6" fmla="*/ 382163 w 560"/>
                <a:gd name="T7" fmla="*/ 89994 h 441"/>
                <a:gd name="T8" fmla="*/ 420379 w 560"/>
                <a:gd name="T9" fmla="*/ 92244 h 441"/>
                <a:gd name="T10" fmla="*/ 433867 w 560"/>
                <a:gd name="T11" fmla="*/ 121492 h 441"/>
                <a:gd name="T12" fmla="*/ 505804 w 560"/>
                <a:gd name="T13" fmla="*/ 137241 h 441"/>
                <a:gd name="T14" fmla="*/ 499060 w 560"/>
                <a:gd name="T15" fmla="*/ 87745 h 441"/>
                <a:gd name="T16" fmla="*/ 703629 w 560"/>
                <a:gd name="T17" fmla="*/ 0 h 441"/>
                <a:gd name="T18" fmla="*/ 800294 w 560"/>
                <a:gd name="T19" fmla="*/ 31498 h 441"/>
                <a:gd name="T20" fmla="*/ 780062 w 560"/>
                <a:gd name="T21" fmla="*/ 164240 h 441"/>
                <a:gd name="T22" fmla="*/ 786806 w 560"/>
                <a:gd name="T23" fmla="*/ 161990 h 441"/>
                <a:gd name="T24" fmla="*/ 971143 w 560"/>
                <a:gd name="T25" fmla="*/ 137241 h 441"/>
                <a:gd name="T26" fmla="*/ 984631 w 560"/>
                <a:gd name="T27" fmla="*/ 139491 h 441"/>
                <a:gd name="T28" fmla="*/ 1108272 w 560"/>
                <a:gd name="T29" fmla="*/ 92244 h 441"/>
                <a:gd name="T30" fmla="*/ 984631 w 560"/>
                <a:gd name="T31" fmla="*/ 148491 h 441"/>
                <a:gd name="T32" fmla="*/ 930679 w 560"/>
                <a:gd name="T33" fmla="*/ 139491 h 441"/>
                <a:gd name="T34" fmla="*/ 791302 w 560"/>
                <a:gd name="T35" fmla="*/ 170989 h 441"/>
                <a:gd name="T36" fmla="*/ 771070 w 560"/>
                <a:gd name="T37" fmla="*/ 173239 h 441"/>
                <a:gd name="T38" fmla="*/ 768821 w 560"/>
                <a:gd name="T39" fmla="*/ 168739 h 441"/>
                <a:gd name="T40" fmla="*/ 791302 w 560"/>
                <a:gd name="T41" fmla="*/ 132742 h 441"/>
                <a:gd name="T42" fmla="*/ 811534 w 560"/>
                <a:gd name="T43" fmla="*/ 78745 h 441"/>
                <a:gd name="T44" fmla="*/ 703629 w 560"/>
                <a:gd name="T45" fmla="*/ 8999 h 441"/>
                <a:gd name="T46" fmla="*/ 517044 w 560"/>
                <a:gd name="T47" fmla="*/ 62996 h 441"/>
                <a:gd name="T48" fmla="*/ 514796 w 560"/>
                <a:gd name="T49" fmla="*/ 137241 h 441"/>
                <a:gd name="T50" fmla="*/ 508052 w 560"/>
                <a:gd name="T51" fmla="*/ 159740 h 441"/>
                <a:gd name="T52" fmla="*/ 413635 w 560"/>
                <a:gd name="T53" fmla="*/ 96744 h 441"/>
                <a:gd name="T54" fmla="*/ 402395 w 560"/>
                <a:gd name="T55" fmla="*/ 87745 h 441"/>
                <a:gd name="T56" fmla="*/ 330458 w 560"/>
                <a:gd name="T57" fmla="*/ 357728 h 441"/>
                <a:gd name="T58" fmla="*/ 211314 w 560"/>
                <a:gd name="T59" fmla="*/ 598463 h 441"/>
                <a:gd name="T60" fmla="*/ 8992 w 560"/>
                <a:gd name="T61" fmla="*/ 859446 h 441"/>
                <a:gd name="T62" fmla="*/ 22480 w 560"/>
                <a:gd name="T63" fmla="*/ 942691 h 441"/>
                <a:gd name="T64" fmla="*/ 159609 w 560"/>
                <a:gd name="T65" fmla="*/ 969689 h 441"/>
                <a:gd name="T66" fmla="*/ 164105 w 560"/>
                <a:gd name="T67" fmla="*/ 960690 h 441"/>
                <a:gd name="T68" fmla="*/ 112401 w 560"/>
                <a:gd name="T69" fmla="*/ 884195 h 441"/>
                <a:gd name="T70" fmla="*/ 200073 w 560"/>
                <a:gd name="T71" fmla="*/ 809949 h 441"/>
                <a:gd name="T72" fmla="*/ 546268 w 560"/>
                <a:gd name="T73" fmla="*/ 672708 h 441"/>
                <a:gd name="T74" fmla="*/ 600220 w 560"/>
                <a:gd name="T75" fmla="*/ 593963 h 441"/>
                <a:gd name="T76" fmla="*/ 640685 w 560"/>
                <a:gd name="T77" fmla="*/ 598463 h 441"/>
                <a:gd name="T78" fmla="*/ 692389 w 560"/>
                <a:gd name="T79" fmla="*/ 571464 h 441"/>
                <a:gd name="T80" fmla="*/ 701381 w 560"/>
                <a:gd name="T81" fmla="*/ 539966 h 441"/>
                <a:gd name="T82" fmla="*/ 705877 w 560"/>
                <a:gd name="T83" fmla="*/ 542216 h 441"/>
                <a:gd name="T84" fmla="*/ 1049824 w 560"/>
                <a:gd name="T85" fmla="*/ 465721 h 441"/>
                <a:gd name="T86" fmla="*/ 1247649 w 560"/>
                <a:gd name="T87" fmla="*/ 332979 h 441"/>
                <a:gd name="T88" fmla="*/ 1108272 w 560"/>
                <a:gd name="T89" fmla="*/ 96744 h 441"/>
                <a:gd name="T90" fmla="*/ 1108272 w 560"/>
                <a:gd name="T91" fmla="*/ 87745 h 441"/>
                <a:gd name="T92" fmla="*/ 1189201 w 560"/>
                <a:gd name="T93" fmla="*/ 179989 h 441"/>
                <a:gd name="T94" fmla="*/ 1258889 w 560"/>
                <a:gd name="T95" fmla="*/ 332979 h 441"/>
                <a:gd name="T96" fmla="*/ 1256641 w 560"/>
                <a:gd name="T97" fmla="*/ 339729 h 441"/>
                <a:gd name="T98" fmla="*/ 1052072 w 560"/>
                <a:gd name="T99" fmla="*/ 474720 h 441"/>
                <a:gd name="T100" fmla="*/ 705877 w 560"/>
                <a:gd name="T101" fmla="*/ 555715 h 441"/>
                <a:gd name="T102" fmla="*/ 699133 w 560"/>
                <a:gd name="T103" fmla="*/ 575964 h 441"/>
                <a:gd name="T104" fmla="*/ 606964 w 560"/>
                <a:gd name="T105" fmla="*/ 602962 h 441"/>
                <a:gd name="T106" fmla="*/ 391155 w 560"/>
                <a:gd name="T107" fmla="*/ 771702 h 441"/>
                <a:gd name="T108" fmla="*/ 121393 w 560"/>
                <a:gd name="T109" fmla="*/ 884195 h 441"/>
                <a:gd name="T110" fmla="*/ 146121 w 560"/>
                <a:gd name="T111" fmla="*/ 924692 h 441"/>
                <a:gd name="T112" fmla="*/ 166353 w 560"/>
                <a:gd name="T113" fmla="*/ 976439 h 441"/>
                <a:gd name="T114" fmla="*/ 110153 w 560"/>
                <a:gd name="T115" fmla="*/ 992188 h 441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560" h="441">
                  <a:moveTo>
                    <a:pt x="6" y="421"/>
                  </a:moveTo>
                  <a:cubicBezTo>
                    <a:pt x="1" y="410"/>
                    <a:pt x="0" y="395"/>
                    <a:pt x="0" y="382"/>
                  </a:cubicBezTo>
                  <a:cubicBezTo>
                    <a:pt x="0" y="382"/>
                    <a:pt x="0" y="382"/>
                    <a:pt x="0" y="382"/>
                  </a:cubicBezTo>
                  <a:cubicBezTo>
                    <a:pt x="0" y="371"/>
                    <a:pt x="1" y="361"/>
                    <a:pt x="2" y="357"/>
                  </a:cubicBezTo>
                  <a:cubicBezTo>
                    <a:pt x="2" y="357"/>
                    <a:pt x="2" y="357"/>
                    <a:pt x="2" y="357"/>
                  </a:cubicBezTo>
                  <a:cubicBezTo>
                    <a:pt x="2" y="356"/>
                    <a:pt x="2" y="356"/>
                    <a:pt x="2" y="356"/>
                  </a:cubicBezTo>
                  <a:cubicBezTo>
                    <a:pt x="27" y="325"/>
                    <a:pt x="68" y="287"/>
                    <a:pt x="91" y="263"/>
                  </a:cubicBezTo>
                  <a:cubicBezTo>
                    <a:pt x="91" y="263"/>
                    <a:pt x="91" y="263"/>
                    <a:pt x="91" y="263"/>
                  </a:cubicBezTo>
                  <a:cubicBezTo>
                    <a:pt x="126" y="229"/>
                    <a:pt x="124" y="207"/>
                    <a:pt x="143" y="157"/>
                  </a:cubicBezTo>
                  <a:cubicBezTo>
                    <a:pt x="143" y="157"/>
                    <a:pt x="143" y="157"/>
                    <a:pt x="143" y="157"/>
                  </a:cubicBezTo>
                  <a:cubicBezTo>
                    <a:pt x="162" y="108"/>
                    <a:pt x="150" y="60"/>
                    <a:pt x="170" y="40"/>
                  </a:cubicBezTo>
                  <a:cubicBezTo>
                    <a:pt x="170" y="40"/>
                    <a:pt x="170" y="40"/>
                    <a:pt x="170" y="40"/>
                  </a:cubicBezTo>
                  <a:cubicBezTo>
                    <a:pt x="173" y="36"/>
                    <a:pt x="176" y="35"/>
                    <a:pt x="179" y="35"/>
                  </a:cubicBezTo>
                  <a:cubicBezTo>
                    <a:pt x="179" y="35"/>
                    <a:pt x="179" y="35"/>
                    <a:pt x="179" y="35"/>
                  </a:cubicBezTo>
                  <a:cubicBezTo>
                    <a:pt x="183" y="35"/>
                    <a:pt x="185" y="38"/>
                    <a:pt x="187" y="41"/>
                  </a:cubicBezTo>
                  <a:cubicBezTo>
                    <a:pt x="187" y="41"/>
                    <a:pt x="187" y="41"/>
                    <a:pt x="187" y="41"/>
                  </a:cubicBezTo>
                  <a:cubicBezTo>
                    <a:pt x="189" y="45"/>
                    <a:pt x="191" y="49"/>
                    <a:pt x="193" y="54"/>
                  </a:cubicBezTo>
                  <a:cubicBezTo>
                    <a:pt x="193" y="54"/>
                    <a:pt x="193" y="54"/>
                    <a:pt x="193" y="54"/>
                  </a:cubicBezTo>
                  <a:cubicBezTo>
                    <a:pt x="198" y="63"/>
                    <a:pt x="203" y="71"/>
                    <a:pt x="214" y="71"/>
                  </a:cubicBezTo>
                  <a:cubicBezTo>
                    <a:pt x="214" y="71"/>
                    <a:pt x="214" y="71"/>
                    <a:pt x="214" y="71"/>
                  </a:cubicBezTo>
                  <a:cubicBezTo>
                    <a:pt x="224" y="70"/>
                    <a:pt x="225" y="68"/>
                    <a:pt x="225" y="61"/>
                  </a:cubicBezTo>
                  <a:cubicBezTo>
                    <a:pt x="225" y="61"/>
                    <a:pt x="225" y="61"/>
                    <a:pt x="225" y="61"/>
                  </a:cubicBezTo>
                  <a:cubicBezTo>
                    <a:pt x="225" y="56"/>
                    <a:pt x="222" y="47"/>
                    <a:pt x="222" y="39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2" y="34"/>
                    <a:pt x="224" y="29"/>
                    <a:pt x="227" y="26"/>
                  </a:cubicBezTo>
                  <a:cubicBezTo>
                    <a:pt x="227" y="26"/>
                    <a:pt x="227" y="26"/>
                    <a:pt x="227" y="26"/>
                  </a:cubicBezTo>
                  <a:cubicBezTo>
                    <a:pt x="238" y="15"/>
                    <a:pt x="278" y="1"/>
                    <a:pt x="313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30" y="0"/>
                    <a:pt x="346" y="4"/>
                    <a:pt x="356" y="14"/>
                  </a:cubicBezTo>
                  <a:cubicBezTo>
                    <a:pt x="356" y="14"/>
                    <a:pt x="356" y="14"/>
                    <a:pt x="356" y="14"/>
                  </a:cubicBezTo>
                  <a:cubicBezTo>
                    <a:pt x="363" y="21"/>
                    <a:pt x="365" y="28"/>
                    <a:pt x="365" y="35"/>
                  </a:cubicBezTo>
                  <a:cubicBezTo>
                    <a:pt x="365" y="35"/>
                    <a:pt x="365" y="35"/>
                    <a:pt x="365" y="35"/>
                  </a:cubicBezTo>
                  <a:cubicBezTo>
                    <a:pt x="365" y="52"/>
                    <a:pt x="350" y="68"/>
                    <a:pt x="347" y="73"/>
                  </a:cubicBezTo>
                  <a:cubicBezTo>
                    <a:pt x="347" y="73"/>
                    <a:pt x="347" y="73"/>
                    <a:pt x="347" y="73"/>
                  </a:cubicBezTo>
                  <a:cubicBezTo>
                    <a:pt x="348" y="73"/>
                    <a:pt x="349" y="73"/>
                    <a:pt x="350" y="72"/>
                  </a:cubicBezTo>
                  <a:cubicBezTo>
                    <a:pt x="350" y="72"/>
                    <a:pt x="350" y="72"/>
                    <a:pt x="350" y="72"/>
                  </a:cubicBezTo>
                  <a:cubicBezTo>
                    <a:pt x="369" y="65"/>
                    <a:pt x="394" y="58"/>
                    <a:pt x="414" y="58"/>
                  </a:cubicBezTo>
                  <a:cubicBezTo>
                    <a:pt x="414" y="58"/>
                    <a:pt x="414" y="58"/>
                    <a:pt x="414" y="58"/>
                  </a:cubicBezTo>
                  <a:cubicBezTo>
                    <a:pt x="420" y="58"/>
                    <a:pt x="426" y="59"/>
                    <a:pt x="432" y="61"/>
                  </a:cubicBezTo>
                  <a:cubicBezTo>
                    <a:pt x="432" y="61"/>
                    <a:pt x="432" y="61"/>
                    <a:pt x="432" y="61"/>
                  </a:cubicBezTo>
                  <a:cubicBezTo>
                    <a:pt x="434" y="62"/>
                    <a:pt x="436" y="62"/>
                    <a:pt x="438" y="62"/>
                  </a:cubicBezTo>
                  <a:cubicBezTo>
                    <a:pt x="438" y="62"/>
                    <a:pt x="438" y="62"/>
                    <a:pt x="438" y="62"/>
                  </a:cubicBezTo>
                  <a:cubicBezTo>
                    <a:pt x="453" y="62"/>
                    <a:pt x="468" y="39"/>
                    <a:pt x="493" y="39"/>
                  </a:cubicBezTo>
                  <a:cubicBezTo>
                    <a:pt x="493" y="39"/>
                    <a:pt x="493" y="39"/>
                    <a:pt x="493" y="39"/>
                  </a:cubicBezTo>
                  <a:cubicBezTo>
                    <a:pt x="493" y="41"/>
                    <a:pt x="493" y="41"/>
                    <a:pt x="493" y="41"/>
                  </a:cubicBezTo>
                  <a:cubicBezTo>
                    <a:pt x="493" y="43"/>
                    <a:pt x="493" y="43"/>
                    <a:pt x="493" y="43"/>
                  </a:cubicBezTo>
                  <a:cubicBezTo>
                    <a:pt x="471" y="43"/>
                    <a:pt x="457" y="65"/>
                    <a:pt x="438" y="66"/>
                  </a:cubicBezTo>
                  <a:cubicBezTo>
                    <a:pt x="438" y="66"/>
                    <a:pt x="438" y="66"/>
                    <a:pt x="438" y="66"/>
                  </a:cubicBezTo>
                  <a:cubicBezTo>
                    <a:pt x="435" y="66"/>
                    <a:pt x="433" y="65"/>
                    <a:pt x="430" y="65"/>
                  </a:cubicBezTo>
                  <a:cubicBezTo>
                    <a:pt x="430" y="65"/>
                    <a:pt x="430" y="65"/>
                    <a:pt x="430" y="65"/>
                  </a:cubicBezTo>
                  <a:cubicBezTo>
                    <a:pt x="426" y="63"/>
                    <a:pt x="420" y="62"/>
                    <a:pt x="414" y="62"/>
                  </a:cubicBezTo>
                  <a:cubicBezTo>
                    <a:pt x="414" y="62"/>
                    <a:pt x="414" y="62"/>
                    <a:pt x="414" y="62"/>
                  </a:cubicBezTo>
                  <a:cubicBezTo>
                    <a:pt x="395" y="62"/>
                    <a:pt x="371" y="69"/>
                    <a:pt x="352" y="76"/>
                  </a:cubicBezTo>
                  <a:cubicBezTo>
                    <a:pt x="352" y="76"/>
                    <a:pt x="352" y="76"/>
                    <a:pt x="352" y="76"/>
                  </a:cubicBezTo>
                  <a:cubicBezTo>
                    <a:pt x="349" y="77"/>
                    <a:pt x="347" y="77"/>
                    <a:pt x="346" y="77"/>
                  </a:cubicBezTo>
                  <a:cubicBezTo>
                    <a:pt x="346" y="77"/>
                    <a:pt x="346" y="77"/>
                    <a:pt x="346" y="77"/>
                  </a:cubicBezTo>
                  <a:cubicBezTo>
                    <a:pt x="345" y="77"/>
                    <a:pt x="344" y="77"/>
                    <a:pt x="343" y="77"/>
                  </a:cubicBezTo>
                  <a:cubicBezTo>
                    <a:pt x="343" y="77"/>
                    <a:pt x="343" y="77"/>
                    <a:pt x="343" y="77"/>
                  </a:cubicBezTo>
                  <a:cubicBezTo>
                    <a:pt x="343" y="76"/>
                    <a:pt x="342" y="75"/>
                    <a:pt x="342" y="75"/>
                  </a:cubicBezTo>
                  <a:cubicBezTo>
                    <a:pt x="342" y="75"/>
                    <a:pt x="342" y="75"/>
                    <a:pt x="342" y="75"/>
                  </a:cubicBezTo>
                  <a:cubicBezTo>
                    <a:pt x="342" y="72"/>
                    <a:pt x="344" y="71"/>
                    <a:pt x="346" y="68"/>
                  </a:cubicBezTo>
                  <a:cubicBezTo>
                    <a:pt x="346" y="68"/>
                    <a:pt x="346" y="68"/>
                    <a:pt x="346" y="68"/>
                  </a:cubicBezTo>
                  <a:cubicBezTo>
                    <a:pt x="347" y="65"/>
                    <a:pt x="350" y="62"/>
                    <a:pt x="352" y="59"/>
                  </a:cubicBezTo>
                  <a:cubicBezTo>
                    <a:pt x="352" y="59"/>
                    <a:pt x="352" y="59"/>
                    <a:pt x="352" y="59"/>
                  </a:cubicBezTo>
                  <a:cubicBezTo>
                    <a:pt x="357" y="52"/>
                    <a:pt x="361" y="43"/>
                    <a:pt x="361" y="35"/>
                  </a:cubicBezTo>
                  <a:cubicBezTo>
                    <a:pt x="361" y="35"/>
                    <a:pt x="361" y="35"/>
                    <a:pt x="361" y="35"/>
                  </a:cubicBezTo>
                  <a:cubicBezTo>
                    <a:pt x="361" y="29"/>
                    <a:pt x="359" y="23"/>
                    <a:pt x="353" y="17"/>
                  </a:cubicBezTo>
                  <a:cubicBezTo>
                    <a:pt x="353" y="17"/>
                    <a:pt x="353" y="17"/>
                    <a:pt x="353" y="17"/>
                  </a:cubicBezTo>
                  <a:cubicBezTo>
                    <a:pt x="344" y="8"/>
                    <a:pt x="330" y="4"/>
                    <a:pt x="313" y="4"/>
                  </a:cubicBezTo>
                  <a:cubicBezTo>
                    <a:pt x="313" y="4"/>
                    <a:pt x="313" y="4"/>
                    <a:pt x="313" y="4"/>
                  </a:cubicBezTo>
                  <a:cubicBezTo>
                    <a:pt x="279" y="4"/>
                    <a:pt x="239" y="20"/>
                    <a:pt x="230" y="28"/>
                  </a:cubicBezTo>
                  <a:cubicBezTo>
                    <a:pt x="230" y="28"/>
                    <a:pt x="230" y="28"/>
                    <a:pt x="230" y="28"/>
                  </a:cubicBezTo>
                  <a:cubicBezTo>
                    <a:pt x="227" y="31"/>
                    <a:pt x="226" y="35"/>
                    <a:pt x="226" y="39"/>
                  </a:cubicBezTo>
                  <a:cubicBezTo>
                    <a:pt x="226" y="39"/>
                    <a:pt x="226" y="39"/>
                    <a:pt x="226" y="39"/>
                  </a:cubicBezTo>
                  <a:cubicBezTo>
                    <a:pt x="226" y="46"/>
                    <a:pt x="229" y="55"/>
                    <a:pt x="229" y="61"/>
                  </a:cubicBezTo>
                  <a:cubicBezTo>
                    <a:pt x="229" y="61"/>
                    <a:pt x="229" y="61"/>
                    <a:pt x="229" y="61"/>
                  </a:cubicBezTo>
                  <a:cubicBezTo>
                    <a:pt x="229" y="65"/>
                    <a:pt x="228" y="68"/>
                    <a:pt x="226" y="71"/>
                  </a:cubicBezTo>
                  <a:cubicBezTo>
                    <a:pt x="226" y="71"/>
                    <a:pt x="226" y="71"/>
                    <a:pt x="226" y="71"/>
                  </a:cubicBezTo>
                  <a:cubicBezTo>
                    <a:pt x="223" y="74"/>
                    <a:pt x="219" y="75"/>
                    <a:pt x="214" y="75"/>
                  </a:cubicBezTo>
                  <a:cubicBezTo>
                    <a:pt x="214" y="75"/>
                    <a:pt x="214" y="75"/>
                    <a:pt x="214" y="75"/>
                  </a:cubicBezTo>
                  <a:cubicBezTo>
                    <a:pt x="194" y="75"/>
                    <a:pt x="189" y="53"/>
                    <a:pt x="184" y="43"/>
                  </a:cubicBezTo>
                  <a:cubicBezTo>
                    <a:pt x="184" y="43"/>
                    <a:pt x="184" y="43"/>
                    <a:pt x="184" y="43"/>
                  </a:cubicBezTo>
                  <a:cubicBezTo>
                    <a:pt x="182" y="40"/>
                    <a:pt x="180" y="39"/>
                    <a:pt x="179" y="39"/>
                  </a:cubicBezTo>
                  <a:cubicBezTo>
                    <a:pt x="179" y="39"/>
                    <a:pt x="179" y="39"/>
                    <a:pt x="179" y="39"/>
                  </a:cubicBezTo>
                  <a:cubicBezTo>
                    <a:pt x="178" y="39"/>
                    <a:pt x="176" y="40"/>
                    <a:pt x="173" y="42"/>
                  </a:cubicBezTo>
                  <a:cubicBezTo>
                    <a:pt x="173" y="42"/>
                    <a:pt x="173" y="42"/>
                    <a:pt x="173" y="42"/>
                  </a:cubicBezTo>
                  <a:cubicBezTo>
                    <a:pt x="155" y="60"/>
                    <a:pt x="166" y="109"/>
                    <a:pt x="147" y="159"/>
                  </a:cubicBezTo>
                  <a:cubicBezTo>
                    <a:pt x="147" y="159"/>
                    <a:pt x="147" y="159"/>
                    <a:pt x="147" y="159"/>
                  </a:cubicBezTo>
                  <a:cubicBezTo>
                    <a:pt x="128" y="208"/>
                    <a:pt x="130" y="231"/>
                    <a:pt x="94" y="266"/>
                  </a:cubicBezTo>
                  <a:cubicBezTo>
                    <a:pt x="94" y="266"/>
                    <a:pt x="94" y="266"/>
                    <a:pt x="94" y="266"/>
                  </a:cubicBezTo>
                  <a:cubicBezTo>
                    <a:pt x="71" y="289"/>
                    <a:pt x="30" y="327"/>
                    <a:pt x="5" y="358"/>
                  </a:cubicBezTo>
                  <a:cubicBezTo>
                    <a:pt x="5" y="358"/>
                    <a:pt x="5" y="358"/>
                    <a:pt x="5" y="358"/>
                  </a:cubicBezTo>
                  <a:cubicBezTo>
                    <a:pt x="5" y="362"/>
                    <a:pt x="4" y="371"/>
                    <a:pt x="4" y="382"/>
                  </a:cubicBezTo>
                  <a:cubicBezTo>
                    <a:pt x="4" y="382"/>
                    <a:pt x="4" y="382"/>
                    <a:pt x="4" y="382"/>
                  </a:cubicBezTo>
                  <a:cubicBezTo>
                    <a:pt x="4" y="395"/>
                    <a:pt x="5" y="409"/>
                    <a:pt x="10" y="419"/>
                  </a:cubicBezTo>
                  <a:cubicBezTo>
                    <a:pt x="10" y="419"/>
                    <a:pt x="10" y="419"/>
                    <a:pt x="10" y="419"/>
                  </a:cubicBezTo>
                  <a:cubicBezTo>
                    <a:pt x="15" y="431"/>
                    <a:pt x="34" y="437"/>
                    <a:pt x="49" y="437"/>
                  </a:cubicBezTo>
                  <a:cubicBezTo>
                    <a:pt x="49" y="437"/>
                    <a:pt x="49" y="437"/>
                    <a:pt x="49" y="437"/>
                  </a:cubicBezTo>
                  <a:cubicBezTo>
                    <a:pt x="59" y="437"/>
                    <a:pt x="67" y="435"/>
                    <a:pt x="71" y="431"/>
                  </a:cubicBezTo>
                  <a:cubicBezTo>
                    <a:pt x="71" y="431"/>
                    <a:pt x="71" y="431"/>
                    <a:pt x="71" y="431"/>
                  </a:cubicBezTo>
                  <a:cubicBezTo>
                    <a:pt x="73" y="430"/>
                    <a:pt x="73" y="428"/>
                    <a:pt x="73" y="427"/>
                  </a:cubicBezTo>
                  <a:cubicBezTo>
                    <a:pt x="73" y="427"/>
                    <a:pt x="73" y="427"/>
                    <a:pt x="73" y="427"/>
                  </a:cubicBezTo>
                  <a:cubicBezTo>
                    <a:pt x="73" y="425"/>
                    <a:pt x="68" y="420"/>
                    <a:pt x="62" y="414"/>
                  </a:cubicBezTo>
                  <a:cubicBezTo>
                    <a:pt x="62" y="414"/>
                    <a:pt x="62" y="414"/>
                    <a:pt x="62" y="414"/>
                  </a:cubicBezTo>
                  <a:cubicBezTo>
                    <a:pt x="57" y="409"/>
                    <a:pt x="50" y="402"/>
                    <a:pt x="50" y="393"/>
                  </a:cubicBezTo>
                  <a:cubicBezTo>
                    <a:pt x="50" y="393"/>
                    <a:pt x="50" y="393"/>
                    <a:pt x="50" y="393"/>
                  </a:cubicBezTo>
                  <a:cubicBezTo>
                    <a:pt x="51" y="381"/>
                    <a:pt x="66" y="370"/>
                    <a:pt x="89" y="360"/>
                  </a:cubicBezTo>
                  <a:cubicBezTo>
                    <a:pt x="89" y="360"/>
                    <a:pt x="89" y="360"/>
                    <a:pt x="89" y="360"/>
                  </a:cubicBezTo>
                  <a:cubicBezTo>
                    <a:pt x="112" y="351"/>
                    <a:pt x="142" y="343"/>
                    <a:pt x="174" y="339"/>
                  </a:cubicBezTo>
                  <a:cubicBezTo>
                    <a:pt x="174" y="339"/>
                    <a:pt x="174" y="339"/>
                    <a:pt x="174" y="339"/>
                  </a:cubicBezTo>
                  <a:cubicBezTo>
                    <a:pt x="205" y="336"/>
                    <a:pt x="228" y="317"/>
                    <a:pt x="243" y="299"/>
                  </a:cubicBezTo>
                  <a:cubicBezTo>
                    <a:pt x="243" y="299"/>
                    <a:pt x="243" y="299"/>
                    <a:pt x="243" y="299"/>
                  </a:cubicBezTo>
                  <a:cubicBezTo>
                    <a:pt x="259" y="281"/>
                    <a:pt x="267" y="264"/>
                    <a:pt x="267" y="264"/>
                  </a:cubicBezTo>
                  <a:cubicBezTo>
                    <a:pt x="267" y="264"/>
                    <a:pt x="267" y="264"/>
                    <a:pt x="267" y="264"/>
                  </a:cubicBezTo>
                  <a:cubicBezTo>
                    <a:pt x="267" y="264"/>
                    <a:pt x="268" y="263"/>
                    <a:pt x="269" y="263"/>
                  </a:cubicBezTo>
                  <a:cubicBezTo>
                    <a:pt x="269" y="263"/>
                    <a:pt x="269" y="263"/>
                    <a:pt x="269" y="263"/>
                  </a:cubicBezTo>
                  <a:cubicBezTo>
                    <a:pt x="275" y="265"/>
                    <a:pt x="280" y="266"/>
                    <a:pt x="285" y="266"/>
                  </a:cubicBezTo>
                  <a:cubicBezTo>
                    <a:pt x="285" y="266"/>
                    <a:pt x="285" y="266"/>
                    <a:pt x="285" y="266"/>
                  </a:cubicBezTo>
                  <a:cubicBezTo>
                    <a:pt x="298" y="265"/>
                    <a:pt x="304" y="260"/>
                    <a:pt x="308" y="254"/>
                  </a:cubicBezTo>
                  <a:cubicBezTo>
                    <a:pt x="308" y="254"/>
                    <a:pt x="308" y="254"/>
                    <a:pt x="308" y="254"/>
                  </a:cubicBezTo>
                  <a:cubicBezTo>
                    <a:pt x="311" y="248"/>
                    <a:pt x="311" y="242"/>
                    <a:pt x="311" y="242"/>
                  </a:cubicBezTo>
                  <a:cubicBezTo>
                    <a:pt x="311" y="242"/>
                    <a:pt x="311" y="242"/>
                    <a:pt x="311" y="242"/>
                  </a:cubicBezTo>
                  <a:cubicBezTo>
                    <a:pt x="311" y="242"/>
                    <a:pt x="311" y="241"/>
                    <a:pt x="312" y="240"/>
                  </a:cubicBezTo>
                  <a:cubicBezTo>
                    <a:pt x="312" y="240"/>
                    <a:pt x="312" y="240"/>
                    <a:pt x="312" y="240"/>
                  </a:cubicBezTo>
                  <a:cubicBezTo>
                    <a:pt x="313" y="240"/>
                    <a:pt x="314" y="240"/>
                    <a:pt x="314" y="241"/>
                  </a:cubicBezTo>
                  <a:cubicBezTo>
                    <a:pt x="314" y="241"/>
                    <a:pt x="314" y="241"/>
                    <a:pt x="314" y="241"/>
                  </a:cubicBezTo>
                  <a:cubicBezTo>
                    <a:pt x="327" y="254"/>
                    <a:pt x="340" y="258"/>
                    <a:pt x="352" y="258"/>
                  </a:cubicBezTo>
                  <a:cubicBezTo>
                    <a:pt x="352" y="258"/>
                    <a:pt x="352" y="258"/>
                    <a:pt x="352" y="258"/>
                  </a:cubicBezTo>
                  <a:cubicBezTo>
                    <a:pt x="392" y="258"/>
                    <a:pt x="432" y="213"/>
                    <a:pt x="467" y="207"/>
                  </a:cubicBezTo>
                  <a:cubicBezTo>
                    <a:pt x="467" y="207"/>
                    <a:pt x="467" y="207"/>
                    <a:pt x="467" y="207"/>
                  </a:cubicBezTo>
                  <a:cubicBezTo>
                    <a:pt x="510" y="201"/>
                    <a:pt x="535" y="169"/>
                    <a:pt x="555" y="148"/>
                  </a:cubicBezTo>
                  <a:cubicBezTo>
                    <a:pt x="555" y="148"/>
                    <a:pt x="555" y="148"/>
                    <a:pt x="555" y="148"/>
                  </a:cubicBezTo>
                  <a:cubicBezTo>
                    <a:pt x="544" y="120"/>
                    <a:pt x="525" y="74"/>
                    <a:pt x="508" y="54"/>
                  </a:cubicBezTo>
                  <a:cubicBezTo>
                    <a:pt x="508" y="54"/>
                    <a:pt x="508" y="54"/>
                    <a:pt x="508" y="54"/>
                  </a:cubicBezTo>
                  <a:cubicBezTo>
                    <a:pt x="502" y="47"/>
                    <a:pt x="497" y="43"/>
                    <a:pt x="493" y="43"/>
                  </a:cubicBezTo>
                  <a:cubicBezTo>
                    <a:pt x="493" y="43"/>
                    <a:pt x="493" y="43"/>
                    <a:pt x="493" y="43"/>
                  </a:cubicBezTo>
                  <a:cubicBezTo>
                    <a:pt x="493" y="41"/>
                    <a:pt x="493" y="41"/>
                    <a:pt x="493" y="41"/>
                  </a:cubicBezTo>
                  <a:cubicBezTo>
                    <a:pt x="493" y="39"/>
                    <a:pt x="493" y="39"/>
                    <a:pt x="493" y="39"/>
                  </a:cubicBezTo>
                  <a:cubicBezTo>
                    <a:pt x="499" y="39"/>
                    <a:pt x="505" y="44"/>
                    <a:pt x="511" y="51"/>
                  </a:cubicBezTo>
                  <a:cubicBezTo>
                    <a:pt x="511" y="51"/>
                    <a:pt x="511" y="51"/>
                    <a:pt x="511" y="51"/>
                  </a:cubicBezTo>
                  <a:cubicBezTo>
                    <a:pt x="517" y="59"/>
                    <a:pt x="523" y="69"/>
                    <a:pt x="529" y="80"/>
                  </a:cubicBezTo>
                  <a:cubicBezTo>
                    <a:pt x="529" y="80"/>
                    <a:pt x="529" y="80"/>
                    <a:pt x="529" y="80"/>
                  </a:cubicBezTo>
                  <a:cubicBezTo>
                    <a:pt x="541" y="102"/>
                    <a:pt x="552" y="129"/>
                    <a:pt x="560" y="148"/>
                  </a:cubicBezTo>
                  <a:cubicBezTo>
                    <a:pt x="560" y="148"/>
                    <a:pt x="560" y="148"/>
                    <a:pt x="560" y="148"/>
                  </a:cubicBezTo>
                  <a:cubicBezTo>
                    <a:pt x="560" y="149"/>
                    <a:pt x="560" y="150"/>
                    <a:pt x="559" y="150"/>
                  </a:cubicBezTo>
                  <a:cubicBezTo>
                    <a:pt x="559" y="150"/>
                    <a:pt x="559" y="150"/>
                    <a:pt x="559" y="150"/>
                  </a:cubicBezTo>
                  <a:cubicBezTo>
                    <a:pt x="559" y="150"/>
                    <a:pt x="559" y="151"/>
                    <a:pt x="559" y="151"/>
                  </a:cubicBezTo>
                  <a:cubicBezTo>
                    <a:pt x="559" y="151"/>
                    <a:pt x="559" y="151"/>
                    <a:pt x="559" y="151"/>
                  </a:cubicBezTo>
                  <a:cubicBezTo>
                    <a:pt x="539" y="171"/>
                    <a:pt x="513" y="204"/>
                    <a:pt x="468" y="211"/>
                  </a:cubicBezTo>
                  <a:cubicBezTo>
                    <a:pt x="468" y="211"/>
                    <a:pt x="468" y="211"/>
                    <a:pt x="468" y="211"/>
                  </a:cubicBezTo>
                  <a:cubicBezTo>
                    <a:pt x="435" y="216"/>
                    <a:pt x="394" y="262"/>
                    <a:pt x="352" y="262"/>
                  </a:cubicBezTo>
                  <a:cubicBezTo>
                    <a:pt x="352" y="262"/>
                    <a:pt x="352" y="262"/>
                    <a:pt x="352" y="262"/>
                  </a:cubicBezTo>
                  <a:cubicBezTo>
                    <a:pt x="340" y="262"/>
                    <a:pt x="327" y="258"/>
                    <a:pt x="314" y="247"/>
                  </a:cubicBezTo>
                  <a:cubicBezTo>
                    <a:pt x="314" y="247"/>
                    <a:pt x="314" y="247"/>
                    <a:pt x="314" y="247"/>
                  </a:cubicBezTo>
                  <a:cubicBezTo>
                    <a:pt x="314" y="249"/>
                    <a:pt x="313" y="252"/>
                    <a:pt x="311" y="256"/>
                  </a:cubicBezTo>
                  <a:cubicBezTo>
                    <a:pt x="311" y="256"/>
                    <a:pt x="311" y="256"/>
                    <a:pt x="311" y="256"/>
                  </a:cubicBezTo>
                  <a:cubicBezTo>
                    <a:pt x="307" y="263"/>
                    <a:pt x="299" y="270"/>
                    <a:pt x="285" y="270"/>
                  </a:cubicBezTo>
                  <a:cubicBezTo>
                    <a:pt x="285" y="270"/>
                    <a:pt x="285" y="270"/>
                    <a:pt x="285" y="270"/>
                  </a:cubicBezTo>
                  <a:cubicBezTo>
                    <a:pt x="280" y="270"/>
                    <a:pt x="275" y="269"/>
                    <a:pt x="270" y="268"/>
                  </a:cubicBezTo>
                  <a:cubicBezTo>
                    <a:pt x="270" y="268"/>
                    <a:pt x="270" y="268"/>
                    <a:pt x="270" y="268"/>
                  </a:cubicBezTo>
                  <a:cubicBezTo>
                    <a:pt x="264" y="278"/>
                    <a:pt x="233" y="336"/>
                    <a:pt x="174" y="343"/>
                  </a:cubicBezTo>
                  <a:cubicBezTo>
                    <a:pt x="174" y="343"/>
                    <a:pt x="174" y="343"/>
                    <a:pt x="174" y="343"/>
                  </a:cubicBezTo>
                  <a:cubicBezTo>
                    <a:pt x="143" y="347"/>
                    <a:pt x="113" y="354"/>
                    <a:pt x="90" y="364"/>
                  </a:cubicBezTo>
                  <a:cubicBezTo>
                    <a:pt x="90" y="364"/>
                    <a:pt x="90" y="364"/>
                    <a:pt x="90" y="364"/>
                  </a:cubicBezTo>
                  <a:cubicBezTo>
                    <a:pt x="68" y="373"/>
                    <a:pt x="54" y="385"/>
                    <a:pt x="54" y="393"/>
                  </a:cubicBezTo>
                  <a:cubicBezTo>
                    <a:pt x="54" y="393"/>
                    <a:pt x="54" y="393"/>
                    <a:pt x="54" y="393"/>
                  </a:cubicBezTo>
                  <a:cubicBezTo>
                    <a:pt x="54" y="400"/>
                    <a:pt x="60" y="406"/>
                    <a:pt x="65" y="411"/>
                  </a:cubicBezTo>
                  <a:cubicBezTo>
                    <a:pt x="65" y="411"/>
                    <a:pt x="65" y="411"/>
                    <a:pt x="65" y="411"/>
                  </a:cubicBezTo>
                  <a:cubicBezTo>
                    <a:pt x="71" y="417"/>
                    <a:pt x="77" y="421"/>
                    <a:pt x="77" y="427"/>
                  </a:cubicBezTo>
                  <a:cubicBezTo>
                    <a:pt x="77" y="427"/>
                    <a:pt x="77" y="427"/>
                    <a:pt x="77" y="427"/>
                  </a:cubicBezTo>
                  <a:cubicBezTo>
                    <a:pt x="77" y="430"/>
                    <a:pt x="76" y="432"/>
                    <a:pt x="74" y="434"/>
                  </a:cubicBezTo>
                  <a:cubicBezTo>
                    <a:pt x="74" y="434"/>
                    <a:pt x="74" y="434"/>
                    <a:pt x="74" y="434"/>
                  </a:cubicBezTo>
                  <a:cubicBezTo>
                    <a:pt x="69" y="439"/>
                    <a:pt x="60" y="441"/>
                    <a:pt x="49" y="441"/>
                  </a:cubicBezTo>
                  <a:cubicBezTo>
                    <a:pt x="49" y="441"/>
                    <a:pt x="49" y="441"/>
                    <a:pt x="49" y="441"/>
                  </a:cubicBezTo>
                  <a:cubicBezTo>
                    <a:pt x="33" y="441"/>
                    <a:pt x="13" y="435"/>
                    <a:pt x="6" y="4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2"/>
            <p:cNvSpPr/>
            <p:nvPr/>
          </p:nvSpPr>
          <p:spPr bwMode="auto">
            <a:xfrm>
              <a:off x="0" y="1011238"/>
              <a:ext cx="3357566" cy="2616202"/>
            </a:xfrm>
            <a:custGeom>
              <a:avLst/>
              <a:gdLst>
                <a:gd name="T0" fmla="*/ 458463 w 1494"/>
                <a:gd name="T1" fmla="*/ 2584736 h 1164"/>
                <a:gd name="T2" fmla="*/ 179789 w 1494"/>
                <a:gd name="T3" fmla="*/ 2117236 h 1164"/>
                <a:gd name="T4" fmla="*/ 87647 w 1494"/>
                <a:gd name="T5" fmla="*/ 2020589 h 1164"/>
                <a:gd name="T6" fmla="*/ 13484 w 1494"/>
                <a:gd name="T7" fmla="*/ 1890228 h 1164"/>
                <a:gd name="T8" fmla="*/ 112368 w 1494"/>
                <a:gd name="T9" fmla="*/ 1741887 h 1164"/>
                <a:gd name="T10" fmla="*/ 15732 w 1494"/>
                <a:gd name="T11" fmla="*/ 1580060 h 1164"/>
                <a:gd name="T12" fmla="*/ 368568 w 1494"/>
                <a:gd name="T13" fmla="*/ 1375529 h 1164"/>
                <a:gd name="T14" fmla="*/ 757363 w 1494"/>
                <a:gd name="T15" fmla="*/ 1296863 h 1164"/>
                <a:gd name="T16" fmla="*/ 1087726 w 1494"/>
                <a:gd name="T17" fmla="*/ 1128293 h 1164"/>
                <a:gd name="T18" fmla="*/ 1186610 w 1494"/>
                <a:gd name="T19" fmla="*/ 943990 h 1164"/>
                <a:gd name="T20" fmla="*/ 1166383 w 1494"/>
                <a:gd name="T21" fmla="*/ 705745 h 1164"/>
                <a:gd name="T22" fmla="*/ 1593383 w 1494"/>
                <a:gd name="T23" fmla="*/ 438281 h 1164"/>
                <a:gd name="T24" fmla="*/ 2031620 w 1494"/>
                <a:gd name="T25" fmla="*/ 328149 h 1164"/>
                <a:gd name="T26" fmla="*/ 2317035 w 1494"/>
                <a:gd name="T27" fmla="*/ 2248 h 1164"/>
                <a:gd name="T28" fmla="*/ 2341756 w 1494"/>
                <a:gd name="T29" fmla="*/ 24724 h 1164"/>
                <a:gd name="T30" fmla="*/ 2651893 w 1494"/>
                <a:gd name="T31" fmla="*/ 262969 h 1164"/>
                <a:gd name="T32" fmla="*/ 2746282 w 1494"/>
                <a:gd name="T33" fmla="*/ 418053 h 1164"/>
                <a:gd name="T34" fmla="*/ 2923824 w 1494"/>
                <a:gd name="T35" fmla="*/ 770926 h 1164"/>
                <a:gd name="T36" fmla="*/ 3198003 w 1494"/>
                <a:gd name="T37" fmla="*/ 930505 h 1164"/>
                <a:gd name="T38" fmla="*/ 3350824 w 1494"/>
                <a:gd name="T39" fmla="*/ 1200216 h 1164"/>
                <a:gd name="T40" fmla="*/ 3198003 w 1494"/>
                <a:gd name="T41" fmla="*/ 1337320 h 1164"/>
                <a:gd name="T42" fmla="*/ 2793477 w 1494"/>
                <a:gd name="T43" fmla="*/ 1508137 h 1164"/>
                <a:gd name="T44" fmla="*/ 2854156 w 1494"/>
                <a:gd name="T45" fmla="*/ 1728401 h 1164"/>
                <a:gd name="T46" fmla="*/ 2321530 w 1494"/>
                <a:gd name="T47" fmla="*/ 2004856 h 1164"/>
                <a:gd name="T48" fmla="*/ 2143988 w 1494"/>
                <a:gd name="T49" fmla="*/ 2350986 h 1164"/>
                <a:gd name="T50" fmla="*/ 1400110 w 1494"/>
                <a:gd name="T51" fmla="*/ 2395938 h 1164"/>
                <a:gd name="T52" fmla="*/ 880968 w 1494"/>
                <a:gd name="T53" fmla="*/ 2467861 h 1164"/>
                <a:gd name="T54" fmla="*/ 604542 w 1494"/>
                <a:gd name="T55" fmla="*/ 2474603 h 1164"/>
                <a:gd name="T56" fmla="*/ 579821 w 1494"/>
                <a:gd name="T57" fmla="*/ 2492584 h 1164"/>
                <a:gd name="T58" fmla="*/ 779836 w 1494"/>
                <a:gd name="T59" fmla="*/ 2434147 h 1164"/>
                <a:gd name="T60" fmla="*/ 1049520 w 1494"/>
                <a:gd name="T61" fmla="*/ 2389195 h 1164"/>
                <a:gd name="T62" fmla="*/ 1860820 w 1494"/>
                <a:gd name="T63" fmla="*/ 2315024 h 1164"/>
                <a:gd name="T64" fmla="*/ 2359735 w 1494"/>
                <a:gd name="T65" fmla="*/ 2211635 h 1164"/>
                <a:gd name="T66" fmla="*/ 2373219 w 1494"/>
                <a:gd name="T67" fmla="*/ 1935180 h 1164"/>
                <a:gd name="T68" fmla="*/ 2845166 w 1494"/>
                <a:gd name="T69" fmla="*/ 1728401 h 1164"/>
                <a:gd name="T70" fmla="*/ 2829435 w 1494"/>
                <a:gd name="T71" fmla="*/ 1571070 h 1164"/>
                <a:gd name="T72" fmla="*/ 2883372 w 1494"/>
                <a:gd name="T73" fmla="*/ 1467680 h 1164"/>
                <a:gd name="T74" fmla="*/ 3198003 w 1494"/>
                <a:gd name="T75" fmla="*/ 1328329 h 1164"/>
                <a:gd name="T76" fmla="*/ 3189013 w 1494"/>
                <a:gd name="T77" fmla="*/ 937248 h 1164"/>
                <a:gd name="T78" fmla="*/ 2701335 w 1494"/>
                <a:gd name="T79" fmla="*/ 606851 h 1164"/>
                <a:gd name="T80" fmla="*/ 2613688 w 1494"/>
                <a:gd name="T81" fmla="*/ 166322 h 1164"/>
                <a:gd name="T82" fmla="*/ 2094546 w 1494"/>
                <a:gd name="T83" fmla="*/ 119123 h 1164"/>
                <a:gd name="T84" fmla="*/ 1602373 w 1494"/>
                <a:gd name="T85" fmla="*/ 440529 h 1164"/>
                <a:gd name="T86" fmla="*/ 1265268 w 1494"/>
                <a:gd name="T87" fmla="*/ 624832 h 1164"/>
                <a:gd name="T88" fmla="*/ 1195599 w 1494"/>
                <a:gd name="T89" fmla="*/ 946238 h 1164"/>
                <a:gd name="T90" fmla="*/ 1092220 w 1494"/>
                <a:gd name="T91" fmla="*/ 1085589 h 1164"/>
                <a:gd name="T92" fmla="*/ 761857 w 1494"/>
                <a:gd name="T93" fmla="*/ 1303606 h 1164"/>
                <a:gd name="T94" fmla="*/ 501163 w 1494"/>
                <a:gd name="T95" fmla="*/ 1357548 h 1164"/>
                <a:gd name="T96" fmla="*/ 368568 w 1494"/>
                <a:gd name="T97" fmla="*/ 1384519 h 1164"/>
                <a:gd name="T98" fmla="*/ 24721 w 1494"/>
                <a:gd name="T99" fmla="*/ 1582308 h 1164"/>
                <a:gd name="T100" fmla="*/ 121358 w 1494"/>
                <a:gd name="T101" fmla="*/ 1741887 h 1164"/>
                <a:gd name="T102" fmla="*/ 8989 w 1494"/>
                <a:gd name="T103" fmla="*/ 1919447 h 1164"/>
                <a:gd name="T104" fmla="*/ 107874 w 1494"/>
                <a:gd name="T105" fmla="*/ 1973389 h 1164"/>
                <a:gd name="T106" fmla="*/ 188779 w 1494"/>
                <a:gd name="T107" fmla="*/ 2114988 h 1164"/>
                <a:gd name="T108" fmla="*/ 382052 w 1494"/>
                <a:gd name="T109" fmla="*/ 2348738 h 1164"/>
                <a:gd name="T110" fmla="*/ 550605 w 1494"/>
                <a:gd name="T111" fmla="*/ 2566755 h 1164"/>
                <a:gd name="T112" fmla="*/ 604542 w 1494"/>
                <a:gd name="T113" fmla="*/ 2524051 h 1164"/>
                <a:gd name="T114" fmla="*/ 458463 w 1494"/>
                <a:gd name="T115" fmla="*/ 2616202 h 1164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494" h="1164">
                  <a:moveTo>
                    <a:pt x="203" y="1164"/>
                  </a:moveTo>
                  <a:cubicBezTo>
                    <a:pt x="203" y="1163"/>
                    <a:pt x="202" y="1162"/>
                    <a:pt x="202" y="1162"/>
                  </a:cubicBezTo>
                  <a:cubicBezTo>
                    <a:pt x="202" y="1162"/>
                    <a:pt x="202" y="1162"/>
                    <a:pt x="202" y="1162"/>
                  </a:cubicBezTo>
                  <a:cubicBezTo>
                    <a:pt x="203" y="1161"/>
                    <a:pt x="203" y="1159"/>
                    <a:pt x="203" y="1158"/>
                  </a:cubicBezTo>
                  <a:cubicBezTo>
                    <a:pt x="203" y="1158"/>
                    <a:pt x="203" y="1158"/>
                    <a:pt x="203" y="1158"/>
                  </a:cubicBezTo>
                  <a:cubicBezTo>
                    <a:pt x="204" y="1156"/>
                    <a:pt x="204" y="1153"/>
                    <a:pt x="204" y="1150"/>
                  </a:cubicBezTo>
                  <a:cubicBezTo>
                    <a:pt x="204" y="1150"/>
                    <a:pt x="204" y="1150"/>
                    <a:pt x="204" y="1150"/>
                  </a:cubicBezTo>
                  <a:cubicBezTo>
                    <a:pt x="204" y="1118"/>
                    <a:pt x="173" y="1070"/>
                    <a:pt x="166" y="1046"/>
                  </a:cubicBezTo>
                  <a:cubicBezTo>
                    <a:pt x="166" y="1046"/>
                    <a:pt x="166" y="1046"/>
                    <a:pt x="166" y="1046"/>
                  </a:cubicBezTo>
                  <a:cubicBezTo>
                    <a:pt x="161" y="1029"/>
                    <a:pt x="121" y="1013"/>
                    <a:pt x="100" y="999"/>
                  </a:cubicBezTo>
                  <a:cubicBezTo>
                    <a:pt x="100" y="999"/>
                    <a:pt x="100" y="999"/>
                    <a:pt x="100" y="999"/>
                  </a:cubicBezTo>
                  <a:cubicBezTo>
                    <a:pt x="94" y="994"/>
                    <a:pt x="89" y="989"/>
                    <a:pt x="89" y="983"/>
                  </a:cubicBezTo>
                  <a:cubicBezTo>
                    <a:pt x="89" y="983"/>
                    <a:pt x="89" y="983"/>
                    <a:pt x="89" y="983"/>
                  </a:cubicBezTo>
                  <a:cubicBezTo>
                    <a:pt x="89" y="974"/>
                    <a:pt x="86" y="957"/>
                    <a:pt x="80" y="942"/>
                  </a:cubicBezTo>
                  <a:cubicBezTo>
                    <a:pt x="80" y="942"/>
                    <a:pt x="80" y="942"/>
                    <a:pt x="80" y="942"/>
                  </a:cubicBezTo>
                  <a:cubicBezTo>
                    <a:pt x="74" y="928"/>
                    <a:pt x="65" y="916"/>
                    <a:pt x="55" y="916"/>
                  </a:cubicBezTo>
                  <a:cubicBezTo>
                    <a:pt x="55" y="916"/>
                    <a:pt x="55" y="916"/>
                    <a:pt x="55" y="916"/>
                  </a:cubicBezTo>
                  <a:cubicBezTo>
                    <a:pt x="49" y="916"/>
                    <a:pt x="45" y="914"/>
                    <a:pt x="42" y="911"/>
                  </a:cubicBezTo>
                  <a:cubicBezTo>
                    <a:pt x="42" y="911"/>
                    <a:pt x="42" y="911"/>
                    <a:pt x="42" y="911"/>
                  </a:cubicBezTo>
                  <a:cubicBezTo>
                    <a:pt x="40" y="908"/>
                    <a:pt x="39" y="903"/>
                    <a:pt x="39" y="899"/>
                  </a:cubicBezTo>
                  <a:cubicBezTo>
                    <a:pt x="39" y="899"/>
                    <a:pt x="39" y="899"/>
                    <a:pt x="39" y="899"/>
                  </a:cubicBezTo>
                  <a:cubicBezTo>
                    <a:pt x="39" y="891"/>
                    <a:pt x="42" y="883"/>
                    <a:pt x="43" y="879"/>
                  </a:cubicBezTo>
                  <a:cubicBezTo>
                    <a:pt x="43" y="879"/>
                    <a:pt x="43" y="879"/>
                    <a:pt x="43" y="879"/>
                  </a:cubicBezTo>
                  <a:cubicBezTo>
                    <a:pt x="39" y="879"/>
                    <a:pt x="31" y="878"/>
                    <a:pt x="24" y="876"/>
                  </a:cubicBezTo>
                  <a:cubicBezTo>
                    <a:pt x="24" y="876"/>
                    <a:pt x="24" y="876"/>
                    <a:pt x="24" y="876"/>
                  </a:cubicBezTo>
                  <a:cubicBezTo>
                    <a:pt x="12" y="873"/>
                    <a:pt x="0" y="867"/>
                    <a:pt x="0" y="854"/>
                  </a:cubicBezTo>
                  <a:cubicBezTo>
                    <a:pt x="0" y="854"/>
                    <a:pt x="0" y="854"/>
                    <a:pt x="0" y="854"/>
                  </a:cubicBezTo>
                  <a:cubicBezTo>
                    <a:pt x="0" y="848"/>
                    <a:pt x="3" y="844"/>
                    <a:pt x="6" y="841"/>
                  </a:cubicBezTo>
                  <a:cubicBezTo>
                    <a:pt x="6" y="841"/>
                    <a:pt x="6" y="841"/>
                    <a:pt x="6" y="841"/>
                  </a:cubicBezTo>
                  <a:cubicBezTo>
                    <a:pt x="10" y="838"/>
                    <a:pt x="15" y="836"/>
                    <a:pt x="20" y="834"/>
                  </a:cubicBezTo>
                  <a:cubicBezTo>
                    <a:pt x="20" y="834"/>
                    <a:pt x="20" y="834"/>
                    <a:pt x="20" y="834"/>
                  </a:cubicBezTo>
                  <a:cubicBezTo>
                    <a:pt x="30" y="829"/>
                    <a:pt x="40" y="824"/>
                    <a:pt x="44" y="805"/>
                  </a:cubicBezTo>
                  <a:cubicBezTo>
                    <a:pt x="44" y="805"/>
                    <a:pt x="44" y="805"/>
                    <a:pt x="44" y="805"/>
                  </a:cubicBezTo>
                  <a:cubicBezTo>
                    <a:pt x="48" y="789"/>
                    <a:pt x="50" y="781"/>
                    <a:pt x="50" y="775"/>
                  </a:cubicBezTo>
                  <a:cubicBezTo>
                    <a:pt x="50" y="775"/>
                    <a:pt x="50" y="775"/>
                    <a:pt x="50" y="775"/>
                  </a:cubicBezTo>
                  <a:cubicBezTo>
                    <a:pt x="50" y="768"/>
                    <a:pt x="46" y="765"/>
                    <a:pt x="35" y="754"/>
                  </a:cubicBezTo>
                  <a:cubicBezTo>
                    <a:pt x="35" y="754"/>
                    <a:pt x="35" y="754"/>
                    <a:pt x="35" y="754"/>
                  </a:cubicBezTo>
                  <a:cubicBezTo>
                    <a:pt x="27" y="747"/>
                    <a:pt x="20" y="743"/>
                    <a:pt x="15" y="738"/>
                  </a:cubicBezTo>
                  <a:cubicBezTo>
                    <a:pt x="15" y="738"/>
                    <a:pt x="15" y="738"/>
                    <a:pt x="15" y="738"/>
                  </a:cubicBezTo>
                  <a:cubicBezTo>
                    <a:pt x="9" y="734"/>
                    <a:pt x="5" y="728"/>
                    <a:pt x="5" y="719"/>
                  </a:cubicBezTo>
                  <a:cubicBezTo>
                    <a:pt x="5" y="719"/>
                    <a:pt x="5" y="719"/>
                    <a:pt x="5" y="719"/>
                  </a:cubicBezTo>
                  <a:cubicBezTo>
                    <a:pt x="5" y="715"/>
                    <a:pt x="6" y="710"/>
                    <a:pt x="7" y="703"/>
                  </a:cubicBezTo>
                  <a:cubicBezTo>
                    <a:pt x="7" y="703"/>
                    <a:pt x="7" y="703"/>
                    <a:pt x="7" y="703"/>
                  </a:cubicBezTo>
                  <a:cubicBezTo>
                    <a:pt x="11" y="687"/>
                    <a:pt x="14" y="667"/>
                    <a:pt x="21" y="650"/>
                  </a:cubicBezTo>
                  <a:cubicBezTo>
                    <a:pt x="21" y="650"/>
                    <a:pt x="21" y="650"/>
                    <a:pt x="21" y="650"/>
                  </a:cubicBezTo>
                  <a:cubicBezTo>
                    <a:pt x="29" y="633"/>
                    <a:pt x="42" y="620"/>
                    <a:pt x="66" y="620"/>
                  </a:cubicBezTo>
                  <a:cubicBezTo>
                    <a:pt x="66" y="620"/>
                    <a:pt x="66" y="620"/>
                    <a:pt x="66" y="620"/>
                  </a:cubicBezTo>
                  <a:cubicBezTo>
                    <a:pt x="97" y="620"/>
                    <a:pt x="131" y="612"/>
                    <a:pt x="164" y="612"/>
                  </a:cubicBezTo>
                  <a:cubicBezTo>
                    <a:pt x="164" y="612"/>
                    <a:pt x="164" y="612"/>
                    <a:pt x="164" y="612"/>
                  </a:cubicBezTo>
                  <a:cubicBezTo>
                    <a:pt x="180" y="612"/>
                    <a:pt x="195" y="614"/>
                    <a:pt x="210" y="620"/>
                  </a:cubicBezTo>
                  <a:cubicBezTo>
                    <a:pt x="210" y="620"/>
                    <a:pt x="210" y="620"/>
                    <a:pt x="210" y="620"/>
                  </a:cubicBezTo>
                  <a:cubicBezTo>
                    <a:pt x="213" y="612"/>
                    <a:pt x="227" y="582"/>
                    <a:pt x="255" y="582"/>
                  </a:cubicBezTo>
                  <a:cubicBezTo>
                    <a:pt x="255" y="582"/>
                    <a:pt x="255" y="582"/>
                    <a:pt x="255" y="582"/>
                  </a:cubicBezTo>
                  <a:cubicBezTo>
                    <a:pt x="272" y="582"/>
                    <a:pt x="292" y="586"/>
                    <a:pt x="308" y="586"/>
                  </a:cubicBezTo>
                  <a:cubicBezTo>
                    <a:pt x="308" y="586"/>
                    <a:pt x="308" y="586"/>
                    <a:pt x="308" y="586"/>
                  </a:cubicBezTo>
                  <a:cubicBezTo>
                    <a:pt x="320" y="586"/>
                    <a:pt x="330" y="583"/>
                    <a:pt x="337" y="577"/>
                  </a:cubicBezTo>
                  <a:cubicBezTo>
                    <a:pt x="337" y="577"/>
                    <a:pt x="337" y="577"/>
                    <a:pt x="337" y="577"/>
                  </a:cubicBezTo>
                  <a:cubicBezTo>
                    <a:pt x="354" y="559"/>
                    <a:pt x="390" y="536"/>
                    <a:pt x="434" y="536"/>
                  </a:cubicBezTo>
                  <a:cubicBezTo>
                    <a:pt x="434" y="536"/>
                    <a:pt x="434" y="536"/>
                    <a:pt x="434" y="536"/>
                  </a:cubicBezTo>
                  <a:cubicBezTo>
                    <a:pt x="452" y="536"/>
                    <a:pt x="464" y="534"/>
                    <a:pt x="472" y="528"/>
                  </a:cubicBezTo>
                  <a:cubicBezTo>
                    <a:pt x="472" y="528"/>
                    <a:pt x="472" y="528"/>
                    <a:pt x="472" y="528"/>
                  </a:cubicBezTo>
                  <a:cubicBezTo>
                    <a:pt x="480" y="523"/>
                    <a:pt x="484" y="515"/>
                    <a:pt x="484" y="502"/>
                  </a:cubicBezTo>
                  <a:cubicBezTo>
                    <a:pt x="484" y="502"/>
                    <a:pt x="484" y="502"/>
                    <a:pt x="484" y="502"/>
                  </a:cubicBezTo>
                  <a:cubicBezTo>
                    <a:pt x="484" y="497"/>
                    <a:pt x="483" y="491"/>
                    <a:pt x="482" y="484"/>
                  </a:cubicBezTo>
                  <a:cubicBezTo>
                    <a:pt x="482" y="484"/>
                    <a:pt x="482" y="484"/>
                    <a:pt x="482" y="484"/>
                  </a:cubicBezTo>
                  <a:cubicBezTo>
                    <a:pt x="481" y="481"/>
                    <a:pt x="481" y="478"/>
                    <a:pt x="481" y="475"/>
                  </a:cubicBezTo>
                  <a:cubicBezTo>
                    <a:pt x="481" y="475"/>
                    <a:pt x="481" y="475"/>
                    <a:pt x="481" y="475"/>
                  </a:cubicBezTo>
                  <a:cubicBezTo>
                    <a:pt x="481" y="459"/>
                    <a:pt x="492" y="455"/>
                    <a:pt x="503" y="450"/>
                  </a:cubicBezTo>
                  <a:cubicBezTo>
                    <a:pt x="503" y="450"/>
                    <a:pt x="503" y="450"/>
                    <a:pt x="503" y="450"/>
                  </a:cubicBezTo>
                  <a:cubicBezTo>
                    <a:pt x="513" y="446"/>
                    <a:pt x="524" y="440"/>
                    <a:pt x="528" y="420"/>
                  </a:cubicBezTo>
                  <a:cubicBezTo>
                    <a:pt x="528" y="420"/>
                    <a:pt x="528" y="420"/>
                    <a:pt x="528" y="420"/>
                  </a:cubicBezTo>
                  <a:cubicBezTo>
                    <a:pt x="533" y="393"/>
                    <a:pt x="541" y="376"/>
                    <a:pt x="541" y="362"/>
                  </a:cubicBezTo>
                  <a:cubicBezTo>
                    <a:pt x="541" y="362"/>
                    <a:pt x="541" y="362"/>
                    <a:pt x="541" y="362"/>
                  </a:cubicBezTo>
                  <a:cubicBezTo>
                    <a:pt x="541" y="354"/>
                    <a:pt x="538" y="347"/>
                    <a:pt x="530" y="338"/>
                  </a:cubicBezTo>
                  <a:cubicBezTo>
                    <a:pt x="530" y="338"/>
                    <a:pt x="530" y="338"/>
                    <a:pt x="530" y="338"/>
                  </a:cubicBezTo>
                  <a:cubicBezTo>
                    <a:pt x="523" y="331"/>
                    <a:pt x="519" y="322"/>
                    <a:pt x="519" y="314"/>
                  </a:cubicBezTo>
                  <a:cubicBezTo>
                    <a:pt x="519" y="314"/>
                    <a:pt x="519" y="314"/>
                    <a:pt x="519" y="314"/>
                  </a:cubicBezTo>
                  <a:cubicBezTo>
                    <a:pt x="519" y="293"/>
                    <a:pt x="538" y="274"/>
                    <a:pt x="563" y="274"/>
                  </a:cubicBezTo>
                  <a:cubicBezTo>
                    <a:pt x="563" y="274"/>
                    <a:pt x="563" y="274"/>
                    <a:pt x="563" y="274"/>
                  </a:cubicBezTo>
                  <a:cubicBezTo>
                    <a:pt x="585" y="274"/>
                    <a:pt x="615" y="284"/>
                    <a:pt x="640" y="284"/>
                  </a:cubicBezTo>
                  <a:cubicBezTo>
                    <a:pt x="640" y="284"/>
                    <a:pt x="640" y="284"/>
                    <a:pt x="640" y="284"/>
                  </a:cubicBezTo>
                  <a:cubicBezTo>
                    <a:pt x="653" y="284"/>
                    <a:pt x="665" y="281"/>
                    <a:pt x="673" y="273"/>
                  </a:cubicBezTo>
                  <a:cubicBezTo>
                    <a:pt x="673" y="273"/>
                    <a:pt x="673" y="273"/>
                    <a:pt x="673" y="273"/>
                  </a:cubicBezTo>
                  <a:cubicBezTo>
                    <a:pt x="684" y="262"/>
                    <a:pt x="695" y="227"/>
                    <a:pt x="709" y="195"/>
                  </a:cubicBezTo>
                  <a:cubicBezTo>
                    <a:pt x="709" y="195"/>
                    <a:pt x="709" y="195"/>
                    <a:pt x="709" y="195"/>
                  </a:cubicBezTo>
                  <a:cubicBezTo>
                    <a:pt x="723" y="163"/>
                    <a:pt x="740" y="133"/>
                    <a:pt x="767" y="133"/>
                  </a:cubicBezTo>
                  <a:cubicBezTo>
                    <a:pt x="767" y="133"/>
                    <a:pt x="767" y="133"/>
                    <a:pt x="767" y="133"/>
                  </a:cubicBezTo>
                  <a:cubicBezTo>
                    <a:pt x="818" y="133"/>
                    <a:pt x="848" y="159"/>
                    <a:pt x="886" y="158"/>
                  </a:cubicBezTo>
                  <a:cubicBezTo>
                    <a:pt x="886" y="158"/>
                    <a:pt x="886" y="158"/>
                    <a:pt x="886" y="158"/>
                  </a:cubicBezTo>
                  <a:cubicBezTo>
                    <a:pt x="895" y="158"/>
                    <a:pt x="900" y="154"/>
                    <a:pt x="904" y="146"/>
                  </a:cubicBezTo>
                  <a:cubicBezTo>
                    <a:pt x="904" y="146"/>
                    <a:pt x="904" y="146"/>
                    <a:pt x="904" y="146"/>
                  </a:cubicBezTo>
                  <a:cubicBezTo>
                    <a:pt x="908" y="138"/>
                    <a:pt x="910" y="127"/>
                    <a:pt x="911" y="115"/>
                  </a:cubicBezTo>
                  <a:cubicBezTo>
                    <a:pt x="911" y="115"/>
                    <a:pt x="911" y="115"/>
                    <a:pt x="911" y="115"/>
                  </a:cubicBezTo>
                  <a:cubicBezTo>
                    <a:pt x="914" y="91"/>
                    <a:pt x="915" y="64"/>
                    <a:pt x="929" y="50"/>
                  </a:cubicBezTo>
                  <a:cubicBezTo>
                    <a:pt x="929" y="50"/>
                    <a:pt x="929" y="50"/>
                    <a:pt x="929" y="50"/>
                  </a:cubicBezTo>
                  <a:cubicBezTo>
                    <a:pt x="942" y="37"/>
                    <a:pt x="963" y="34"/>
                    <a:pt x="984" y="29"/>
                  </a:cubicBezTo>
                  <a:cubicBezTo>
                    <a:pt x="984" y="29"/>
                    <a:pt x="984" y="29"/>
                    <a:pt x="984" y="29"/>
                  </a:cubicBezTo>
                  <a:cubicBezTo>
                    <a:pt x="1004" y="25"/>
                    <a:pt x="1023" y="18"/>
                    <a:pt x="1031" y="1"/>
                  </a:cubicBezTo>
                  <a:cubicBezTo>
                    <a:pt x="1031" y="1"/>
                    <a:pt x="1031" y="1"/>
                    <a:pt x="1031" y="1"/>
                  </a:cubicBezTo>
                  <a:cubicBezTo>
                    <a:pt x="1032" y="0"/>
                    <a:pt x="1032" y="0"/>
                    <a:pt x="1033" y="0"/>
                  </a:cubicBezTo>
                  <a:cubicBezTo>
                    <a:pt x="1033" y="0"/>
                    <a:pt x="1033" y="0"/>
                    <a:pt x="1033" y="0"/>
                  </a:cubicBezTo>
                  <a:cubicBezTo>
                    <a:pt x="1034" y="0"/>
                    <a:pt x="1035" y="0"/>
                    <a:pt x="1035" y="1"/>
                  </a:cubicBezTo>
                  <a:cubicBezTo>
                    <a:pt x="1035" y="1"/>
                    <a:pt x="1035" y="1"/>
                    <a:pt x="1035" y="1"/>
                  </a:cubicBezTo>
                  <a:cubicBezTo>
                    <a:pt x="1035" y="1"/>
                    <a:pt x="1037" y="5"/>
                    <a:pt x="1042" y="11"/>
                  </a:cubicBezTo>
                  <a:cubicBezTo>
                    <a:pt x="1042" y="11"/>
                    <a:pt x="1042" y="11"/>
                    <a:pt x="1042" y="11"/>
                  </a:cubicBezTo>
                  <a:cubicBezTo>
                    <a:pt x="1047" y="18"/>
                    <a:pt x="1054" y="27"/>
                    <a:pt x="1064" y="35"/>
                  </a:cubicBezTo>
                  <a:cubicBezTo>
                    <a:pt x="1064" y="35"/>
                    <a:pt x="1064" y="35"/>
                    <a:pt x="1064" y="35"/>
                  </a:cubicBezTo>
                  <a:cubicBezTo>
                    <a:pt x="1085" y="52"/>
                    <a:pt x="1117" y="70"/>
                    <a:pt x="1165" y="70"/>
                  </a:cubicBezTo>
                  <a:cubicBezTo>
                    <a:pt x="1165" y="70"/>
                    <a:pt x="1165" y="70"/>
                    <a:pt x="1165" y="70"/>
                  </a:cubicBezTo>
                  <a:cubicBezTo>
                    <a:pt x="1166" y="70"/>
                    <a:pt x="1167" y="70"/>
                    <a:pt x="1167" y="71"/>
                  </a:cubicBezTo>
                  <a:cubicBezTo>
                    <a:pt x="1167" y="71"/>
                    <a:pt x="1167" y="71"/>
                    <a:pt x="1167" y="71"/>
                  </a:cubicBezTo>
                  <a:cubicBezTo>
                    <a:pt x="1167" y="71"/>
                    <a:pt x="1171" y="94"/>
                    <a:pt x="1180" y="117"/>
                  </a:cubicBezTo>
                  <a:cubicBezTo>
                    <a:pt x="1180" y="117"/>
                    <a:pt x="1180" y="117"/>
                    <a:pt x="1180" y="117"/>
                  </a:cubicBezTo>
                  <a:cubicBezTo>
                    <a:pt x="1189" y="141"/>
                    <a:pt x="1202" y="165"/>
                    <a:pt x="1220" y="169"/>
                  </a:cubicBezTo>
                  <a:cubicBezTo>
                    <a:pt x="1220" y="169"/>
                    <a:pt x="1220" y="169"/>
                    <a:pt x="1220" y="169"/>
                  </a:cubicBezTo>
                  <a:cubicBezTo>
                    <a:pt x="1220" y="169"/>
                    <a:pt x="1221" y="169"/>
                    <a:pt x="1221" y="170"/>
                  </a:cubicBezTo>
                  <a:cubicBezTo>
                    <a:pt x="1221" y="170"/>
                    <a:pt x="1221" y="170"/>
                    <a:pt x="1221" y="170"/>
                  </a:cubicBezTo>
                  <a:cubicBezTo>
                    <a:pt x="1221" y="170"/>
                    <a:pt x="1222" y="176"/>
                    <a:pt x="1222" y="186"/>
                  </a:cubicBezTo>
                  <a:cubicBezTo>
                    <a:pt x="1222" y="186"/>
                    <a:pt x="1222" y="186"/>
                    <a:pt x="1222" y="186"/>
                  </a:cubicBezTo>
                  <a:cubicBezTo>
                    <a:pt x="1221" y="208"/>
                    <a:pt x="1220" y="248"/>
                    <a:pt x="1205" y="272"/>
                  </a:cubicBezTo>
                  <a:cubicBezTo>
                    <a:pt x="1205" y="272"/>
                    <a:pt x="1205" y="272"/>
                    <a:pt x="1205" y="272"/>
                  </a:cubicBezTo>
                  <a:cubicBezTo>
                    <a:pt x="1202" y="277"/>
                    <a:pt x="1200" y="283"/>
                    <a:pt x="1200" y="289"/>
                  </a:cubicBezTo>
                  <a:cubicBezTo>
                    <a:pt x="1200" y="289"/>
                    <a:pt x="1200" y="289"/>
                    <a:pt x="1200" y="289"/>
                  </a:cubicBezTo>
                  <a:cubicBezTo>
                    <a:pt x="1200" y="302"/>
                    <a:pt x="1208" y="316"/>
                    <a:pt x="1225" y="326"/>
                  </a:cubicBezTo>
                  <a:cubicBezTo>
                    <a:pt x="1225" y="326"/>
                    <a:pt x="1225" y="326"/>
                    <a:pt x="1225" y="326"/>
                  </a:cubicBezTo>
                  <a:cubicBezTo>
                    <a:pt x="1242" y="336"/>
                    <a:pt x="1268" y="343"/>
                    <a:pt x="1301" y="343"/>
                  </a:cubicBezTo>
                  <a:cubicBezTo>
                    <a:pt x="1301" y="343"/>
                    <a:pt x="1301" y="343"/>
                    <a:pt x="1301" y="343"/>
                  </a:cubicBezTo>
                  <a:cubicBezTo>
                    <a:pt x="1302" y="343"/>
                    <a:pt x="1302" y="343"/>
                    <a:pt x="1302" y="343"/>
                  </a:cubicBezTo>
                  <a:cubicBezTo>
                    <a:pt x="1302" y="343"/>
                    <a:pt x="1323" y="359"/>
                    <a:pt x="1348" y="375"/>
                  </a:cubicBezTo>
                  <a:cubicBezTo>
                    <a:pt x="1348" y="375"/>
                    <a:pt x="1348" y="375"/>
                    <a:pt x="1348" y="375"/>
                  </a:cubicBezTo>
                  <a:cubicBezTo>
                    <a:pt x="1374" y="392"/>
                    <a:pt x="1404" y="409"/>
                    <a:pt x="1421" y="413"/>
                  </a:cubicBezTo>
                  <a:cubicBezTo>
                    <a:pt x="1421" y="413"/>
                    <a:pt x="1421" y="413"/>
                    <a:pt x="1421" y="413"/>
                  </a:cubicBezTo>
                  <a:cubicBezTo>
                    <a:pt x="1422" y="413"/>
                    <a:pt x="1422" y="414"/>
                    <a:pt x="1423" y="414"/>
                  </a:cubicBezTo>
                  <a:cubicBezTo>
                    <a:pt x="1423" y="414"/>
                    <a:pt x="1423" y="414"/>
                    <a:pt x="1423" y="414"/>
                  </a:cubicBezTo>
                  <a:cubicBezTo>
                    <a:pt x="1423" y="414"/>
                    <a:pt x="1427" y="428"/>
                    <a:pt x="1433" y="443"/>
                  </a:cubicBezTo>
                  <a:cubicBezTo>
                    <a:pt x="1433" y="443"/>
                    <a:pt x="1433" y="443"/>
                    <a:pt x="1433" y="443"/>
                  </a:cubicBezTo>
                  <a:cubicBezTo>
                    <a:pt x="1439" y="457"/>
                    <a:pt x="1447" y="474"/>
                    <a:pt x="1454" y="481"/>
                  </a:cubicBezTo>
                  <a:cubicBezTo>
                    <a:pt x="1454" y="481"/>
                    <a:pt x="1454" y="481"/>
                    <a:pt x="1454" y="481"/>
                  </a:cubicBezTo>
                  <a:cubicBezTo>
                    <a:pt x="1468" y="495"/>
                    <a:pt x="1482" y="511"/>
                    <a:pt x="1491" y="534"/>
                  </a:cubicBezTo>
                  <a:cubicBezTo>
                    <a:pt x="1491" y="534"/>
                    <a:pt x="1491" y="534"/>
                    <a:pt x="1491" y="534"/>
                  </a:cubicBezTo>
                  <a:cubicBezTo>
                    <a:pt x="1491" y="534"/>
                    <a:pt x="1491" y="534"/>
                    <a:pt x="1491" y="534"/>
                  </a:cubicBezTo>
                  <a:cubicBezTo>
                    <a:pt x="1491" y="534"/>
                    <a:pt x="1491" y="534"/>
                    <a:pt x="1491" y="534"/>
                  </a:cubicBezTo>
                  <a:cubicBezTo>
                    <a:pt x="1492" y="534"/>
                    <a:pt x="1493" y="534"/>
                    <a:pt x="1493" y="535"/>
                  </a:cubicBezTo>
                  <a:cubicBezTo>
                    <a:pt x="1493" y="535"/>
                    <a:pt x="1493" y="535"/>
                    <a:pt x="1493" y="535"/>
                  </a:cubicBezTo>
                  <a:cubicBezTo>
                    <a:pt x="1494" y="536"/>
                    <a:pt x="1494" y="536"/>
                    <a:pt x="1493" y="537"/>
                  </a:cubicBezTo>
                  <a:cubicBezTo>
                    <a:pt x="1493" y="537"/>
                    <a:pt x="1493" y="537"/>
                    <a:pt x="1493" y="537"/>
                  </a:cubicBezTo>
                  <a:cubicBezTo>
                    <a:pt x="1470" y="584"/>
                    <a:pt x="1445" y="595"/>
                    <a:pt x="1423" y="595"/>
                  </a:cubicBezTo>
                  <a:cubicBezTo>
                    <a:pt x="1423" y="595"/>
                    <a:pt x="1423" y="595"/>
                    <a:pt x="1423" y="595"/>
                  </a:cubicBezTo>
                  <a:cubicBezTo>
                    <a:pt x="1406" y="595"/>
                    <a:pt x="1391" y="589"/>
                    <a:pt x="1379" y="589"/>
                  </a:cubicBezTo>
                  <a:cubicBezTo>
                    <a:pt x="1379" y="589"/>
                    <a:pt x="1379" y="589"/>
                    <a:pt x="1379" y="589"/>
                  </a:cubicBezTo>
                  <a:cubicBezTo>
                    <a:pt x="1370" y="590"/>
                    <a:pt x="1362" y="592"/>
                    <a:pt x="1356" y="603"/>
                  </a:cubicBezTo>
                  <a:cubicBezTo>
                    <a:pt x="1356" y="603"/>
                    <a:pt x="1356" y="603"/>
                    <a:pt x="1356" y="603"/>
                  </a:cubicBezTo>
                  <a:cubicBezTo>
                    <a:pt x="1329" y="647"/>
                    <a:pt x="1263" y="666"/>
                    <a:pt x="1243" y="671"/>
                  </a:cubicBezTo>
                  <a:cubicBezTo>
                    <a:pt x="1243" y="671"/>
                    <a:pt x="1243" y="671"/>
                    <a:pt x="1243" y="671"/>
                  </a:cubicBezTo>
                  <a:cubicBezTo>
                    <a:pt x="1259" y="679"/>
                    <a:pt x="1263" y="689"/>
                    <a:pt x="1263" y="699"/>
                  </a:cubicBezTo>
                  <a:cubicBezTo>
                    <a:pt x="1263" y="699"/>
                    <a:pt x="1263" y="699"/>
                    <a:pt x="1263" y="699"/>
                  </a:cubicBezTo>
                  <a:cubicBezTo>
                    <a:pt x="1263" y="712"/>
                    <a:pt x="1257" y="724"/>
                    <a:pt x="1257" y="734"/>
                  </a:cubicBezTo>
                  <a:cubicBezTo>
                    <a:pt x="1257" y="734"/>
                    <a:pt x="1257" y="734"/>
                    <a:pt x="1257" y="734"/>
                  </a:cubicBezTo>
                  <a:cubicBezTo>
                    <a:pt x="1257" y="738"/>
                    <a:pt x="1258" y="742"/>
                    <a:pt x="1261" y="745"/>
                  </a:cubicBezTo>
                  <a:cubicBezTo>
                    <a:pt x="1261" y="745"/>
                    <a:pt x="1261" y="745"/>
                    <a:pt x="1261" y="745"/>
                  </a:cubicBezTo>
                  <a:cubicBezTo>
                    <a:pt x="1268" y="751"/>
                    <a:pt x="1270" y="760"/>
                    <a:pt x="1270" y="769"/>
                  </a:cubicBezTo>
                  <a:cubicBezTo>
                    <a:pt x="1270" y="769"/>
                    <a:pt x="1270" y="769"/>
                    <a:pt x="1270" y="769"/>
                  </a:cubicBezTo>
                  <a:cubicBezTo>
                    <a:pt x="1270" y="793"/>
                    <a:pt x="1253" y="822"/>
                    <a:pt x="1227" y="823"/>
                  </a:cubicBezTo>
                  <a:cubicBezTo>
                    <a:pt x="1227" y="823"/>
                    <a:pt x="1227" y="823"/>
                    <a:pt x="1227" y="823"/>
                  </a:cubicBezTo>
                  <a:cubicBezTo>
                    <a:pt x="1203" y="822"/>
                    <a:pt x="1105" y="838"/>
                    <a:pt x="1058" y="864"/>
                  </a:cubicBezTo>
                  <a:cubicBezTo>
                    <a:pt x="1058" y="864"/>
                    <a:pt x="1058" y="864"/>
                    <a:pt x="1058" y="864"/>
                  </a:cubicBezTo>
                  <a:cubicBezTo>
                    <a:pt x="1043" y="873"/>
                    <a:pt x="1033" y="882"/>
                    <a:pt x="1033" y="892"/>
                  </a:cubicBezTo>
                  <a:cubicBezTo>
                    <a:pt x="1033" y="892"/>
                    <a:pt x="1033" y="892"/>
                    <a:pt x="1033" y="892"/>
                  </a:cubicBezTo>
                  <a:cubicBezTo>
                    <a:pt x="1033" y="927"/>
                    <a:pt x="1057" y="956"/>
                    <a:pt x="1057" y="976"/>
                  </a:cubicBezTo>
                  <a:cubicBezTo>
                    <a:pt x="1057" y="976"/>
                    <a:pt x="1057" y="976"/>
                    <a:pt x="1057" y="976"/>
                  </a:cubicBezTo>
                  <a:cubicBezTo>
                    <a:pt x="1057" y="980"/>
                    <a:pt x="1056" y="984"/>
                    <a:pt x="1053" y="987"/>
                  </a:cubicBezTo>
                  <a:cubicBezTo>
                    <a:pt x="1053" y="987"/>
                    <a:pt x="1053" y="987"/>
                    <a:pt x="1053" y="987"/>
                  </a:cubicBezTo>
                  <a:cubicBezTo>
                    <a:pt x="1040" y="1000"/>
                    <a:pt x="1002" y="1053"/>
                    <a:pt x="971" y="1053"/>
                  </a:cubicBezTo>
                  <a:cubicBezTo>
                    <a:pt x="971" y="1053"/>
                    <a:pt x="971" y="1053"/>
                    <a:pt x="971" y="1053"/>
                  </a:cubicBezTo>
                  <a:cubicBezTo>
                    <a:pt x="965" y="1053"/>
                    <a:pt x="959" y="1051"/>
                    <a:pt x="954" y="1046"/>
                  </a:cubicBezTo>
                  <a:cubicBezTo>
                    <a:pt x="954" y="1046"/>
                    <a:pt x="954" y="1046"/>
                    <a:pt x="954" y="1046"/>
                  </a:cubicBezTo>
                  <a:cubicBezTo>
                    <a:pt x="940" y="1032"/>
                    <a:pt x="926" y="1029"/>
                    <a:pt x="907" y="1029"/>
                  </a:cubicBezTo>
                  <a:cubicBezTo>
                    <a:pt x="907" y="1029"/>
                    <a:pt x="907" y="1029"/>
                    <a:pt x="907" y="1029"/>
                  </a:cubicBezTo>
                  <a:cubicBezTo>
                    <a:pt x="886" y="1029"/>
                    <a:pt x="860" y="1034"/>
                    <a:pt x="828" y="1034"/>
                  </a:cubicBezTo>
                  <a:cubicBezTo>
                    <a:pt x="828" y="1034"/>
                    <a:pt x="828" y="1034"/>
                    <a:pt x="828" y="1034"/>
                  </a:cubicBezTo>
                  <a:cubicBezTo>
                    <a:pt x="767" y="1034"/>
                    <a:pt x="681" y="1041"/>
                    <a:pt x="623" y="1066"/>
                  </a:cubicBezTo>
                  <a:cubicBezTo>
                    <a:pt x="623" y="1066"/>
                    <a:pt x="623" y="1066"/>
                    <a:pt x="623" y="1066"/>
                  </a:cubicBezTo>
                  <a:cubicBezTo>
                    <a:pt x="603" y="1075"/>
                    <a:pt x="586" y="1078"/>
                    <a:pt x="571" y="1078"/>
                  </a:cubicBezTo>
                  <a:cubicBezTo>
                    <a:pt x="571" y="1078"/>
                    <a:pt x="571" y="1078"/>
                    <a:pt x="571" y="1078"/>
                  </a:cubicBezTo>
                  <a:cubicBezTo>
                    <a:pt x="540" y="1078"/>
                    <a:pt x="512" y="1067"/>
                    <a:pt x="467" y="1067"/>
                  </a:cubicBezTo>
                  <a:cubicBezTo>
                    <a:pt x="467" y="1067"/>
                    <a:pt x="467" y="1067"/>
                    <a:pt x="467" y="1067"/>
                  </a:cubicBezTo>
                  <a:cubicBezTo>
                    <a:pt x="438" y="1067"/>
                    <a:pt x="423" y="1074"/>
                    <a:pt x="413" y="1082"/>
                  </a:cubicBezTo>
                  <a:cubicBezTo>
                    <a:pt x="413" y="1082"/>
                    <a:pt x="413" y="1082"/>
                    <a:pt x="413" y="1082"/>
                  </a:cubicBezTo>
                  <a:cubicBezTo>
                    <a:pt x="403" y="1090"/>
                    <a:pt x="399" y="1098"/>
                    <a:pt x="392" y="1098"/>
                  </a:cubicBezTo>
                  <a:cubicBezTo>
                    <a:pt x="392" y="1098"/>
                    <a:pt x="392" y="1098"/>
                    <a:pt x="392" y="1098"/>
                  </a:cubicBezTo>
                  <a:cubicBezTo>
                    <a:pt x="389" y="1098"/>
                    <a:pt x="387" y="1097"/>
                    <a:pt x="384" y="1094"/>
                  </a:cubicBezTo>
                  <a:cubicBezTo>
                    <a:pt x="384" y="1094"/>
                    <a:pt x="384" y="1094"/>
                    <a:pt x="384" y="1094"/>
                  </a:cubicBezTo>
                  <a:cubicBezTo>
                    <a:pt x="380" y="1090"/>
                    <a:pt x="365" y="1087"/>
                    <a:pt x="347" y="1087"/>
                  </a:cubicBezTo>
                  <a:cubicBezTo>
                    <a:pt x="347" y="1087"/>
                    <a:pt x="347" y="1087"/>
                    <a:pt x="347" y="1087"/>
                  </a:cubicBezTo>
                  <a:cubicBezTo>
                    <a:pt x="319" y="1087"/>
                    <a:pt x="284" y="1093"/>
                    <a:pt x="269" y="1101"/>
                  </a:cubicBezTo>
                  <a:cubicBezTo>
                    <a:pt x="269" y="1101"/>
                    <a:pt x="269" y="1101"/>
                    <a:pt x="269" y="1101"/>
                  </a:cubicBezTo>
                  <a:cubicBezTo>
                    <a:pt x="264" y="1104"/>
                    <a:pt x="262" y="1107"/>
                    <a:pt x="262" y="1109"/>
                  </a:cubicBezTo>
                  <a:cubicBezTo>
                    <a:pt x="262" y="1109"/>
                    <a:pt x="262" y="1109"/>
                    <a:pt x="262" y="1109"/>
                  </a:cubicBezTo>
                  <a:cubicBezTo>
                    <a:pt x="262" y="1110"/>
                    <a:pt x="263" y="1112"/>
                    <a:pt x="265" y="1114"/>
                  </a:cubicBezTo>
                  <a:cubicBezTo>
                    <a:pt x="265" y="1114"/>
                    <a:pt x="265" y="1114"/>
                    <a:pt x="265" y="1114"/>
                  </a:cubicBezTo>
                  <a:cubicBezTo>
                    <a:pt x="263" y="1115"/>
                    <a:pt x="263" y="1115"/>
                    <a:pt x="263" y="1115"/>
                  </a:cubicBezTo>
                  <a:cubicBezTo>
                    <a:pt x="262" y="1117"/>
                    <a:pt x="262" y="1117"/>
                    <a:pt x="262" y="1117"/>
                  </a:cubicBezTo>
                  <a:cubicBezTo>
                    <a:pt x="259" y="1114"/>
                    <a:pt x="258" y="1112"/>
                    <a:pt x="258" y="1109"/>
                  </a:cubicBezTo>
                  <a:cubicBezTo>
                    <a:pt x="258" y="1109"/>
                    <a:pt x="258" y="1109"/>
                    <a:pt x="258" y="1109"/>
                  </a:cubicBezTo>
                  <a:cubicBezTo>
                    <a:pt x="258" y="1104"/>
                    <a:pt x="262" y="1101"/>
                    <a:pt x="267" y="1098"/>
                  </a:cubicBezTo>
                  <a:cubicBezTo>
                    <a:pt x="267" y="1098"/>
                    <a:pt x="267" y="1098"/>
                    <a:pt x="267" y="1098"/>
                  </a:cubicBezTo>
                  <a:cubicBezTo>
                    <a:pt x="273" y="1095"/>
                    <a:pt x="280" y="1092"/>
                    <a:pt x="289" y="1090"/>
                  </a:cubicBezTo>
                  <a:cubicBezTo>
                    <a:pt x="289" y="1090"/>
                    <a:pt x="289" y="1090"/>
                    <a:pt x="289" y="1090"/>
                  </a:cubicBezTo>
                  <a:cubicBezTo>
                    <a:pt x="306" y="1086"/>
                    <a:pt x="328" y="1083"/>
                    <a:pt x="347" y="1083"/>
                  </a:cubicBezTo>
                  <a:cubicBezTo>
                    <a:pt x="347" y="1083"/>
                    <a:pt x="347" y="1083"/>
                    <a:pt x="347" y="1083"/>
                  </a:cubicBezTo>
                  <a:cubicBezTo>
                    <a:pt x="365" y="1084"/>
                    <a:pt x="381" y="1085"/>
                    <a:pt x="387" y="1091"/>
                  </a:cubicBezTo>
                  <a:cubicBezTo>
                    <a:pt x="387" y="1091"/>
                    <a:pt x="387" y="1091"/>
                    <a:pt x="387" y="1091"/>
                  </a:cubicBezTo>
                  <a:cubicBezTo>
                    <a:pt x="389" y="1094"/>
                    <a:pt x="391" y="1094"/>
                    <a:pt x="392" y="1094"/>
                  </a:cubicBezTo>
                  <a:cubicBezTo>
                    <a:pt x="392" y="1094"/>
                    <a:pt x="392" y="1094"/>
                    <a:pt x="392" y="1094"/>
                  </a:cubicBezTo>
                  <a:cubicBezTo>
                    <a:pt x="395" y="1095"/>
                    <a:pt x="400" y="1087"/>
                    <a:pt x="410" y="1079"/>
                  </a:cubicBezTo>
                  <a:cubicBezTo>
                    <a:pt x="410" y="1079"/>
                    <a:pt x="410" y="1079"/>
                    <a:pt x="410" y="1079"/>
                  </a:cubicBezTo>
                  <a:cubicBezTo>
                    <a:pt x="421" y="1071"/>
                    <a:pt x="437" y="1063"/>
                    <a:pt x="467" y="1063"/>
                  </a:cubicBezTo>
                  <a:cubicBezTo>
                    <a:pt x="467" y="1063"/>
                    <a:pt x="467" y="1063"/>
                    <a:pt x="467" y="1063"/>
                  </a:cubicBezTo>
                  <a:cubicBezTo>
                    <a:pt x="513" y="1063"/>
                    <a:pt x="541" y="1074"/>
                    <a:pt x="571" y="1074"/>
                  </a:cubicBezTo>
                  <a:cubicBezTo>
                    <a:pt x="571" y="1074"/>
                    <a:pt x="571" y="1074"/>
                    <a:pt x="571" y="1074"/>
                  </a:cubicBezTo>
                  <a:cubicBezTo>
                    <a:pt x="586" y="1074"/>
                    <a:pt x="602" y="1071"/>
                    <a:pt x="621" y="1063"/>
                  </a:cubicBezTo>
                  <a:cubicBezTo>
                    <a:pt x="621" y="1063"/>
                    <a:pt x="621" y="1063"/>
                    <a:pt x="621" y="1063"/>
                  </a:cubicBezTo>
                  <a:cubicBezTo>
                    <a:pt x="680" y="1037"/>
                    <a:pt x="767" y="1030"/>
                    <a:pt x="828" y="1030"/>
                  </a:cubicBezTo>
                  <a:cubicBezTo>
                    <a:pt x="828" y="1030"/>
                    <a:pt x="828" y="1030"/>
                    <a:pt x="828" y="1030"/>
                  </a:cubicBezTo>
                  <a:cubicBezTo>
                    <a:pt x="860" y="1030"/>
                    <a:pt x="885" y="1025"/>
                    <a:pt x="907" y="1025"/>
                  </a:cubicBezTo>
                  <a:cubicBezTo>
                    <a:pt x="907" y="1025"/>
                    <a:pt x="907" y="1025"/>
                    <a:pt x="907" y="1025"/>
                  </a:cubicBezTo>
                  <a:cubicBezTo>
                    <a:pt x="926" y="1025"/>
                    <a:pt x="942" y="1029"/>
                    <a:pt x="956" y="1043"/>
                  </a:cubicBezTo>
                  <a:cubicBezTo>
                    <a:pt x="956" y="1043"/>
                    <a:pt x="956" y="1043"/>
                    <a:pt x="956" y="1043"/>
                  </a:cubicBezTo>
                  <a:cubicBezTo>
                    <a:pt x="961" y="1047"/>
                    <a:pt x="966" y="1049"/>
                    <a:pt x="971" y="1049"/>
                  </a:cubicBezTo>
                  <a:cubicBezTo>
                    <a:pt x="971" y="1049"/>
                    <a:pt x="971" y="1049"/>
                    <a:pt x="971" y="1049"/>
                  </a:cubicBezTo>
                  <a:cubicBezTo>
                    <a:pt x="998" y="1050"/>
                    <a:pt x="1037" y="997"/>
                    <a:pt x="1050" y="984"/>
                  </a:cubicBezTo>
                  <a:cubicBezTo>
                    <a:pt x="1050" y="984"/>
                    <a:pt x="1050" y="984"/>
                    <a:pt x="1050" y="984"/>
                  </a:cubicBezTo>
                  <a:cubicBezTo>
                    <a:pt x="1052" y="982"/>
                    <a:pt x="1053" y="979"/>
                    <a:pt x="1053" y="976"/>
                  </a:cubicBezTo>
                  <a:cubicBezTo>
                    <a:pt x="1053" y="976"/>
                    <a:pt x="1053" y="976"/>
                    <a:pt x="1053" y="976"/>
                  </a:cubicBezTo>
                  <a:cubicBezTo>
                    <a:pt x="1054" y="959"/>
                    <a:pt x="1029" y="928"/>
                    <a:pt x="1029" y="892"/>
                  </a:cubicBezTo>
                  <a:cubicBezTo>
                    <a:pt x="1029" y="892"/>
                    <a:pt x="1029" y="892"/>
                    <a:pt x="1029" y="892"/>
                  </a:cubicBezTo>
                  <a:cubicBezTo>
                    <a:pt x="1029" y="880"/>
                    <a:pt x="1040" y="869"/>
                    <a:pt x="1056" y="861"/>
                  </a:cubicBezTo>
                  <a:cubicBezTo>
                    <a:pt x="1056" y="861"/>
                    <a:pt x="1056" y="861"/>
                    <a:pt x="1056" y="861"/>
                  </a:cubicBezTo>
                  <a:cubicBezTo>
                    <a:pt x="1072" y="852"/>
                    <a:pt x="1094" y="844"/>
                    <a:pt x="1116" y="838"/>
                  </a:cubicBezTo>
                  <a:cubicBezTo>
                    <a:pt x="1116" y="838"/>
                    <a:pt x="1116" y="838"/>
                    <a:pt x="1116" y="838"/>
                  </a:cubicBezTo>
                  <a:cubicBezTo>
                    <a:pt x="1161" y="826"/>
                    <a:pt x="1210" y="819"/>
                    <a:pt x="1227" y="819"/>
                  </a:cubicBezTo>
                  <a:cubicBezTo>
                    <a:pt x="1227" y="819"/>
                    <a:pt x="1227" y="819"/>
                    <a:pt x="1227" y="819"/>
                  </a:cubicBezTo>
                  <a:cubicBezTo>
                    <a:pt x="1238" y="819"/>
                    <a:pt x="1248" y="812"/>
                    <a:pt x="1255" y="802"/>
                  </a:cubicBezTo>
                  <a:cubicBezTo>
                    <a:pt x="1255" y="802"/>
                    <a:pt x="1255" y="802"/>
                    <a:pt x="1255" y="802"/>
                  </a:cubicBezTo>
                  <a:cubicBezTo>
                    <a:pt x="1262" y="793"/>
                    <a:pt x="1266" y="780"/>
                    <a:pt x="1266" y="769"/>
                  </a:cubicBezTo>
                  <a:cubicBezTo>
                    <a:pt x="1266" y="769"/>
                    <a:pt x="1266" y="769"/>
                    <a:pt x="1266" y="769"/>
                  </a:cubicBezTo>
                  <a:cubicBezTo>
                    <a:pt x="1266" y="761"/>
                    <a:pt x="1264" y="753"/>
                    <a:pt x="1259" y="748"/>
                  </a:cubicBezTo>
                  <a:cubicBezTo>
                    <a:pt x="1259" y="748"/>
                    <a:pt x="1259" y="748"/>
                    <a:pt x="1259" y="748"/>
                  </a:cubicBezTo>
                  <a:cubicBezTo>
                    <a:pt x="1254" y="744"/>
                    <a:pt x="1253" y="739"/>
                    <a:pt x="1253" y="734"/>
                  </a:cubicBezTo>
                  <a:cubicBezTo>
                    <a:pt x="1253" y="734"/>
                    <a:pt x="1253" y="734"/>
                    <a:pt x="1253" y="734"/>
                  </a:cubicBezTo>
                  <a:cubicBezTo>
                    <a:pt x="1253" y="722"/>
                    <a:pt x="1259" y="710"/>
                    <a:pt x="1259" y="699"/>
                  </a:cubicBezTo>
                  <a:cubicBezTo>
                    <a:pt x="1259" y="699"/>
                    <a:pt x="1259" y="699"/>
                    <a:pt x="1259" y="699"/>
                  </a:cubicBezTo>
                  <a:cubicBezTo>
                    <a:pt x="1259" y="690"/>
                    <a:pt x="1255" y="681"/>
                    <a:pt x="1236" y="672"/>
                  </a:cubicBezTo>
                  <a:cubicBezTo>
                    <a:pt x="1236" y="672"/>
                    <a:pt x="1236" y="672"/>
                    <a:pt x="1236" y="672"/>
                  </a:cubicBezTo>
                  <a:cubicBezTo>
                    <a:pt x="1236" y="672"/>
                    <a:pt x="1235" y="671"/>
                    <a:pt x="1235" y="670"/>
                  </a:cubicBezTo>
                  <a:cubicBezTo>
                    <a:pt x="1235" y="670"/>
                    <a:pt x="1235" y="670"/>
                    <a:pt x="1235" y="670"/>
                  </a:cubicBezTo>
                  <a:cubicBezTo>
                    <a:pt x="1235" y="669"/>
                    <a:pt x="1236" y="669"/>
                    <a:pt x="1237" y="669"/>
                  </a:cubicBezTo>
                  <a:cubicBezTo>
                    <a:pt x="1237" y="669"/>
                    <a:pt x="1237" y="669"/>
                    <a:pt x="1237" y="669"/>
                  </a:cubicBezTo>
                  <a:cubicBezTo>
                    <a:pt x="1237" y="669"/>
                    <a:pt x="1258" y="664"/>
                    <a:pt x="1283" y="653"/>
                  </a:cubicBezTo>
                  <a:cubicBezTo>
                    <a:pt x="1283" y="653"/>
                    <a:pt x="1283" y="653"/>
                    <a:pt x="1283" y="653"/>
                  </a:cubicBezTo>
                  <a:cubicBezTo>
                    <a:pt x="1309" y="643"/>
                    <a:pt x="1338" y="626"/>
                    <a:pt x="1352" y="601"/>
                  </a:cubicBezTo>
                  <a:cubicBezTo>
                    <a:pt x="1352" y="601"/>
                    <a:pt x="1352" y="601"/>
                    <a:pt x="1352" y="601"/>
                  </a:cubicBezTo>
                  <a:cubicBezTo>
                    <a:pt x="1359" y="589"/>
                    <a:pt x="1369" y="585"/>
                    <a:pt x="1379" y="585"/>
                  </a:cubicBezTo>
                  <a:cubicBezTo>
                    <a:pt x="1379" y="585"/>
                    <a:pt x="1379" y="585"/>
                    <a:pt x="1379" y="585"/>
                  </a:cubicBezTo>
                  <a:cubicBezTo>
                    <a:pt x="1392" y="585"/>
                    <a:pt x="1407" y="591"/>
                    <a:pt x="1423" y="591"/>
                  </a:cubicBezTo>
                  <a:cubicBezTo>
                    <a:pt x="1423" y="591"/>
                    <a:pt x="1423" y="591"/>
                    <a:pt x="1423" y="591"/>
                  </a:cubicBezTo>
                  <a:cubicBezTo>
                    <a:pt x="1443" y="591"/>
                    <a:pt x="1466" y="582"/>
                    <a:pt x="1488" y="538"/>
                  </a:cubicBezTo>
                  <a:cubicBezTo>
                    <a:pt x="1488" y="538"/>
                    <a:pt x="1488" y="538"/>
                    <a:pt x="1488" y="538"/>
                  </a:cubicBezTo>
                  <a:cubicBezTo>
                    <a:pt x="1488" y="538"/>
                    <a:pt x="1488" y="538"/>
                    <a:pt x="1488" y="537"/>
                  </a:cubicBezTo>
                  <a:cubicBezTo>
                    <a:pt x="1488" y="537"/>
                    <a:pt x="1488" y="537"/>
                    <a:pt x="1488" y="537"/>
                  </a:cubicBezTo>
                  <a:cubicBezTo>
                    <a:pt x="1479" y="513"/>
                    <a:pt x="1465" y="498"/>
                    <a:pt x="1451" y="484"/>
                  </a:cubicBezTo>
                  <a:cubicBezTo>
                    <a:pt x="1451" y="484"/>
                    <a:pt x="1451" y="484"/>
                    <a:pt x="1451" y="484"/>
                  </a:cubicBezTo>
                  <a:cubicBezTo>
                    <a:pt x="1437" y="470"/>
                    <a:pt x="1422" y="424"/>
                    <a:pt x="1419" y="417"/>
                  </a:cubicBezTo>
                  <a:cubicBezTo>
                    <a:pt x="1419" y="417"/>
                    <a:pt x="1419" y="417"/>
                    <a:pt x="1419" y="417"/>
                  </a:cubicBezTo>
                  <a:cubicBezTo>
                    <a:pt x="1384" y="407"/>
                    <a:pt x="1307" y="352"/>
                    <a:pt x="1300" y="347"/>
                  </a:cubicBezTo>
                  <a:cubicBezTo>
                    <a:pt x="1300" y="347"/>
                    <a:pt x="1300" y="347"/>
                    <a:pt x="1300" y="347"/>
                  </a:cubicBezTo>
                  <a:cubicBezTo>
                    <a:pt x="1233" y="347"/>
                    <a:pt x="1196" y="319"/>
                    <a:pt x="1196" y="289"/>
                  </a:cubicBezTo>
                  <a:cubicBezTo>
                    <a:pt x="1196" y="289"/>
                    <a:pt x="1196" y="289"/>
                    <a:pt x="1196" y="289"/>
                  </a:cubicBezTo>
                  <a:cubicBezTo>
                    <a:pt x="1196" y="282"/>
                    <a:pt x="1198" y="276"/>
                    <a:pt x="1202" y="270"/>
                  </a:cubicBezTo>
                  <a:cubicBezTo>
                    <a:pt x="1202" y="270"/>
                    <a:pt x="1202" y="270"/>
                    <a:pt x="1202" y="270"/>
                  </a:cubicBezTo>
                  <a:cubicBezTo>
                    <a:pt x="1215" y="247"/>
                    <a:pt x="1218" y="208"/>
                    <a:pt x="1218" y="186"/>
                  </a:cubicBezTo>
                  <a:cubicBezTo>
                    <a:pt x="1218" y="186"/>
                    <a:pt x="1218" y="186"/>
                    <a:pt x="1218" y="186"/>
                  </a:cubicBezTo>
                  <a:cubicBezTo>
                    <a:pt x="1218" y="179"/>
                    <a:pt x="1217" y="174"/>
                    <a:pt x="1217" y="172"/>
                  </a:cubicBezTo>
                  <a:cubicBezTo>
                    <a:pt x="1217" y="172"/>
                    <a:pt x="1217" y="172"/>
                    <a:pt x="1217" y="172"/>
                  </a:cubicBezTo>
                  <a:cubicBezTo>
                    <a:pt x="1198" y="166"/>
                    <a:pt x="1185" y="142"/>
                    <a:pt x="1176" y="119"/>
                  </a:cubicBezTo>
                  <a:cubicBezTo>
                    <a:pt x="1176" y="119"/>
                    <a:pt x="1176" y="119"/>
                    <a:pt x="1176" y="119"/>
                  </a:cubicBezTo>
                  <a:cubicBezTo>
                    <a:pt x="1169" y="99"/>
                    <a:pt x="1164" y="79"/>
                    <a:pt x="1163" y="74"/>
                  </a:cubicBezTo>
                  <a:cubicBezTo>
                    <a:pt x="1163" y="74"/>
                    <a:pt x="1163" y="74"/>
                    <a:pt x="1163" y="74"/>
                  </a:cubicBezTo>
                  <a:cubicBezTo>
                    <a:pt x="1080" y="73"/>
                    <a:pt x="1042" y="19"/>
                    <a:pt x="1033" y="6"/>
                  </a:cubicBezTo>
                  <a:cubicBezTo>
                    <a:pt x="1033" y="6"/>
                    <a:pt x="1033" y="6"/>
                    <a:pt x="1033" y="6"/>
                  </a:cubicBezTo>
                  <a:cubicBezTo>
                    <a:pt x="1023" y="23"/>
                    <a:pt x="1004" y="29"/>
                    <a:pt x="985" y="33"/>
                  </a:cubicBezTo>
                  <a:cubicBezTo>
                    <a:pt x="985" y="33"/>
                    <a:pt x="985" y="33"/>
                    <a:pt x="985" y="33"/>
                  </a:cubicBezTo>
                  <a:cubicBezTo>
                    <a:pt x="964" y="38"/>
                    <a:pt x="943" y="41"/>
                    <a:pt x="932" y="53"/>
                  </a:cubicBezTo>
                  <a:cubicBezTo>
                    <a:pt x="932" y="53"/>
                    <a:pt x="932" y="53"/>
                    <a:pt x="932" y="53"/>
                  </a:cubicBezTo>
                  <a:cubicBezTo>
                    <a:pt x="914" y="70"/>
                    <a:pt x="920" y="122"/>
                    <a:pt x="907" y="148"/>
                  </a:cubicBezTo>
                  <a:cubicBezTo>
                    <a:pt x="907" y="148"/>
                    <a:pt x="907" y="148"/>
                    <a:pt x="907" y="148"/>
                  </a:cubicBezTo>
                  <a:cubicBezTo>
                    <a:pt x="903" y="156"/>
                    <a:pt x="896" y="163"/>
                    <a:pt x="886" y="162"/>
                  </a:cubicBezTo>
                  <a:cubicBezTo>
                    <a:pt x="886" y="162"/>
                    <a:pt x="886" y="162"/>
                    <a:pt x="886" y="162"/>
                  </a:cubicBezTo>
                  <a:cubicBezTo>
                    <a:pt x="846" y="162"/>
                    <a:pt x="816" y="137"/>
                    <a:pt x="767" y="137"/>
                  </a:cubicBezTo>
                  <a:cubicBezTo>
                    <a:pt x="767" y="137"/>
                    <a:pt x="767" y="137"/>
                    <a:pt x="767" y="137"/>
                  </a:cubicBezTo>
                  <a:cubicBezTo>
                    <a:pt x="744" y="136"/>
                    <a:pt x="727" y="164"/>
                    <a:pt x="713" y="196"/>
                  </a:cubicBezTo>
                  <a:cubicBezTo>
                    <a:pt x="713" y="196"/>
                    <a:pt x="713" y="196"/>
                    <a:pt x="713" y="196"/>
                  </a:cubicBezTo>
                  <a:cubicBezTo>
                    <a:pt x="699" y="228"/>
                    <a:pt x="688" y="263"/>
                    <a:pt x="676" y="276"/>
                  </a:cubicBezTo>
                  <a:cubicBezTo>
                    <a:pt x="676" y="276"/>
                    <a:pt x="676" y="276"/>
                    <a:pt x="676" y="276"/>
                  </a:cubicBezTo>
                  <a:cubicBezTo>
                    <a:pt x="667" y="285"/>
                    <a:pt x="654" y="288"/>
                    <a:pt x="640" y="288"/>
                  </a:cubicBezTo>
                  <a:cubicBezTo>
                    <a:pt x="640" y="288"/>
                    <a:pt x="640" y="288"/>
                    <a:pt x="640" y="288"/>
                  </a:cubicBezTo>
                  <a:cubicBezTo>
                    <a:pt x="614" y="288"/>
                    <a:pt x="584" y="278"/>
                    <a:pt x="563" y="278"/>
                  </a:cubicBezTo>
                  <a:cubicBezTo>
                    <a:pt x="563" y="278"/>
                    <a:pt x="563" y="278"/>
                    <a:pt x="563" y="278"/>
                  </a:cubicBezTo>
                  <a:cubicBezTo>
                    <a:pt x="540" y="278"/>
                    <a:pt x="523" y="296"/>
                    <a:pt x="523" y="314"/>
                  </a:cubicBezTo>
                  <a:cubicBezTo>
                    <a:pt x="523" y="314"/>
                    <a:pt x="523" y="314"/>
                    <a:pt x="523" y="314"/>
                  </a:cubicBezTo>
                  <a:cubicBezTo>
                    <a:pt x="523" y="321"/>
                    <a:pt x="526" y="328"/>
                    <a:pt x="533" y="335"/>
                  </a:cubicBezTo>
                  <a:cubicBezTo>
                    <a:pt x="533" y="335"/>
                    <a:pt x="533" y="335"/>
                    <a:pt x="533" y="335"/>
                  </a:cubicBezTo>
                  <a:cubicBezTo>
                    <a:pt x="542" y="344"/>
                    <a:pt x="545" y="353"/>
                    <a:pt x="545" y="362"/>
                  </a:cubicBezTo>
                  <a:cubicBezTo>
                    <a:pt x="545" y="362"/>
                    <a:pt x="545" y="362"/>
                    <a:pt x="545" y="362"/>
                  </a:cubicBezTo>
                  <a:cubicBezTo>
                    <a:pt x="545" y="377"/>
                    <a:pt x="537" y="394"/>
                    <a:pt x="532" y="421"/>
                  </a:cubicBezTo>
                  <a:cubicBezTo>
                    <a:pt x="532" y="421"/>
                    <a:pt x="532" y="421"/>
                    <a:pt x="532" y="421"/>
                  </a:cubicBezTo>
                  <a:cubicBezTo>
                    <a:pt x="528" y="442"/>
                    <a:pt x="515" y="449"/>
                    <a:pt x="504" y="454"/>
                  </a:cubicBezTo>
                  <a:cubicBezTo>
                    <a:pt x="504" y="454"/>
                    <a:pt x="504" y="454"/>
                    <a:pt x="504" y="454"/>
                  </a:cubicBezTo>
                  <a:cubicBezTo>
                    <a:pt x="493" y="459"/>
                    <a:pt x="485" y="462"/>
                    <a:pt x="485" y="475"/>
                  </a:cubicBezTo>
                  <a:cubicBezTo>
                    <a:pt x="485" y="475"/>
                    <a:pt x="485" y="475"/>
                    <a:pt x="485" y="475"/>
                  </a:cubicBezTo>
                  <a:cubicBezTo>
                    <a:pt x="485" y="478"/>
                    <a:pt x="485" y="480"/>
                    <a:pt x="486" y="483"/>
                  </a:cubicBezTo>
                  <a:cubicBezTo>
                    <a:pt x="486" y="483"/>
                    <a:pt x="486" y="483"/>
                    <a:pt x="486" y="483"/>
                  </a:cubicBezTo>
                  <a:cubicBezTo>
                    <a:pt x="487" y="490"/>
                    <a:pt x="488" y="496"/>
                    <a:pt x="488" y="502"/>
                  </a:cubicBezTo>
                  <a:cubicBezTo>
                    <a:pt x="488" y="502"/>
                    <a:pt x="488" y="502"/>
                    <a:pt x="488" y="502"/>
                  </a:cubicBezTo>
                  <a:cubicBezTo>
                    <a:pt x="488" y="516"/>
                    <a:pt x="483" y="526"/>
                    <a:pt x="474" y="532"/>
                  </a:cubicBezTo>
                  <a:cubicBezTo>
                    <a:pt x="474" y="532"/>
                    <a:pt x="474" y="532"/>
                    <a:pt x="474" y="532"/>
                  </a:cubicBezTo>
                  <a:cubicBezTo>
                    <a:pt x="465" y="538"/>
                    <a:pt x="452" y="540"/>
                    <a:pt x="434" y="540"/>
                  </a:cubicBezTo>
                  <a:cubicBezTo>
                    <a:pt x="434" y="540"/>
                    <a:pt x="434" y="540"/>
                    <a:pt x="434" y="540"/>
                  </a:cubicBezTo>
                  <a:cubicBezTo>
                    <a:pt x="392" y="540"/>
                    <a:pt x="356" y="563"/>
                    <a:pt x="339" y="580"/>
                  </a:cubicBezTo>
                  <a:cubicBezTo>
                    <a:pt x="339" y="580"/>
                    <a:pt x="339" y="580"/>
                    <a:pt x="339" y="580"/>
                  </a:cubicBezTo>
                  <a:cubicBezTo>
                    <a:pt x="331" y="587"/>
                    <a:pt x="320" y="590"/>
                    <a:pt x="308" y="590"/>
                  </a:cubicBezTo>
                  <a:cubicBezTo>
                    <a:pt x="308" y="590"/>
                    <a:pt x="308" y="590"/>
                    <a:pt x="308" y="590"/>
                  </a:cubicBezTo>
                  <a:cubicBezTo>
                    <a:pt x="291" y="590"/>
                    <a:pt x="272" y="586"/>
                    <a:pt x="255" y="586"/>
                  </a:cubicBezTo>
                  <a:cubicBezTo>
                    <a:pt x="255" y="586"/>
                    <a:pt x="255" y="586"/>
                    <a:pt x="255" y="586"/>
                  </a:cubicBezTo>
                  <a:cubicBezTo>
                    <a:pt x="241" y="586"/>
                    <a:pt x="230" y="595"/>
                    <a:pt x="223" y="604"/>
                  </a:cubicBezTo>
                  <a:cubicBezTo>
                    <a:pt x="223" y="604"/>
                    <a:pt x="223" y="604"/>
                    <a:pt x="223" y="604"/>
                  </a:cubicBezTo>
                  <a:cubicBezTo>
                    <a:pt x="216" y="614"/>
                    <a:pt x="213" y="623"/>
                    <a:pt x="213" y="623"/>
                  </a:cubicBezTo>
                  <a:cubicBezTo>
                    <a:pt x="213" y="623"/>
                    <a:pt x="213" y="623"/>
                    <a:pt x="213" y="623"/>
                  </a:cubicBezTo>
                  <a:cubicBezTo>
                    <a:pt x="212" y="624"/>
                    <a:pt x="212" y="624"/>
                    <a:pt x="211" y="624"/>
                  </a:cubicBezTo>
                  <a:cubicBezTo>
                    <a:pt x="211" y="624"/>
                    <a:pt x="211" y="624"/>
                    <a:pt x="211" y="624"/>
                  </a:cubicBezTo>
                  <a:cubicBezTo>
                    <a:pt x="211" y="625"/>
                    <a:pt x="210" y="625"/>
                    <a:pt x="210" y="624"/>
                  </a:cubicBezTo>
                  <a:cubicBezTo>
                    <a:pt x="210" y="624"/>
                    <a:pt x="210" y="624"/>
                    <a:pt x="210" y="624"/>
                  </a:cubicBezTo>
                  <a:cubicBezTo>
                    <a:pt x="195" y="618"/>
                    <a:pt x="180" y="616"/>
                    <a:pt x="164" y="616"/>
                  </a:cubicBezTo>
                  <a:cubicBezTo>
                    <a:pt x="164" y="616"/>
                    <a:pt x="164" y="616"/>
                    <a:pt x="164" y="616"/>
                  </a:cubicBezTo>
                  <a:cubicBezTo>
                    <a:pt x="132" y="616"/>
                    <a:pt x="98" y="624"/>
                    <a:pt x="66" y="624"/>
                  </a:cubicBezTo>
                  <a:cubicBezTo>
                    <a:pt x="66" y="624"/>
                    <a:pt x="66" y="624"/>
                    <a:pt x="66" y="624"/>
                  </a:cubicBezTo>
                  <a:cubicBezTo>
                    <a:pt x="43" y="625"/>
                    <a:pt x="32" y="636"/>
                    <a:pt x="25" y="652"/>
                  </a:cubicBezTo>
                  <a:cubicBezTo>
                    <a:pt x="25" y="652"/>
                    <a:pt x="25" y="652"/>
                    <a:pt x="25" y="652"/>
                  </a:cubicBezTo>
                  <a:cubicBezTo>
                    <a:pt x="18" y="668"/>
                    <a:pt x="15" y="688"/>
                    <a:pt x="11" y="704"/>
                  </a:cubicBezTo>
                  <a:cubicBezTo>
                    <a:pt x="11" y="704"/>
                    <a:pt x="11" y="704"/>
                    <a:pt x="11" y="704"/>
                  </a:cubicBezTo>
                  <a:cubicBezTo>
                    <a:pt x="9" y="710"/>
                    <a:pt x="9" y="715"/>
                    <a:pt x="9" y="719"/>
                  </a:cubicBezTo>
                  <a:cubicBezTo>
                    <a:pt x="9" y="719"/>
                    <a:pt x="9" y="719"/>
                    <a:pt x="9" y="719"/>
                  </a:cubicBezTo>
                  <a:cubicBezTo>
                    <a:pt x="9" y="727"/>
                    <a:pt x="12" y="731"/>
                    <a:pt x="17" y="735"/>
                  </a:cubicBezTo>
                  <a:cubicBezTo>
                    <a:pt x="17" y="735"/>
                    <a:pt x="17" y="735"/>
                    <a:pt x="17" y="735"/>
                  </a:cubicBezTo>
                  <a:cubicBezTo>
                    <a:pt x="22" y="739"/>
                    <a:pt x="30" y="743"/>
                    <a:pt x="38" y="751"/>
                  </a:cubicBezTo>
                  <a:cubicBezTo>
                    <a:pt x="38" y="751"/>
                    <a:pt x="38" y="751"/>
                    <a:pt x="38" y="751"/>
                  </a:cubicBezTo>
                  <a:cubicBezTo>
                    <a:pt x="48" y="762"/>
                    <a:pt x="54" y="766"/>
                    <a:pt x="54" y="775"/>
                  </a:cubicBezTo>
                  <a:cubicBezTo>
                    <a:pt x="54" y="775"/>
                    <a:pt x="54" y="775"/>
                    <a:pt x="54" y="775"/>
                  </a:cubicBezTo>
                  <a:cubicBezTo>
                    <a:pt x="54" y="782"/>
                    <a:pt x="52" y="790"/>
                    <a:pt x="48" y="806"/>
                  </a:cubicBezTo>
                  <a:cubicBezTo>
                    <a:pt x="48" y="806"/>
                    <a:pt x="48" y="806"/>
                    <a:pt x="48" y="806"/>
                  </a:cubicBezTo>
                  <a:cubicBezTo>
                    <a:pt x="42" y="836"/>
                    <a:pt x="18" y="837"/>
                    <a:pt x="9" y="844"/>
                  </a:cubicBezTo>
                  <a:cubicBezTo>
                    <a:pt x="9" y="844"/>
                    <a:pt x="9" y="844"/>
                    <a:pt x="9" y="844"/>
                  </a:cubicBezTo>
                  <a:cubicBezTo>
                    <a:pt x="6" y="846"/>
                    <a:pt x="4" y="849"/>
                    <a:pt x="4" y="854"/>
                  </a:cubicBezTo>
                  <a:cubicBezTo>
                    <a:pt x="4" y="854"/>
                    <a:pt x="4" y="854"/>
                    <a:pt x="4" y="854"/>
                  </a:cubicBezTo>
                  <a:cubicBezTo>
                    <a:pt x="4" y="864"/>
                    <a:pt x="14" y="869"/>
                    <a:pt x="25" y="872"/>
                  </a:cubicBezTo>
                  <a:cubicBezTo>
                    <a:pt x="25" y="872"/>
                    <a:pt x="25" y="872"/>
                    <a:pt x="25" y="872"/>
                  </a:cubicBezTo>
                  <a:cubicBezTo>
                    <a:pt x="35" y="875"/>
                    <a:pt x="46" y="875"/>
                    <a:pt x="46" y="875"/>
                  </a:cubicBezTo>
                  <a:cubicBezTo>
                    <a:pt x="46" y="875"/>
                    <a:pt x="46" y="875"/>
                    <a:pt x="46" y="875"/>
                  </a:cubicBezTo>
                  <a:cubicBezTo>
                    <a:pt x="47" y="875"/>
                    <a:pt x="48" y="875"/>
                    <a:pt x="48" y="876"/>
                  </a:cubicBezTo>
                  <a:cubicBezTo>
                    <a:pt x="48" y="876"/>
                    <a:pt x="48" y="876"/>
                    <a:pt x="48" y="876"/>
                  </a:cubicBezTo>
                  <a:cubicBezTo>
                    <a:pt x="48" y="877"/>
                    <a:pt x="48" y="877"/>
                    <a:pt x="48" y="878"/>
                  </a:cubicBezTo>
                  <a:cubicBezTo>
                    <a:pt x="48" y="878"/>
                    <a:pt x="48" y="878"/>
                    <a:pt x="48" y="878"/>
                  </a:cubicBezTo>
                  <a:cubicBezTo>
                    <a:pt x="48" y="878"/>
                    <a:pt x="43" y="890"/>
                    <a:pt x="43" y="899"/>
                  </a:cubicBezTo>
                  <a:cubicBezTo>
                    <a:pt x="43" y="899"/>
                    <a:pt x="43" y="899"/>
                    <a:pt x="43" y="899"/>
                  </a:cubicBezTo>
                  <a:cubicBezTo>
                    <a:pt x="44" y="907"/>
                    <a:pt x="45" y="912"/>
                    <a:pt x="55" y="912"/>
                  </a:cubicBezTo>
                  <a:cubicBezTo>
                    <a:pt x="55" y="912"/>
                    <a:pt x="55" y="912"/>
                    <a:pt x="55" y="912"/>
                  </a:cubicBezTo>
                  <a:cubicBezTo>
                    <a:pt x="69" y="912"/>
                    <a:pt x="78" y="926"/>
                    <a:pt x="84" y="941"/>
                  </a:cubicBezTo>
                  <a:cubicBezTo>
                    <a:pt x="84" y="941"/>
                    <a:pt x="84" y="941"/>
                    <a:pt x="84" y="941"/>
                  </a:cubicBezTo>
                  <a:cubicBezTo>
                    <a:pt x="90" y="956"/>
                    <a:pt x="93" y="973"/>
                    <a:pt x="93" y="983"/>
                  </a:cubicBezTo>
                  <a:cubicBezTo>
                    <a:pt x="93" y="983"/>
                    <a:pt x="93" y="983"/>
                    <a:pt x="93" y="983"/>
                  </a:cubicBezTo>
                  <a:cubicBezTo>
                    <a:pt x="92" y="986"/>
                    <a:pt x="96" y="991"/>
                    <a:pt x="103" y="995"/>
                  </a:cubicBezTo>
                  <a:cubicBezTo>
                    <a:pt x="103" y="995"/>
                    <a:pt x="103" y="995"/>
                    <a:pt x="103" y="995"/>
                  </a:cubicBezTo>
                  <a:cubicBezTo>
                    <a:pt x="109" y="1000"/>
                    <a:pt x="118" y="1005"/>
                    <a:pt x="127" y="1010"/>
                  </a:cubicBezTo>
                  <a:cubicBezTo>
                    <a:pt x="127" y="1010"/>
                    <a:pt x="127" y="1010"/>
                    <a:pt x="127" y="1010"/>
                  </a:cubicBezTo>
                  <a:cubicBezTo>
                    <a:pt x="146" y="1020"/>
                    <a:pt x="166" y="1031"/>
                    <a:pt x="170" y="1045"/>
                  </a:cubicBezTo>
                  <a:cubicBezTo>
                    <a:pt x="170" y="1045"/>
                    <a:pt x="170" y="1045"/>
                    <a:pt x="170" y="1045"/>
                  </a:cubicBezTo>
                  <a:cubicBezTo>
                    <a:pt x="176" y="1068"/>
                    <a:pt x="208" y="1116"/>
                    <a:pt x="208" y="1150"/>
                  </a:cubicBezTo>
                  <a:cubicBezTo>
                    <a:pt x="208" y="1150"/>
                    <a:pt x="208" y="1150"/>
                    <a:pt x="208" y="1150"/>
                  </a:cubicBezTo>
                  <a:cubicBezTo>
                    <a:pt x="208" y="1153"/>
                    <a:pt x="208" y="1156"/>
                    <a:pt x="207" y="1159"/>
                  </a:cubicBezTo>
                  <a:cubicBezTo>
                    <a:pt x="207" y="1159"/>
                    <a:pt x="207" y="1159"/>
                    <a:pt x="207" y="1159"/>
                  </a:cubicBezTo>
                  <a:cubicBezTo>
                    <a:pt x="220" y="1154"/>
                    <a:pt x="234" y="1148"/>
                    <a:pt x="245" y="1142"/>
                  </a:cubicBezTo>
                  <a:cubicBezTo>
                    <a:pt x="245" y="1142"/>
                    <a:pt x="245" y="1142"/>
                    <a:pt x="245" y="1142"/>
                  </a:cubicBezTo>
                  <a:cubicBezTo>
                    <a:pt x="257" y="1136"/>
                    <a:pt x="265" y="1128"/>
                    <a:pt x="265" y="1123"/>
                  </a:cubicBezTo>
                  <a:cubicBezTo>
                    <a:pt x="265" y="1123"/>
                    <a:pt x="265" y="1123"/>
                    <a:pt x="265" y="1123"/>
                  </a:cubicBezTo>
                  <a:cubicBezTo>
                    <a:pt x="265" y="1121"/>
                    <a:pt x="264" y="1119"/>
                    <a:pt x="262" y="1117"/>
                  </a:cubicBezTo>
                  <a:cubicBezTo>
                    <a:pt x="262" y="1117"/>
                    <a:pt x="262" y="1117"/>
                    <a:pt x="262" y="1117"/>
                  </a:cubicBezTo>
                  <a:cubicBezTo>
                    <a:pt x="263" y="1115"/>
                    <a:pt x="263" y="1115"/>
                    <a:pt x="263" y="1115"/>
                  </a:cubicBezTo>
                  <a:cubicBezTo>
                    <a:pt x="265" y="1114"/>
                    <a:pt x="265" y="1114"/>
                    <a:pt x="265" y="1114"/>
                  </a:cubicBezTo>
                  <a:cubicBezTo>
                    <a:pt x="267" y="1117"/>
                    <a:pt x="269" y="1120"/>
                    <a:pt x="269" y="1123"/>
                  </a:cubicBezTo>
                  <a:cubicBezTo>
                    <a:pt x="269" y="1123"/>
                    <a:pt x="269" y="1123"/>
                    <a:pt x="269" y="1123"/>
                  </a:cubicBezTo>
                  <a:cubicBezTo>
                    <a:pt x="268" y="1132"/>
                    <a:pt x="259" y="1139"/>
                    <a:pt x="247" y="1146"/>
                  </a:cubicBezTo>
                  <a:cubicBezTo>
                    <a:pt x="247" y="1146"/>
                    <a:pt x="247" y="1146"/>
                    <a:pt x="247" y="1146"/>
                  </a:cubicBezTo>
                  <a:cubicBezTo>
                    <a:pt x="235" y="1152"/>
                    <a:pt x="219" y="1159"/>
                    <a:pt x="205" y="1164"/>
                  </a:cubicBezTo>
                  <a:cubicBezTo>
                    <a:pt x="205" y="1164"/>
                    <a:pt x="205" y="1164"/>
                    <a:pt x="205" y="1164"/>
                  </a:cubicBezTo>
                  <a:cubicBezTo>
                    <a:pt x="205" y="1164"/>
                    <a:pt x="205" y="1164"/>
                    <a:pt x="204" y="1164"/>
                  </a:cubicBezTo>
                  <a:cubicBezTo>
                    <a:pt x="204" y="1164"/>
                    <a:pt x="204" y="1164"/>
                    <a:pt x="204" y="1164"/>
                  </a:cubicBezTo>
                  <a:cubicBezTo>
                    <a:pt x="204" y="1164"/>
                    <a:pt x="204" y="1164"/>
                    <a:pt x="203" y="1164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14"/>
            <p:cNvSpPr/>
            <p:nvPr/>
          </p:nvSpPr>
          <p:spPr bwMode="auto">
            <a:xfrm>
              <a:off x="3441703" y="53975"/>
              <a:ext cx="3576641" cy="3060702"/>
            </a:xfrm>
            <a:custGeom>
              <a:avLst/>
              <a:gdLst>
                <a:gd name="T0" fmla="*/ 768832 w 1591"/>
                <a:gd name="T1" fmla="*/ 2777553 h 1362"/>
                <a:gd name="T2" fmla="*/ 579996 w 1591"/>
                <a:gd name="T3" fmla="*/ 2923622 h 1362"/>
                <a:gd name="T4" fmla="*/ 334959 w 1591"/>
                <a:gd name="T5" fmla="*/ 2640473 h 1362"/>
                <a:gd name="T6" fmla="*/ 92170 w 1591"/>
                <a:gd name="T7" fmla="*/ 2546091 h 1362"/>
                <a:gd name="T8" fmla="*/ 29225 w 1591"/>
                <a:gd name="T9" fmla="*/ 2296650 h 1362"/>
                <a:gd name="T10" fmla="*/ 92170 w 1591"/>
                <a:gd name="T11" fmla="*/ 2537102 h 1362"/>
                <a:gd name="T12" fmla="*/ 346199 w 1591"/>
                <a:gd name="T13" fmla="*/ 2640473 h 1362"/>
                <a:gd name="T14" fmla="*/ 595732 w 1591"/>
                <a:gd name="T15" fmla="*/ 2903397 h 1362"/>
                <a:gd name="T16" fmla="*/ 849761 w 1591"/>
                <a:gd name="T17" fmla="*/ 2741598 h 1362"/>
                <a:gd name="T18" fmla="*/ 834025 w 1591"/>
                <a:gd name="T19" fmla="*/ 3051713 h 1362"/>
                <a:gd name="T20" fmla="*/ 1303867 w 1591"/>
                <a:gd name="T21" fmla="*/ 2766317 h 1362"/>
                <a:gd name="T22" fmla="*/ 1670298 w 1591"/>
                <a:gd name="T23" fmla="*/ 2804520 h 1362"/>
                <a:gd name="T24" fmla="*/ 2110915 w 1591"/>
                <a:gd name="T25" fmla="*/ 2476427 h 1362"/>
                <a:gd name="T26" fmla="*/ 2427890 w 1591"/>
                <a:gd name="T27" fmla="*/ 2258448 h 1362"/>
                <a:gd name="T28" fmla="*/ 2668430 w 1591"/>
                <a:gd name="T29" fmla="*/ 2087659 h 1362"/>
                <a:gd name="T30" fmla="*/ 2983157 w 1591"/>
                <a:gd name="T31" fmla="*/ 2134851 h 1362"/>
                <a:gd name="T32" fmla="*/ 3470983 w 1591"/>
                <a:gd name="T33" fmla="*/ 1770803 h 1362"/>
                <a:gd name="T34" fmla="*/ 3250674 w 1591"/>
                <a:gd name="T35" fmla="*/ 1377541 h 1362"/>
                <a:gd name="T36" fmla="*/ 3387805 w 1591"/>
                <a:gd name="T37" fmla="*/ 1251697 h 1362"/>
                <a:gd name="T38" fmla="*/ 3531680 w 1591"/>
                <a:gd name="T39" fmla="*/ 797760 h 1362"/>
                <a:gd name="T40" fmla="*/ 3491215 w 1591"/>
                <a:gd name="T41" fmla="*/ 566297 h 1362"/>
                <a:gd name="T42" fmla="*/ 3376565 w 1591"/>
                <a:gd name="T43" fmla="*/ 352812 h 1362"/>
                <a:gd name="T44" fmla="*/ 3075327 w 1591"/>
                <a:gd name="T45" fmla="*/ 226968 h 1362"/>
                <a:gd name="T46" fmla="*/ 2830290 w 1591"/>
                <a:gd name="T47" fmla="*/ 164046 h 1362"/>
                <a:gd name="T48" fmla="*/ 2906723 w 1591"/>
                <a:gd name="T49" fmla="*/ 242699 h 1362"/>
                <a:gd name="T50" fmla="*/ 2821298 w 1591"/>
                <a:gd name="T51" fmla="*/ 608994 h 1362"/>
                <a:gd name="T52" fmla="*/ 2499827 w 1591"/>
                <a:gd name="T53" fmla="*/ 737085 h 1362"/>
                <a:gd name="T54" fmla="*/ 2556028 w 1591"/>
                <a:gd name="T55" fmla="*/ 1130347 h 1362"/>
                <a:gd name="T56" fmla="*/ 2895483 w 1591"/>
                <a:gd name="T57" fmla="*/ 1175292 h 1362"/>
                <a:gd name="T58" fmla="*/ 2448122 w 1591"/>
                <a:gd name="T59" fmla="*/ 1591026 h 1362"/>
                <a:gd name="T60" fmla="*/ 2200837 w 1591"/>
                <a:gd name="T61" fmla="*/ 1721364 h 1362"/>
                <a:gd name="T62" fmla="*/ 2012001 w 1591"/>
                <a:gd name="T63" fmla="*/ 1842713 h 1362"/>
                <a:gd name="T64" fmla="*/ 1686034 w 1591"/>
                <a:gd name="T65" fmla="*/ 2146087 h 1362"/>
                <a:gd name="T66" fmla="*/ 732863 w 1591"/>
                <a:gd name="T67" fmla="*/ 2240470 h 1362"/>
                <a:gd name="T68" fmla="*/ 35969 w 1591"/>
                <a:gd name="T69" fmla="*/ 2289908 h 1362"/>
                <a:gd name="T70" fmla="*/ 440617 w 1591"/>
                <a:gd name="T71" fmla="*/ 2141593 h 1362"/>
                <a:gd name="T72" fmla="*/ 1245417 w 1591"/>
                <a:gd name="T73" fmla="*/ 2134851 h 1362"/>
                <a:gd name="T74" fmla="*/ 2003009 w 1591"/>
                <a:gd name="T75" fmla="*/ 1842713 h 1362"/>
                <a:gd name="T76" fmla="*/ 2218821 w 1591"/>
                <a:gd name="T77" fmla="*/ 1678667 h 1362"/>
                <a:gd name="T78" fmla="*/ 2834786 w 1591"/>
                <a:gd name="T79" fmla="*/ 1217989 h 1362"/>
                <a:gd name="T80" fmla="*/ 2645950 w 1591"/>
                <a:gd name="T81" fmla="*/ 1112370 h 1362"/>
                <a:gd name="T82" fmla="*/ 2499827 w 1591"/>
                <a:gd name="T83" fmla="*/ 728097 h 1362"/>
                <a:gd name="T84" fmla="*/ 2812305 w 1591"/>
                <a:gd name="T85" fmla="*/ 608994 h 1362"/>
                <a:gd name="T86" fmla="*/ 2897731 w 1591"/>
                <a:gd name="T87" fmla="*/ 242699 h 1362"/>
                <a:gd name="T88" fmla="*/ 2830290 w 1591"/>
                <a:gd name="T89" fmla="*/ 175282 h 1362"/>
                <a:gd name="T90" fmla="*/ 2917964 w 1591"/>
                <a:gd name="T91" fmla="*/ 2247 h 1362"/>
                <a:gd name="T92" fmla="*/ 3154008 w 1591"/>
                <a:gd name="T93" fmla="*/ 274160 h 1362"/>
                <a:gd name="T94" fmla="*/ 3567649 w 1591"/>
                <a:gd name="T95" fmla="*/ 404498 h 1362"/>
                <a:gd name="T96" fmla="*/ 3551912 w 1591"/>
                <a:gd name="T97" fmla="*/ 710119 h 1362"/>
                <a:gd name="T98" fmla="*/ 3282147 w 1591"/>
                <a:gd name="T99" fmla="*/ 1047201 h 1362"/>
                <a:gd name="T100" fmla="*/ 3399045 w 1591"/>
                <a:gd name="T101" fmla="*/ 1265180 h 1362"/>
                <a:gd name="T102" fmla="*/ 3374317 w 1591"/>
                <a:gd name="T103" fmla="*/ 1595520 h 1362"/>
                <a:gd name="T104" fmla="*/ 3345092 w 1591"/>
                <a:gd name="T105" fmla="*/ 1883163 h 1362"/>
                <a:gd name="T106" fmla="*/ 2828042 w 1591"/>
                <a:gd name="T107" fmla="*/ 2071929 h 1362"/>
                <a:gd name="T108" fmla="*/ 2616725 w 1591"/>
                <a:gd name="T109" fmla="*/ 2209009 h 1362"/>
                <a:gd name="T110" fmla="*/ 2328976 w 1591"/>
                <a:gd name="T111" fmla="*/ 2249459 h 1362"/>
                <a:gd name="T112" fmla="*/ 2038978 w 1591"/>
                <a:gd name="T113" fmla="*/ 2593282 h 1362"/>
                <a:gd name="T114" fmla="*/ 1503943 w 1591"/>
                <a:gd name="T115" fmla="*/ 3035983 h 1362"/>
                <a:gd name="T116" fmla="*/ 1202705 w 1591"/>
                <a:gd name="T117" fmla="*/ 2835981 h 1362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591" h="1362">
                  <a:moveTo>
                    <a:pt x="345" y="1328"/>
                  </a:moveTo>
                  <a:cubicBezTo>
                    <a:pt x="345" y="1311"/>
                    <a:pt x="355" y="1292"/>
                    <a:pt x="378" y="1287"/>
                  </a:cubicBezTo>
                  <a:cubicBezTo>
                    <a:pt x="378" y="1287"/>
                    <a:pt x="378" y="1287"/>
                    <a:pt x="378" y="1287"/>
                  </a:cubicBezTo>
                  <a:cubicBezTo>
                    <a:pt x="397" y="1283"/>
                    <a:pt x="405" y="1269"/>
                    <a:pt x="405" y="1256"/>
                  </a:cubicBezTo>
                  <a:cubicBezTo>
                    <a:pt x="405" y="1256"/>
                    <a:pt x="405" y="1256"/>
                    <a:pt x="405" y="1256"/>
                  </a:cubicBezTo>
                  <a:cubicBezTo>
                    <a:pt x="405" y="1240"/>
                    <a:pt x="394" y="1224"/>
                    <a:pt x="378" y="1224"/>
                  </a:cubicBezTo>
                  <a:cubicBezTo>
                    <a:pt x="378" y="1224"/>
                    <a:pt x="378" y="1224"/>
                    <a:pt x="378" y="1224"/>
                  </a:cubicBezTo>
                  <a:cubicBezTo>
                    <a:pt x="363" y="1224"/>
                    <a:pt x="354" y="1230"/>
                    <a:pt x="342" y="1236"/>
                  </a:cubicBezTo>
                  <a:cubicBezTo>
                    <a:pt x="342" y="1236"/>
                    <a:pt x="342" y="1236"/>
                    <a:pt x="342" y="1236"/>
                  </a:cubicBezTo>
                  <a:cubicBezTo>
                    <a:pt x="330" y="1242"/>
                    <a:pt x="314" y="1249"/>
                    <a:pt x="287" y="1251"/>
                  </a:cubicBezTo>
                  <a:cubicBezTo>
                    <a:pt x="287" y="1251"/>
                    <a:pt x="287" y="1251"/>
                    <a:pt x="287" y="1251"/>
                  </a:cubicBezTo>
                  <a:cubicBezTo>
                    <a:pt x="267" y="1253"/>
                    <a:pt x="264" y="1259"/>
                    <a:pt x="263" y="1267"/>
                  </a:cubicBezTo>
                  <a:cubicBezTo>
                    <a:pt x="263" y="1267"/>
                    <a:pt x="263" y="1267"/>
                    <a:pt x="263" y="1267"/>
                  </a:cubicBezTo>
                  <a:cubicBezTo>
                    <a:pt x="263" y="1275"/>
                    <a:pt x="269" y="1285"/>
                    <a:pt x="269" y="1292"/>
                  </a:cubicBezTo>
                  <a:cubicBezTo>
                    <a:pt x="269" y="1292"/>
                    <a:pt x="269" y="1292"/>
                    <a:pt x="269" y="1292"/>
                  </a:cubicBezTo>
                  <a:cubicBezTo>
                    <a:pt x="269" y="1294"/>
                    <a:pt x="268" y="1297"/>
                    <a:pt x="267" y="1298"/>
                  </a:cubicBezTo>
                  <a:cubicBezTo>
                    <a:pt x="267" y="1298"/>
                    <a:pt x="267" y="1298"/>
                    <a:pt x="267" y="1298"/>
                  </a:cubicBezTo>
                  <a:cubicBezTo>
                    <a:pt x="265" y="1300"/>
                    <a:pt x="262" y="1301"/>
                    <a:pt x="258" y="1301"/>
                  </a:cubicBezTo>
                  <a:cubicBezTo>
                    <a:pt x="258" y="1301"/>
                    <a:pt x="258" y="1301"/>
                    <a:pt x="258" y="1301"/>
                  </a:cubicBezTo>
                  <a:cubicBezTo>
                    <a:pt x="242" y="1300"/>
                    <a:pt x="236" y="1284"/>
                    <a:pt x="230" y="1270"/>
                  </a:cubicBezTo>
                  <a:cubicBezTo>
                    <a:pt x="230" y="1270"/>
                    <a:pt x="230" y="1270"/>
                    <a:pt x="230" y="1270"/>
                  </a:cubicBezTo>
                  <a:cubicBezTo>
                    <a:pt x="223" y="1255"/>
                    <a:pt x="215" y="1242"/>
                    <a:pt x="197" y="1242"/>
                  </a:cubicBezTo>
                  <a:cubicBezTo>
                    <a:pt x="197" y="1242"/>
                    <a:pt x="197" y="1242"/>
                    <a:pt x="197" y="1242"/>
                  </a:cubicBezTo>
                  <a:cubicBezTo>
                    <a:pt x="177" y="1241"/>
                    <a:pt x="165" y="1224"/>
                    <a:pt x="158" y="1208"/>
                  </a:cubicBezTo>
                  <a:cubicBezTo>
                    <a:pt x="158" y="1208"/>
                    <a:pt x="158" y="1208"/>
                    <a:pt x="158" y="1208"/>
                  </a:cubicBezTo>
                  <a:cubicBezTo>
                    <a:pt x="151" y="1191"/>
                    <a:pt x="149" y="1175"/>
                    <a:pt x="149" y="1175"/>
                  </a:cubicBezTo>
                  <a:cubicBezTo>
                    <a:pt x="149" y="1175"/>
                    <a:pt x="149" y="1175"/>
                    <a:pt x="149" y="1175"/>
                  </a:cubicBezTo>
                  <a:cubicBezTo>
                    <a:pt x="149" y="1174"/>
                    <a:pt x="150" y="1174"/>
                    <a:pt x="150" y="1173"/>
                  </a:cubicBezTo>
                  <a:cubicBezTo>
                    <a:pt x="150" y="1173"/>
                    <a:pt x="150" y="1173"/>
                    <a:pt x="150" y="1173"/>
                  </a:cubicBezTo>
                  <a:cubicBezTo>
                    <a:pt x="163" y="1160"/>
                    <a:pt x="169" y="1148"/>
                    <a:pt x="169" y="1139"/>
                  </a:cubicBezTo>
                  <a:cubicBezTo>
                    <a:pt x="169" y="1139"/>
                    <a:pt x="169" y="1139"/>
                    <a:pt x="169" y="1139"/>
                  </a:cubicBezTo>
                  <a:cubicBezTo>
                    <a:pt x="169" y="1124"/>
                    <a:pt x="156" y="1113"/>
                    <a:pt x="139" y="1106"/>
                  </a:cubicBezTo>
                  <a:cubicBezTo>
                    <a:pt x="139" y="1106"/>
                    <a:pt x="139" y="1106"/>
                    <a:pt x="139" y="1106"/>
                  </a:cubicBezTo>
                  <a:cubicBezTo>
                    <a:pt x="136" y="1105"/>
                    <a:pt x="132" y="1104"/>
                    <a:pt x="129" y="1104"/>
                  </a:cubicBezTo>
                  <a:cubicBezTo>
                    <a:pt x="129" y="1104"/>
                    <a:pt x="129" y="1104"/>
                    <a:pt x="129" y="1104"/>
                  </a:cubicBezTo>
                  <a:cubicBezTo>
                    <a:pt x="107" y="1104"/>
                    <a:pt x="85" y="1133"/>
                    <a:pt x="41" y="1133"/>
                  </a:cubicBezTo>
                  <a:cubicBezTo>
                    <a:pt x="41" y="1133"/>
                    <a:pt x="41" y="1133"/>
                    <a:pt x="41" y="1133"/>
                  </a:cubicBezTo>
                  <a:cubicBezTo>
                    <a:pt x="30" y="1133"/>
                    <a:pt x="23" y="1128"/>
                    <a:pt x="19" y="1121"/>
                  </a:cubicBezTo>
                  <a:cubicBezTo>
                    <a:pt x="19" y="1121"/>
                    <a:pt x="19" y="1121"/>
                    <a:pt x="19" y="1121"/>
                  </a:cubicBezTo>
                  <a:cubicBezTo>
                    <a:pt x="14" y="1114"/>
                    <a:pt x="13" y="1105"/>
                    <a:pt x="13" y="1094"/>
                  </a:cubicBezTo>
                  <a:cubicBezTo>
                    <a:pt x="13" y="1094"/>
                    <a:pt x="13" y="1094"/>
                    <a:pt x="13" y="1094"/>
                  </a:cubicBezTo>
                  <a:cubicBezTo>
                    <a:pt x="13" y="1076"/>
                    <a:pt x="17" y="1055"/>
                    <a:pt x="17" y="1040"/>
                  </a:cubicBezTo>
                  <a:cubicBezTo>
                    <a:pt x="17" y="1040"/>
                    <a:pt x="17" y="1040"/>
                    <a:pt x="17" y="1040"/>
                  </a:cubicBezTo>
                  <a:cubicBezTo>
                    <a:pt x="17" y="1031"/>
                    <a:pt x="16" y="1025"/>
                    <a:pt x="13" y="1022"/>
                  </a:cubicBezTo>
                  <a:cubicBezTo>
                    <a:pt x="13" y="1022"/>
                    <a:pt x="13" y="1022"/>
                    <a:pt x="13" y="1022"/>
                  </a:cubicBezTo>
                  <a:cubicBezTo>
                    <a:pt x="14" y="1020"/>
                    <a:pt x="14" y="1020"/>
                    <a:pt x="14" y="1020"/>
                  </a:cubicBezTo>
                  <a:cubicBezTo>
                    <a:pt x="16" y="1019"/>
                    <a:pt x="16" y="1019"/>
                    <a:pt x="16" y="1019"/>
                  </a:cubicBezTo>
                  <a:cubicBezTo>
                    <a:pt x="20" y="1023"/>
                    <a:pt x="21" y="1031"/>
                    <a:pt x="21" y="1040"/>
                  </a:cubicBezTo>
                  <a:cubicBezTo>
                    <a:pt x="21" y="1040"/>
                    <a:pt x="21" y="1040"/>
                    <a:pt x="21" y="1040"/>
                  </a:cubicBezTo>
                  <a:cubicBezTo>
                    <a:pt x="21" y="1056"/>
                    <a:pt x="17" y="1077"/>
                    <a:pt x="17" y="1094"/>
                  </a:cubicBezTo>
                  <a:cubicBezTo>
                    <a:pt x="17" y="1094"/>
                    <a:pt x="17" y="1094"/>
                    <a:pt x="17" y="1094"/>
                  </a:cubicBezTo>
                  <a:cubicBezTo>
                    <a:pt x="17" y="1104"/>
                    <a:pt x="18" y="1113"/>
                    <a:pt x="22" y="1119"/>
                  </a:cubicBezTo>
                  <a:cubicBezTo>
                    <a:pt x="22" y="1119"/>
                    <a:pt x="22" y="1119"/>
                    <a:pt x="22" y="1119"/>
                  </a:cubicBezTo>
                  <a:cubicBezTo>
                    <a:pt x="26" y="1125"/>
                    <a:pt x="31" y="1129"/>
                    <a:pt x="41" y="1129"/>
                  </a:cubicBezTo>
                  <a:cubicBezTo>
                    <a:pt x="41" y="1129"/>
                    <a:pt x="41" y="1129"/>
                    <a:pt x="41" y="1129"/>
                  </a:cubicBezTo>
                  <a:cubicBezTo>
                    <a:pt x="83" y="1129"/>
                    <a:pt x="104" y="1100"/>
                    <a:pt x="129" y="1100"/>
                  </a:cubicBezTo>
                  <a:cubicBezTo>
                    <a:pt x="129" y="1100"/>
                    <a:pt x="129" y="1100"/>
                    <a:pt x="129" y="1100"/>
                  </a:cubicBezTo>
                  <a:cubicBezTo>
                    <a:pt x="133" y="1100"/>
                    <a:pt x="137" y="1101"/>
                    <a:pt x="141" y="1102"/>
                  </a:cubicBezTo>
                  <a:cubicBezTo>
                    <a:pt x="141" y="1102"/>
                    <a:pt x="141" y="1102"/>
                    <a:pt x="141" y="1102"/>
                  </a:cubicBezTo>
                  <a:cubicBezTo>
                    <a:pt x="158" y="1109"/>
                    <a:pt x="172" y="1122"/>
                    <a:pt x="173" y="1139"/>
                  </a:cubicBezTo>
                  <a:cubicBezTo>
                    <a:pt x="173" y="1139"/>
                    <a:pt x="173" y="1139"/>
                    <a:pt x="173" y="1139"/>
                  </a:cubicBezTo>
                  <a:cubicBezTo>
                    <a:pt x="172" y="1150"/>
                    <a:pt x="167" y="1162"/>
                    <a:pt x="154" y="1175"/>
                  </a:cubicBezTo>
                  <a:cubicBezTo>
                    <a:pt x="154" y="1175"/>
                    <a:pt x="154" y="1175"/>
                    <a:pt x="154" y="1175"/>
                  </a:cubicBezTo>
                  <a:cubicBezTo>
                    <a:pt x="154" y="1179"/>
                    <a:pt x="156" y="1193"/>
                    <a:pt x="162" y="1206"/>
                  </a:cubicBezTo>
                  <a:cubicBezTo>
                    <a:pt x="162" y="1206"/>
                    <a:pt x="162" y="1206"/>
                    <a:pt x="162" y="1206"/>
                  </a:cubicBezTo>
                  <a:cubicBezTo>
                    <a:pt x="169" y="1222"/>
                    <a:pt x="180" y="1238"/>
                    <a:pt x="197" y="1238"/>
                  </a:cubicBezTo>
                  <a:cubicBezTo>
                    <a:pt x="197" y="1238"/>
                    <a:pt x="197" y="1238"/>
                    <a:pt x="197" y="1238"/>
                  </a:cubicBezTo>
                  <a:cubicBezTo>
                    <a:pt x="218" y="1238"/>
                    <a:pt x="226" y="1254"/>
                    <a:pt x="233" y="1268"/>
                  </a:cubicBezTo>
                  <a:cubicBezTo>
                    <a:pt x="233" y="1268"/>
                    <a:pt x="233" y="1268"/>
                    <a:pt x="233" y="1268"/>
                  </a:cubicBezTo>
                  <a:cubicBezTo>
                    <a:pt x="240" y="1283"/>
                    <a:pt x="246" y="1297"/>
                    <a:pt x="258" y="1297"/>
                  </a:cubicBezTo>
                  <a:cubicBezTo>
                    <a:pt x="258" y="1297"/>
                    <a:pt x="258" y="1297"/>
                    <a:pt x="258" y="1297"/>
                  </a:cubicBezTo>
                  <a:cubicBezTo>
                    <a:pt x="265" y="1296"/>
                    <a:pt x="265" y="1295"/>
                    <a:pt x="265" y="1292"/>
                  </a:cubicBezTo>
                  <a:cubicBezTo>
                    <a:pt x="265" y="1292"/>
                    <a:pt x="265" y="1292"/>
                    <a:pt x="265" y="1292"/>
                  </a:cubicBezTo>
                  <a:cubicBezTo>
                    <a:pt x="265" y="1287"/>
                    <a:pt x="260" y="1276"/>
                    <a:pt x="259" y="1267"/>
                  </a:cubicBezTo>
                  <a:cubicBezTo>
                    <a:pt x="259" y="1267"/>
                    <a:pt x="259" y="1267"/>
                    <a:pt x="259" y="1267"/>
                  </a:cubicBezTo>
                  <a:cubicBezTo>
                    <a:pt x="259" y="1257"/>
                    <a:pt x="266" y="1249"/>
                    <a:pt x="287" y="1247"/>
                  </a:cubicBezTo>
                  <a:cubicBezTo>
                    <a:pt x="287" y="1247"/>
                    <a:pt x="287" y="1247"/>
                    <a:pt x="287" y="1247"/>
                  </a:cubicBezTo>
                  <a:cubicBezTo>
                    <a:pt x="314" y="1245"/>
                    <a:pt x="328" y="1238"/>
                    <a:pt x="340" y="1232"/>
                  </a:cubicBezTo>
                  <a:cubicBezTo>
                    <a:pt x="340" y="1232"/>
                    <a:pt x="340" y="1232"/>
                    <a:pt x="340" y="1232"/>
                  </a:cubicBezTo>
                  <a:cubicBezTo>
                    <a:pt x="352" y="1226"/>
                    <a:pt x="362" y="1220"/>
                    <a:pt x="378" y="1220"/>
                  </a:cubicBezTo>
                  <a:cubicBezTo>
                    <a:pt x="378" y="1220"/>
                    <a:pt x="378" y="1220"/>
                    <a:pt x="378" y="1220"/>
                  </a:cubicBezTo>
                  <a:cubicBezTo>
                    <a:pt x="397" y="1220"/>
                    <a:pt x="409" y="1238"/>
                    <a:pt x="409" y="1256"/>
                  </a:cubicBezTo>
                  <a:cubicBezTo>
                    <a:pt x="409" y="1256"/>
                    <a:pt x="409" y="1256"/>
                    <a:pt x="409" y="1256"/>
                  </a:cubicBezTo>
                  <a:cubicBezTo>
                    <a:pt x="409" y="1271"/>
                    <a:pt x="400" y="1287"/>
                    <a:pt x="379" y="1291"/>
                  </a:cubicBezTo>
                  <a:cubicBezTo>
                    <a:pt x="379" y="1291"/>
                    <a:pt x="379" y="1291"/>
                    <a:pt x="379" y="1291"/>
                  </a:cubicBezTo>
                  <a:cubicBezTo>
                    <a:pt x="358" y="1296"/>
                    <a:pt x="350" y="1312"/>
                    <a:pt x="349" y="1328"/>
                  </a:cubicBezTo>
                  <a:cubicBezTo>
                    <a:pt x="349" y="1328"/>
                    <a:pt x="349" y="1328"/>
                    <a:pt x="349" y="1328"/>
                  </a:cubicBezTo>
                  <a:cubicBezTo>
                    <a:pt x="349" y="1336"/>
                    <a:pt x="352" y="1343"/>
                    <a:pt x="355" y="1349"/>
                  </a:cubicBezTo>
                  <a:cubicBezTo>
                    <a:pt x="355" y="1349"/>
                    <a:pt x="355" y="1349"/>
                    <a:pt x="355" y="1349"/>
                  </a:cubicBezTo>
                  <a:cubicBezTo>
                    <a:pt x="359" y="1354"/>
                    <a:pt x="364" y="1358"/>
                    <a:pt x="371" y="1358"/>
                  </a:cubicBezTo>
                  <a:cubicBezTo>
                    <a:pt x="371" y="1358"/>
                    <a:pt x="371" y="1358"/>
                    <a:pt x="371" y="1358"/>
                  </a:cubicBezTo>
                  <a:cubicBezTo>
                    <a:pt x="398" y="1358"/>
                    <a:pt x="495" y="1329"/>
                    <a:pt x="511" y="1312"/>
                  </a:cubicBezTo>
                  <a:cubicBezTo>
                    <a:pt x="511" y="1312"/>
                    <a:pt x="511" y="1312"/>
                    <a:pt x="511" y="1312"/>
                  </a:cubicBezTo>
                  <a:cubicBezTo>
                    <a:pt x="518" y="1305"/>
                    <a:pt x="524" y="1282"/>
                    <a:pt x="531" y="1261"/>
                  </a:cubicBezTo>
                  <a:cubicBezTo>
                    <a:pt x="531" y="1261"/>
                    <a:pt x="531" y="1261"/>
                    <a:pt x="531" y="1261"/>
                  </a:cubicBezTo>
                  <a:cubicBezTo>
                    <a:pt x="539" y="1240"/>
                    <a:pt x="547" y="1221"/>
                    <a:pt x="563" y="1220"/>
                  </a:cubicBezTo>
                  <a:cubicBezTo>
                    <a:pt x="563" y="1220"/>
                    <a:pt x="563" y="1220"/>
                    <a:pt x="563" y="1220"/>
                  </a:cubicBezTo>
                  <a:cubicBezTo>
                    <a:pt x="571" y="1220"/>
                    <a:pt x="577" y="1225"/>
                    <a:pt x="580" y="1231"/>
                  </a:cubicBezTo>
                  <a:cubicBezTo>
                    <a:pt x="580" y="1231"/>
                    <a:pt x="580" y="1231"/>
                    <a:pt x="580" y="1231"/>
                  </a:cubicBezTo>
                  <a:cubicBezTo>
                    <a:pt x="584" y="1238"/>
                    <a:pt x="586" y="1246"/>
                    <a:pt x="588" y="1255"/>
                  </a:cubicBezTo>
                  <a:cubicBezTo>
                    <a:pt x="588" y="1255"/>
                    <a:pt x="588" y="1255"/>
                    <a:pt x="588" y="1255"/>
                  </a:cubicBezTo>
                  <a:cubicBezTo>
                    <a:pt x="592" y="1273"/>
                    <a:pt x="596" y="1294"/>
                    <a:pt x="607" y="1305"/>
                  </a:cubicBezTo>
                  <a:cubicBezTo>
                    <a:pt x="607" y="1305"/>
                    <a:pt x="607" y="1305"/>
                    <a:pt x="607" y="1305"/>
                  </a:cubicBezTo>
                  <a:cubicBezTo>
                    <a:pt x="625" y="1323"/>
                    <a:pt x="649" y="1347"/>
                    <a:pt x="669" y="1347"/>
                  </a:cubicBezTo>
                  <a:cubicBezTo>
                    <a:pt x="669" y="1347"/>
                    <a:pt x="669" y="1347"/>
                    <a:pt x="669" y="1347"/>
                  </a:cubicBezTo>
                  <a:cubicBezTo>
                    <a:pt x="675" y="1347"/>
                    <a:pt x="681" y="1345"/>
                    <a:pt x="686" y="1339"/>
                  </a:cubicBezTo>
                  <a:cubicBezTo>
                    <a:pt x="686" y="1339"/>
                    <a:pt x="686" y="1339"/>
                    <a:pt x="686" y="1339"/>
                  </a:cubicBezTo>
                  <a:cubicBezTo>
                    <a:pt x="709" y="1316"/>
                    <a:pt x="721" y="1270"/>
                    <a:pt x="743" y="1248"/>
                  </a:cubicBezTo>
                  <a:cubicBezTo>
                    <a:pt x="743" y="1248"/>
                    <a:pt x="743" y="1248"/>
                    <a:pt x="743" y="1248"/>
                  </a:cubicBezTo>
                  <a:cubicBezTo>
                    <a:pt x="765" y="1226"/>
                    <a:pt x="773" y="1202"/>
                    <a:pt x="796" y="1201"/>
                  </a:cubicBezTo>
                  <a:cubicBezTo>
                    <a:pt x="796" y="1201"/>
                    <a:pt x="796" y="1201"/>
                    <a:pt x="796" y="1201"/>
                  </a:cubicBezTo>
                  <a:cubicBezTo>
                    <a:pt x="806" y="1201"/>
                    <a:pt x="833" y="1198"/>
                    <a:pt x="858" y="1191"/>
                  </a:cubicBezTo>
                  <a:cubicBezTo>
                    <a:pt x="858" y="1191"/>
                    <a:pt x="858" y="1191"/>
                    <a:pt x="858" y="1191"/>
                  </a:cubicBezTo>
                  <a:cubicBezTo>
                    <a:pt x="882" y="1183"/>
                    <a:pt x="903" y="1171"/>
                    <a:pt x="903" y="1154"/>
                  </a:cubicBezTo>
                  <a:cubicBezTo>
                    <a:pt x="903" y="1154"/>
                    <a:pt x="903" y="1154"/>
                    <a:pt x="903" y="1154"/>
                  </a:cubicBezTo>
                  <a:cubicBezTo>
                    <a:pt x="903" y="1133"/>
                    <a:pt x="919" y="1115"/>
                    <a:pt x="939" y="1102"/>
                  </a:cubicBezTo>
                  <a:cubicBezTo>
                    <a:pt x="939" y="1102"/>
                    <a:pt x="939" y="1102"/>
                    <a:pt x="939" y="1102"/>
                  </a:cubicBezTo>
                  <a:cubicBezTo>
                    <a:pt x="959" y="1088"/>
                    <a:pt x="983" y="1079"/>
                    <a:pt x="1000" y="1079"/>
                  </a:cubicBezTo>
                  <a:cubicBezTo>
                    <a:pt x="1000" y="1079"/>
                    <a:pt x="1000" y="1079"/>
                    <a:pt x="1000" y="1079"/>
                  </a:cubicBezTo>
                  <a:cubicBezTo>
                    <a:pt x="1015" y="1079"/>
                    <a:pt x="1023" y="1070"/>
                    <a:pt x="1028" y="1055"/>
                  </a:cubicBezTo>
                  <a:cubicBezTo>
                    <a:pt x="1028" y="1055"/>
                    <a:pt x="1028" y="1055"/>
                    <a:pt x="1028" y="1055"/>
                  </a:cubicBezTo>
                  <a:cubicBezTo>
                    <a:pt x="1032" y="1040"/>
                    <a:pt x="1032" y="1020"/>
                    <a:pt x="1032" y="1001"/>
                  </a:cubicBezTo>
                  <a:cubicBezTo>
                    <a:pt x="1032" y="1001"/>
                    <a:pt x="1032" y="1001"/>
                    <a:pt x="1032" y="1001"/>
                  </a:cubicBezTo>
                  <a:cubicBezTo>
                    <a:pt x="1033" y="981"/>
                    <a:pt x="1044" y="968"/>
                    <a:pt x="1057" y="968"/>
                  </a:cubicBezTo>
                  <a:cubicBezTo>
                    <a:pt x="1057" y="968"/>
                    <a:pt x="1057" y="968"/>
                    <a:pt x="1057" y="968"/>
                  </a:cubicBezTo>
                  <a:cubicBezTo>
                    <a:pt x="1069" y="968"/>
                    <a:pt x="1080" y="980"/>
                    <a:pt x="1080" y="1005"/>
                  </a:cubicBezTo>
                  <a:cubicBezTo>
                    <a:pt x="1080" y="1005"/>
                    <a:pt x="1080" y="1005"/>
                    <a:pt x="1080" y="1005"/>
                  </a:cubicBezTo>
                  <a:cubicBezTo>
                    <a:pt x="1080" y="1005"/>
                    <a:pt x="1081" y="1005"/>
                    <a:pt x="1081" y="1005"/>
                  </a:cubicBezTo>
                  <a:cubicBezTo>
                    <a:pt x="1081" y="1005"/>
                    <a:pt x="1081" y="1005"/>
                    <a:pt x="1081" y="1005"/>
                  </a:cubicBezTo>
                  <a:cubicBezTo>
                    <a:pt x="1092" y="1005"/>
                    <a:pt x="1138" y="1003"/>
                    <a:pt x="1161" y="981"/>
                  </a:cubicBezTo>
                  <a:cubicBezTo>
                    <a:pt x="1161" y="981"/>
                    <a:pt x="1161" y="981"/>
                    <a:pt x="1161" y="981"/>
                  </a:cubicBezTo>
                  <a:cubicBezTo>
                    <a:pt x="1174" y="967"/>
                    <a:pt x="1182" y="966"/>
                    <a:pt x="1184" y="963"/>
                  </a:cubicBezTo>
                  <a:cubicBezTo>
                    <a:pt x="1184" y="963"/>
                    <a:pt x="1184" y="963"/>
                    <a:pt x="1184" y="963"/>
                  </a:cubicBezTo>
                  <a:cubicBezTo>
                    <a:pt x="1187" y="960"/>
                    <a:pt x="1187" y="954"/>
                    <a:pt x="1187" y="929"/>
                  </a:cubicBezTo>
                  <a:cubicBezTo>
                    <a:pt x="1187" y="929"/>
                    <a:pt x="1187" y="929"/>
                    <a:pt x="1187" y="929"/>
                  </a:cubicBezTo>
                  <a:cubicBezTo>
                    <a:pt x="1187" y="917"/>
                    <a:pt x="1190" y="909"/>
                    <a:pt x="1194" y="904"/>
                  </a:cubicBezTo>
                  <a:cubicBezTo>
                    <a:pt x="1194" y="904"/>
                    <a:pt x="1194" y="904"/>
                    <a:pt x="1194" y="904"/>
                  </a:cubicBezTo>
                  <a:cubicBezTo>
                    <a:pt x="1199" y="899"/>
                    <a:pt x="1205" y="897"/>
                    <a:pt x="1212" y="897"/>
                  </a:cubicBezTo>
                  <a:cubicBezTo>
                    <a:pt x="1212" y="897"/>
                    <a:pt x="1212" y="897"/>
                    <a:pt x="1212" y="897"/>
                  </a:cubicBezTo>
                  <a:cubicBezTo>
                    <a:pt x="1230" y="897"/>
                    <a:pt x="1250" y="909"/>
                    <a:pt x="1261" y="920"/>
                  </a:cubicBezTo>
                  <a:cubicBezTo>
                    <a:pt x="1261" y="920"/>
                    <a:pt x="1261" y="920"/>
                    <a:pt x="1261" y="920"/>
                  </a:cubicBezTo>
                  <a:cubicBezTo>
                    <a:pt x="1275" y="934"/>
                    <a:pt x="1295" y="957"/>
                    <a:pt x="1312" y="957"/>
                  </a:cubicBezTo>
                  <a:cubicBezTo>
                    <a:pt x="1312" y="957"/>
                    <a:pt x="1312" y="957"/>
                    <a:pt x="1312" y="957"/>
                  </a:cubicBezTo>
                  <a:cubicBezTo>
                    <a:pt x="1317" y="957"/>
                    <a:pt x="1322" y="955"/>
                    <a:pt x="1327" y="950"/>
                  </a:cubicBezTo>
                  <a:cubicBezTo>
                    <a:pt x="1327" y="950"/>
                    <a:pt x="1327" y="950"/>
                    <a:pt x="1327" y="950"/>
                  </a:cubicBezTo>
                  <a:cubicBezTo>
                    <a:pt x="1338" y="939"/>
                    <a:pt x="1345" y="926"/>
                    <a:pt x="1352" y="915"/>
                  </a:cubicBezTo>
                  <a:cubicBezTo>
                    <a:pt x="1352" y="915"/>
                    <a:pt x="1352" y="915"/>
                    <a:pt x="1352" y="915"/>
                  </a:cubicBezTo>
                  <a:cubicBezTo>
                    <a:pt x="1359" y="904"/>
                    <a:pt x="1368" y="895"/>
                    <a:pt x="1383" y="895"/>
                  </a:cubicBezTo>
                  <a:cubicBezTo>
                    <a:pt x="1383" y="895"/>
                    <a:pt x="1383" y="895"/>
                    <a:pt x="1383" y="895"/>
                  </a:cubicBezTo>
                  <a:cubicBezTo>
                    <a:pt x="1392" y="895"/>
                    <a:pt x="1421" y="880"/>
                    <a:pt x="1453" y="858"/>
                  </a:cubicBezTo>
                  <a:cubicBezTo>
                    <a:pt x="1453" y="858"/>
                    <a:pt x="1453" y="858"/>
                    <a:pt x="1453" y="858"/>
                  </a:cubicBezTo>
                  <a:cubicBezTo>
                    <a:pt x="1485" y="837"/>
                    <a:pt x="1521" y="810"/>
                    <a:pt x="1544" y="788"/>
                  </a:cubicBezTo>
                  <a:cubicBezTo>
                    <a:pt x="1544" y="788"/>
                    <a:pt x="1544" y="788"/>
                    <a:pt x="1544" y="788"/>
                  </a:cubicBezTo>
                  <a:cubicBezTo>
                    <a:pt x="1559" y="774"/>
                    <a:pt x="1569" y="761"/>
                    <a:pt x="1568" y="755"/>
                  </a:cubicBezTo>
                  <a:cubicBezTo>
                    <a:pt x="1568" y="755"/>
                    <a:pt x="1568" y="755"/>
                    <a:pt x="1568" y="755"/>
                  </a:cubicBezTo>
                  <a:cubicBezTo>
                    <a:pt x="1568" y="742"/>
                    <a:pt x="1558" y="738"/>
                    <a:pt x="1543" y="733"/>
                  </a:cubicBezTo>
                  <a:cubicBezTo>
                    <a:pt x="1543" y="733"/>
                    <a:pt x="1543" y="733"/>
                    <a:pt x="1543" y="733"/>
                  </a:cubicBezTo>
                  <a:cubicBezTo>
                    <a:pt x="1529" y="729"/>
                    <a:pt x="1511" y="725"/>
                    <a:pt x="1498" y="713"/>
                  </a:cubicBezTo>
                  <a:cubicBezTo>
                    <a:pt x="1498" y="713"/>
                    <a:pt x="1498" y="713"/>
                    <a:pt x="1498" y="713"/>
                  </a:cubicBezTo>
                  <a:cubicBezTo>
                    <a:pt x="1474" y="688"/>
                    <a:pt x="1483" y="655"/>
                    <a:pt x="1453" y="625"/>
                  </a:cubicBezTo>
                  <a:cubicBezTo>
                    <a:pt x="1453" y="625"/>
                    <a:pt x="1453" y="625"/>
                    <a:pt x="1453" y="625"/>
                  </a:cubicBezTo>
                  <a:cubicBezTo>
                    <a:pt x="1448" y="621"/>
                    <a:pt x="1446" y="617"/>
                    <a:pt x="1446" y="613"/>
                  </a:cubicBezTo>
                  <a:cubicBezTo>
                    <a:pt x="1446" y="613"/>
                    <a:pt x="1446" y="613"/>
                    <a:pt x="1446" y="613"/>
                  </a:cubicBezTo>
                  <a:cubicBezTo>
                    <a:pt x="1446" y="607"/>
                    <a:pt x="1451" y="603"/>
                    <a:pt x="1457" y="599"/>
                  </a:cubicBezTo>
                  <a:cubicBezTo>
                    <a:pt x="1457" y="599"/>
                    <a:pt x="1457" y="599"/>
                    <a:pt x="1457" y="599"/>
                  </a:cubicBezTo>
                  <a:cubicBezTo>
                    <a:pt x="1463" y="595"/>
                    <a:pt x="1471" y="592"/>
                    <a:pt x="1478" y="589"/>
                  </a:cubicBezTo>
                  <a:cubicBezTo>
                    <a:pt x="1478" y="589"/>
                    <a:pt x="1478" y="589"/>
                    <a:pt x="1478" y="589"/>
                  </a:cubicBezTo>
                  <a:cubicBezTo>
                    <a:pt x="1494" y="582"/>
                    <a:pt x="1509" y="574"/>
                    <a:pt x="1508" y="563"/>
                  </a:cubicBezTo>
                  <a:cubicBezTo>
                    <a:pt x="1508" y="563"/>
                    <a:pt x="1508" y="563"/>
                    <a:pt x="1508" y="563"/>
                  </a:cubicBezTo>
                  <a:cubicBezTo>
                    <a:pt x="1508" y="561"/>
                    <a:pt x="1508" y="559"/>
                    <a:pt x="1507" y="557"/>
                  </a:cubicBezTo>
                  <a:cubicBezTo>
                    <a:pt x="1507" y="557"/>
                    <a:pt x="1507" y="557"/>
                    <a:pt x="1507" y="557"/>
                  </a:cubicBezTo>
                  <a:cubicBezTo>
                    <a:pt x="1502" y="541"/>
                    <a:pt x="1489" y="528"/>
                    <a:pt x="1477" y="516"/>
                  </a:cubicBezTo>
                  <a:cubicBezTo>
                    <a:pt x="1477" y="516"/>
                    <a:pt x="1477" y="516"/>
                    <a:pt x="1477" y="516"/>
                  </a:cubicBezTo>
                  <a:cubicBezTo>
                    <a:pt x="1465" y="503"/>
                    <a:pt x="1454" y="491"/>
                    <a:pt x="1454" y="475"/>
                  </a:cubicBezTo>
                  <a:cubicBezTo>
                    <a:pt x="1454" y="475"/>
                    <a:pt x="1454" y="475"/>
                    <a:pt x="1454" y="475"/>
                  </a:cubicBezTo>
                  <a:cubicBezTo>
                    <a:pt x="1454" y="472"/>
                    <a:pt x="1455" y="468"/>
                    <a:pt x="1456" y="465"/>
                  </a:cubicBezTo>
                  <a:cubicBezTo>
                    <a:pt x="1456" y="465"/>
                    <a:pt x="1456" y="465"/>
                    <a:pt x="1456" y="465"/>
                  </a:cubicBezTo>
                  <a:cubicBezTo>
                    <a:pt x="1468" y="429"/>
                    <a:pt x="1539" y="395"/>
                    <a:pt x="1561" y="372"/>
                  </a:cubicBezTo>
                  <a:cubicBezTo>
                    <a:pt x="1561" y="372"/>
                    <a:pt x="1561" y="372"/>
                    <a:pt x="1561" y="372"/>
                  </a:cubicBezTo>
                  <a:cubicBezTo>
                    <a:pt x="1569" y="365"/>
                    <a:pt x="1570" y="359"/>
                    <a:pt x="1571" y="355"/>
                  </a:cubicBezTo>
                  <a:cubicBezTo>
                    <a:pt x="1571" y="355"/>
                    <a:pt x="1571" y="355"/>
                    <a:pt x="1571" y="355"/>
                  </a:cubicBezTo>
                  <a:cubicBezTo>
                    <a:pt x="1571" y="348"/>
                    <a:pt x="1567" y="343"/>
                    <a:pt x="1567" y="337"/>
                  </a:cubicBezTo>
                  <a:cubicBezTo>
                    <a:pt x="1567" y="337"/>
                    <a:pt x="1567" y="337"/>
                    <a:pt x="1567" y="337"/>
                  </a:cubicBezTo>
                  <a:cubicBezTo>
                    <a:pt x="1567" y="333"/>
                    <a:pt x="1569" y="329"/>
                    <a:pt x="1573" y="325"/>
                  </a:cubicBezTo>
                  <a:cubicBezTo>
                    <a:pt x="1573" y="325"/>
                    <a:pt x="1573" y="325"/>
                    <a:pt x="1573" y="325"/>
                  </a:cubicBezTo>
                  <a:cubicBezTo>
                    <a:pt x="1575" y="322"/>
                    <a:pt x="1576" y="319"/>
                    <a:pt x="1576" y="316"/>
                  </a:cubicBezTo>
                  <a:cubicBezTo>
                    <a:pt x="1576" y="316"/>
                    <a:pt x="1576" y="316"/>
                    <a:pt x="1576" y="316"/>
                  </a:cubicBezTo>
                  <a:cubicBezTo>
                    <a:pt x="1576" y="299"/>
                    <a:pt x="1553" y="270"/>
                    <a:pt x="1553" y="252"/>
                  </a:cubicBezTo>
                  <a:cubicBezTo>
                    <a:pt x="1553" y="252"/>
                    <a:pt x="1553" y="252"/>
                    <a:pt x="1553" y="252"/>
                  </a:cubicBezTo>
                  <a:cubicBezTo>
                    <a:pt x="1553" y="241"/>
                    <a:pt x="1562" y="231"/>
                    <a:pt x="1571" y="220"/>
                  </a:cubicBezTo>
                  <a:cubicBezTo>
                    <a:pt x="1571" y="220"/>
                    <a:pt x="1571" y="220"/>
                    <a:pt x="1571" y="220"/>
                  </a:cubicBezTo>
                  <a:cubicBezTo>
                    <a:pt x="1579" y="209"/>
                    <a:pt x="1588" y="198"/>
                    <a:pt x="1587" y="190"/>
                  </a:cubicBezTo>
                  <a:cubicBezTo>
                    <a:pt x="1587" y="190"/>
                    <a:pt x="1587" y="190"/>
                    <a:pt x="1587" y="190"/>
                  </a:cubicBezTo>
                  <a:cubicBezTo>
                    <a:pt x="1587" y="187"/>
                    <a:pt x="1586" y="185"/>
                    <a:pt x="1584" y="182"/>
                  </a:cubicBezTo>
                  <a:cubicBezTo>
                    <a:pt x="1584" y="182"/>
                    <a:pt x="1584" y="182"/>
                    <a:pt x="1584" y="182"/>
                  </a:cubicBezTo>
                  <a:cubicBezTo>
                    <a:pt x="1567" y="165"/>
                    <a:pt x="1556" y="143"/>
                    <a:pt x="1528" y="143"/>
                  </a:cubicBezTo>
                  <a:cubicBezTo>
                    <a:pt x="1528" y="143"/>
                    <a:pt x="1528" y="143"/>
                    <a:pt x="1528" y="143"/>
                  </a:cubicBezTo>
                  <a:cubicBezTo>
                    <a:pt x="1518" y="143"/>
                    <a:pt x="1511" y="150"/>
                    <a:pt x="1502" y="157"/>
                  </a:cubicBezTo>
                  <a:cubicBezTo>
                    <a:pt x="1502" y="157"/>
                    <a:pt x="1502" y="157"/>
                    <a:pt x="1502" y="157"/>
                  </a:cubicBezTo>
                  <a:cubicBezTo>
                    <a:pt x="1493" y="165"/>
                    <a:pt x="1483" y="172"/>
                    <a:pt x="1468" y="172"/>
                  </a:cubicBezTo>
                  <a:cubicBezTo>
                    <a:pt x="1468" y="172"/>
                    <a:pt x="1468" y="172"/>
                    <a:pt x="1468" y="172"/>
                  </a:cubicBezTo>
                  <a:cubicBezTo>
                    <a:pt x="1460" y="172"/>
                    <a:pt x="1451" y="170"/>
                    <a:pt x="1440" y="166"/>
                  </a:cubicBezTo>
                  <a:cubicBezTo>
                    <a:pt x="1440" y="166"/>
                    <a:pt x="1440" y="166"/>
                    <a:pt x="1440" y="166"/>
                  </a:cubicBezTo>
                  <a:cubicBezTo>
                    <a:pt x="1413" y="154"/>
                    <a:pt x="1405" y="137"/>
                    <a:pt x="1400" y="124"/>
                  </a:cubicBezTo>
                  <a:cubicBezTo>
                    <a:pt x="1400" y="124"/>
                    <a:pt x="1400" y="124"/>
                    <a:pt x="1400" y="124"/>
                  </a:cubicBezTo>
                  <a:cubicBezTo>
                    <a:pt x="1394" y="110"/>
                    <a:pt x="1390" y="101"/>
                    <a:pt x="1368" y="101"/>
                  </a:cubicBezTo>
                  <a:cubicBezTo>
                    <a:pt x="1368" y="101"/>
                    <a:pt x="1368" y="101"/>
                    <a:pt x="1368" y="101"/>
                  </a:cubicBezTo>
                  <a:cubicBezTo>
                    <a:pt x="1349" y="101"/>
                    <a:pt x="1334" y="98"/>
                    <a:pt x="1326" y="76"/>
                  </a:cubicBezTo>
                  <a:cubicBezTo>
                    <a:pt x="1326" y="76"/>
                    <a:pt x="1326" y="76"/>
                    <a:pt x="1326" y="76"/>
                  </a:cubicBezTo>
                  <a:cubicBezTo>
                    <a:pt x="1318" y="55"/>
                    <a:pt x="1312" y="24"/>
                    <a:pt x="1298" y="5"/>
                  </a:cubicBezTo>
                  <a:cubicBezTo>
                    <a:pt x="1298" y="5"/>
                    <a:pt x="1298" y="5"/>
                    <a:pt x="1298" y="5"/>
                  </a:cubicBezTo>
                  <a:cubicBezTo>
                    <a:pt x="1297" y="5"/>
                    <a:pt x="1295" y="6"/>
                    <a:pt x="1294" y="6"/>
                  </a:cubicBezTo>
                  <a:cubicBezTo>
                    <a:pt x="1294" y="6"/>
                    <a:pt x="1294" y="6"/>
                    <a:pt x="1294" y="6"/>
                  </a:cubicBezTo>
                  <a:cubicBezTo>
                    <a:pt x="1286" y="9"/>
                    <a:pt x="1277" y="22"/>
                    <a:pt x="1270" y="37"/>
                  </a:cubicBezTo>
                  <a:cubicBezTo>
                    <a:pt x="1270" y="37"/>
                    <a:pt x="1270" y="37"/>
                    <a:pt x="1270" y="37"/>
                  </a:cubicBezTo>
                  <a:cubicBezTo>
                    <a:pt x="1264" y="51"/>
                    <a:pt x="1259" y="67"/>
                    <a:pt x="1259" y="73"/>
                  </a:cubicBezTo>
                  <a:cubicBezTo>
                    <a:pt x="1259" y="73"/>
                    <a:pt x="1259" y="73"/>
                    <a:pt x="1259" y="73"/>
                  </a:cubicBezTo>
                  <a:cubicBezTo>
                    <a:pt x="1259" y="73"/>
                    <a:pt x="1259" y="73"/>
                    <a:pt x="1259" y="73"/>
                  </a:cubicBezTo>
                  <a:cubicBezTo>
                    <a:pt x="1259" y="73"/>
                    <a:pt x="1259" y="73"/>
                    <a:pt x="1259" y="73"/>
                  </a:cubicBezTo>
                  <a:cubicBezTo>
                    <a:pt x="1261" y="71"/>
                    <a:pt x="1263" y="70"/>
                    <a:pt x="1265" y="70"/>
                  </a:cubicBezTo>
                  <a:cubicBezTo>
                    <a:pt x="1265" y="70"/>
                    <a:pt x="1265" y="70"/>
                    <a:pt x="1265" y="70"/>
                  </a:cubicBezTo>
                  <a:cubicBezTo>
                    <a:pt x="1272" y="71"/>
                    <a:pt x="1278" y="76"/>
                    <a:pt x="1284" y="83"/>
                  </a:cubicBezTo>
                  <a:cubicBezTo>
                    <a:pt x="1284" y="83"/>
                    <a:pt x="1284" y="83"/>
                    <a:pt x="1284" y="83"/>
                  </a:cubicBezTo>
                  <a:cubicBezTo>
                    <a:pt x="1289" y="91"/>
                    <a:pt x="1293" y="100"/>
                    <a:pt x="1293" y="108"/>
                  </a:cubicBezTo>
                  <a:cubicBezTo>
                    <a:pt x="1293" y="108"/>
                    <a:pt x="1293" y="108"/>
                    <a:pt x="1293" y="108"/>
                  </a:cubicBezTo>
                  <a:cubicBezTo>
                    <a:pt x="1293" y="112"/>
                    <a:pt x="1292" y="116"/>
                    <a:pt x="1289" y="119"/>
                  </a:cubicBezTo>
                  <a:cubicBezTo>
                    <a:pt x="1289" y="119"/>
                    <a:pt x="1289" y="119"/>
                    <a:pt x="1289" y="119"/>
                  </a:cubicBezTo>
                  <a:cubicBezTo>
                    <a:pt x="1276" y="132"/>
                    <a:pt x="1249" y="173"/>
                    <a:pt x="1240" y="214"/>
                  </a:cubicBezTo>
                  <a:cubicBezTo>
                    <a:pt x="1240" y="214"/>
                    <a:pt x="1240" y="214"/>
                    <a:pt x="1240" y="214"/>
                  </a:cubicBezTo>
                  <a:cubicBezTo>
                    <a:pt x="1238" y="219"/>
                    <a:pt x="1238" y="225"/>
                    <a:pt x="1238" y="229"/>
                  </a:cubicBezTo>
                  <a:cubicBezTo>
                    <a:pt x="1238" y="229"/>
                    <a:pt x="1238" y="229"/>
                    <a:pt x="1238" y="229"/>
                  </a:cubicBezTo>
                  <a:cubicBezTo>
                    <a:pt x="1238" y="242"/>
                    <a:pt x="1242" y="251"/>
                    <a:pt x="1246" y="257"/>
                  </a:cubicBezTo>
                  <a:cubicBezTo>
                    <a:pt x="1246" y="257"/>
                    <a:pt x="1246" y="257"/>
                    <a:pt x="1246" y="257"/>
                  </a:cubicBezTo>
                  <a:cubicBezTo>
                    <a:pt x="1250" y="264"/>
                    <a:pt x="1254" y="267"/>
                    <a:pt x="1255" y="271"/>
                  </a:cubicBezTo>
                  <a:cubicBezTo>
                    <a:pt x="1255" y="271"/>
                    <a:pt x="1255" y="271"/>
                    <a:pt x="1255" y="271"/>
                  </a:cubicBezTo>
                  <a:cubicBezTo>
                    <a:pt x="1255" y="273"/>
                    <a:pt x="1254" y="274"/>
                    <a:pt x="1253" y="275"/>
                  </a:cubicBezTo>
                  <a:cubicBezTo>
                    <a:pt x="1253" y="275"/>
                    <a:pt x="1253" y="275"/>
                    <a:pt x="1253" y="275"/>
                  </a:cubicBezTo>
                  <a:cubicBezTo>
                    <a:pt x="1247" y="281"/>
                    <a:pt x="1225" y="293"/>
                    <a:pt x="1196" y="322"/>
                  </a:cubicBezTo>
                  <a:cubicBezTo>
                    <a:pt x="1196" y="322"/>
                    <a:pt x="1196" y="322"/>
                    <a:pt x="1196" y="322"/>
                  </a:cubicBezTo>
                  <a:cubicBezTo>
                    <a:pt x="1185" y="333"/>
                    <a:pt x="1173" y="337"/>
                    <a:pt x="1162" y="337"/>
                  </a:cubicBezTo>
                  <a:cubicBezTo>
                    <a:pt x="1162" y="337"/>
                    <a:pt x="1162" y="337"/>
                    <a:pt x="1162" y="337"/>
                  </a:cubicBezTo>
                  <a:cubicBezTo>
                    <a:pt x="1144" y="337"/>
                    <a:pt x="1127" y="328"/>
                    <a:pt x="1112" y="328"/>
                  </a:cubicBezTo>
                  <a:cubicBezTo>
                    <a:pt x="1112" y="328"/>
                    <a:pt x="1112" y="328"/>
                    <a:pt x="1112" y="328"/>
                  </a:cubicBezTo>
                  <a:cubicBezTo>
                    <a:pt x="1107" y="328"/>
                    <a:pt x="1103" y="332"/>
                    <a:pt x="1100" y="341"/>
                  </a:cubicBezTo>
                  <a:cubicBezTo>
                    <a:pt x="1100" y="341"/>
                    <a:pt x="1100" y="341"/>
                    <a:pt x="1100" y="341"/>
                  </a:cubicBezTo>
                  <a:cubicBezTo>
                    <a:pt x="1097" y="350"/>
                    <a:pt x="1094" y="362"/>
                    <a:pt x="1093" y="375"/>
                  </a:cubicBezTo>
                  <a:cubicBezTo>
                    <a:pt x="1093" y="375"/>
                    <a:pt x="1093" y="375"/>
                    <a:pt x="1093" y="375"/>
                  </a:cubicBezTo>
                  <a:cubicBezTo>
                    <a:pt x="1090" y="402"/>
                    <a:pt x="1089" y="434"/>
                    <a:pt x="1089" y="455"/>
                  </a:cubicBezTo>
                  <a:cubicBezTo>
                    <a:pt x="1089" y="455"/>
                    <a:pt x="1089" y="455"/>
                    <a:pt x="1089" y="455"/>
                  </a:cubicBezTo>
                  <a:cubicBezTo>
                    <a:pt x="1089" y="460"/>
                    <a:pt x="1089" y="464"/>
                    <a:pt x="1089" y="468"/>
                  </a:cubicBezTo>
                  <a:cubicBezTo>
                    <a:pt x="1089" y="468"/>
                    <a:pt x="1089" y="468"/>
                    <a:pt x="1089" y="468"/>
                  </a:cubicBezTo>
                  <a:cubicBezTo>
                    <a:pt x="1089" y="489"/>
                    <a:pt x="1111" y="503"/>
                    <a:pt x="1137" y="503"/>
                  </a:cubicBezTo>
                  <a:cubicBezTo>
                    <a:pt x="1137" y="503"/>
                    <a:pt x="1137" y="503"/>
                    <a:pt x="1137" y="503"/>
                  </a:cubicBezTo>
                  <a:cubicBezTo>
                    <a:pt x="1149" y="503"/>
                    <a:pt x="1163" y="499"/>
                    <a:pt x="1175" y="492"/>
                  </a:cubicBezTo>
                  <a:cubicBezTo>
                    <a:pt x="1175" y="492"/>
                    <a:pt x="1175" y="492"/>
                    <a:pt x="1175" y="492"/>
                  </a:cubicBezTo>
                  <a:cubicBezTo>
                    <a:pt x="1199" y="477"/>
                    <a:pt x="1221" y="468"/>
                    <a:pt x="1240" y="468"/>
                  </a:cubicBezTo>
                  <a:cubicBezTo>
                    <a:pt x="1240" y="468"/>
                    <a:pt x="1240" y="468"/>
                    <a:pt x="1240" y="468"/>
                  </a:cubicBezTo>
                  <a:cubicBezTo>
                    <a:pt x="1250" y="468"/>
                    <a:pt x="1259" y="471"/>
                    <a:pt x="1266" y="478"/>
                  </a:cubicBezTo>
                  <a:cubicBezTo>
                    <a:pt x="1266" y="478"/>
                    <a:pt x="1266" y="478"/>
                    <a:pt x="1266" y="478"/>
                  </a:cubicBezTo>
                  <a:cubicBezTo>
                    <a:pt x="1277" y="488"/>
                    <a:pt x="1288" y="507"/>
                    <a:pt x="1288" y="523"/>
                  </a:cubicBezTo>
                  <a:cubicBezTo>
                    <a:pt x="1288" y="523"/>
                    <a:pt x="1288" y="523"/>
                    <a:pt x="1288" y="523"/>
                  </a:cubicBezTo>
                  <a:cubicBezTo>
                    <a:pt x="1288" y="529"/>
                    <a:pt x="1286" y="535"/>
                    <a:pt x="1282" y="539"/>
                  </a:cubicBezTo>
                  <a:cubicBezTo>
                    <a:pt x="1282" y="539"/>
                    <a:pt x="1282" y="539"/>
                    <a:pt x="1282" y="539"/>
                  </a:cubicBezTo>
                  <a:cubicBezTo>
                    <a:pt x="1277" y="543"/>
                    <a:pt x="1270" y="546"/>
                    <a:pt x="1261" y="546"/>
                  </a:cubicBezTo>
                  <a:cubicBezTo>
                    <a:pt x="1261" y="546"/>
                    <a:pt x="1261" y="546"/>
                    <a:pt x="1261" y="546"/>
                  </a:cubicBezTo>
                  <a:cubicBezTo>
                    <a:pt x="1218" y="545"/>
                    <a:pt x="1157" y="572"/>
                    <a:pt x="1142" y="588"/>
                  </a:cubicBezTo>
                  <a:cubicBezTo>
                    <a:pt x="1142" y="588"/>
                    <a:pt x="1142" y="588"/>
                    <a:pt x="1142" y="588"/>
                  </a:cubicBezTo>
                  <a:cubicBezTo>
                    <a:pt x="1134" y="595"/>
                    <a:pt x="1126" y="621"/>
                    <a:pt x="1117" y="646"/>
                  </a:cubicBezTo>
                  <a:cubicBezTo>
                    <a:pt x="1117" y="646"/>
                    <a:pt x="1117" y="646"/>
                    <a:pt x="1117" y="646"/>
                  </a:cubicBezTo>
                  <a:cubicBezTo>
                    <a:pt x="1108" y="672"/>
                    <a:pt x="1099" y="698"/>
                    <a:pt x="1089" y="708"/>
                  </a:cubicBezTo>
                  <a:cubicBezTo>
                    <a:pt x="1089" y="708"/>
                    <a:pt x="1089" y="708"/>
                    <a:pt x="1089" y="708"/>
                  </a:cubicBezTo>
                  <a:cubicBezTo>
                    <a:pt x="1069" y="728"/>
                    <a:pt x="1028" y="734"/>
                    <a:pt x="1011" y="734"/>
                  </a:cubicBezTo>
                  <a:cubicBezTo>
                    <a:pt x="1011" y="734"/>
                    <a:pt x="1011" y="734"/>
                    <a:pt x="1011" y="734"/>
                  </a:cubicBezTo>
                  <a:cubicBezTo>
                    <a:pt x="1004" y="733"/>
                    <a:pt x="996" y="741"/>
                    <a:pt x="990" y="749"/>
                  </a:cubicBezTo>
                  <a:cubicBezTo>
                    <a:pt x="990" y="749"/>
                    <a:pt x="990" y="749"/>
                    <a:pt x="990" y="749"/>
                  </a:cubicBezTo>
                  <a:cubicBezTo>
                    <a:pt x="984" y="757"/>
                    <a:pt x="981" y="765"/>
                    <a:pt x="981" y="765"/>
                  </a:cubicBezTo>
                  <a:cubicBezTo>
                    <a:pt x="981" y="765"/>
                    <a:pt x="981" y="765"/>
                    <a:pt x="981" y="765"/>
                  </a:cubicBezTo>
                  <a:cubicBezTo>
                    <a:pt x="980" y="765"/>
                    <a:pt x="980" y="766"/>
                    <a:pt x="979" y="766"/>
                  </a:cubicBezTo>
                  <a:cubicBezTo>
                    <a:pt x="979" y="766"/>
                    <a:pt x="979" y="766"/>
                    <a:pt x="979" y="766"/>
                  </a:cubicBezTo>
                  <a:cubicBezTo>
                    <a:pt x="979" y="766"/>
                    <a:pt x="978" y="766"/>
                    <a:pt x="978" y="765"/>
                  </a:cubicBezTo>
                  <a:cubicBezTo>
                    <a:pt x="978" y="765"/>
                    <a:pt x="978" y="765"/>
                    <a:pt x="978" y="765"/>
                  </a:cubicBezTo>
                  <a:cubicBezTo>
                    <a:pt x="956" y="752"/>
                    <a:pt x="935" y="746"/>
                    <a:pt x="917" y="746"/>
                  </a:cubicBezTo>
                  <a:cubicBezTo>
                    <a:pt x="917" y="746"/>
                    <a:pt x="917" y="746"/>
                    <a:pt x="917" y="746"/>
                  </a:cubicBezTo>
                  <a:cubicBezTo>
                    <a:pt x="904" y="746"/>
                    <a:pt x="894" y="749"/>
                    <a:pt x="886" y="754"/>
                  </a:cubicBezTo>
                  <a:cubicBezTo>
                    <a:pt x="886" y="754"/>
                    <a:pt x="886" y="754"/>
                    <a:pt x="886" y="754"/>
                  </a:cubicBezTo>
                  <a:cubicBezTo>
                    <a:pt x="879" y="758"/>
                    <a:pt x="875" y="764"/>
                    <a:pt x="875" y="770"/>
                  </a:cubicBezTo>
                  <a:cubicBezTo>
                    <a:pt x="875" y="770"/>
                    <a:pt x="875" y="770"/>
                    <a:pt x="875" y="770"/>
                  </a:cubicBezTo>
                  <a:cubicBezTo>
                    <a:pt x="875" y="791"/>
                    <a:pt x="894" y="799"/>
                    <a:pt x="895" y="820"/>
                  </a:cubicBezTo>
                  <a:cubicBezTo>
                    <a:pt x="895" y="820"/>
                    <a:pt x="895" y="820"/>
                    <a:pt x="895" y="820"/>
                  </a:cubicBezTo>
                  <a:cubicBezTo>
                    <a:pt x="895" y="824"/>
                    <a:pt x="890" y="831"/>
                    <a:pt x="883" y="840"/>
                  </a:cubicBezTo>
                  <a:cubicBezTo>
                    <a:pt x="883" y="840"/>
                    <a:pt x="883" y="840"/>
                    <a:pt x="883" y="840"/>
                  </a:cubicBezTo>
                  <a:cubicBezTo>
                    <a:pt x="876" y="849"/>
                    <a:pt x="867" y="860"/>
                    <a:pt x="856" y="871"/>
                  </a:cubicBezTo>
                  <a:cubicBezTo>
                    <a:pt x="856" y="871"/>
                    <a:pt x="856" y="871"/>
                    <a:pt x="856" y="871"/>
                  </a:cubicBezTo>
                  <a:cubicBezTo>
                    <a:pt x="833" y="894"/>
                    <a:pt x="806" y="919"/>
                    <a:pt x="784" y="936"/>
                  </a:cubicBezTo>
                  <a:cubicBezTo>
                    <a:pt x="784" y="936"/>
                    <a:pt x="784" y="936"/>
                    <a:pt x="784" y="936"/>
                  </a:cubicBezTo>
                  <a:cubicBezTo>
                    <a:pt x="769" y="947"/>
                    <a:pt x="757" y="954"/>
                    <a:pt x="750" y="955"/>
                  </a:cubicBezTo>
                  <a:cubicBezTo>
                    <a:pt x="750" y="955"/>
                    <a:pt x="750" y="955"/>
                    <a:pt x="750" y="955"/>
                  </a:cubicBezTo>
                  <a:cubicBezTo>
                    <a:pt x="725" y="955"/>
                    <a:pt x="607" y="943"/>
                    <a:pt x="578" y="943"/>
                  </a:cubicBezTo>
                  <a:cubicBezTo>
                    <a:pt x="578" y="943"/>
                    <a:pt x="578" y="943"/>
                    <a:pt x="578" y="943"/>
                  </a:cubicBezTo>
                  <a:cubicBezTo>
                    <a:pt x="564" y="943"/>
                    <a:pt x="562" y="947"/>
                    <a:pt x="557" y="953"/>
                  </a:cubicBezTo>
                  <a:cubicBezTo>
                    <a:pt x="557" y="953"/>
                    <a:pt x="557" y="953"/>
                    <a:pt x="557" y="953"/>
                  </a:cubicBezTo>
                  <a:cubicBezTo>
                    <a:pt x="552" y="959"/>
                    <a:pt x="545" y="967"/>
                    <a:pt x="523" y="973"/>
                  </a:cubicBezTo>
                  <a:cubicBezTo>
                    <a:pt x="523" y="973"/>
                    <a:pt x="523" y="973"/>
                    <a:pt x="523" y="973"/>
                  </a:cubicBezTo>
                  <a:cubicBezTo>
                    <a:pt x="481" y="986"/>
                    <a:pt x="424" y="1032"/>
                    <a:pt x="397" y="1032"/>
                  </a:cubicBezTo>
                  <a:cubicBezTo>
                    <a:pt x="397" y="1032"/>
                    <a:pt x="397" y="1032"/>
                    <a:pt x="397" y="1032"/>
                  </a:cubicBezTo>
                  <a:cubicBezTo>
                    <a:pt x="369" y="1032"/>
                    <a:pt x="351" y="1007"/>
                    <a:pt x="326" y="997"/>
                  </a:cubicBezTo>
                  <a:cubicBezTo>
                    <a:pt x="326" y="997"/>
                    <a:pt x="326" y="997"/>
                    <a:pt x="326" y="997"/>
                  </a:cubicBezTo>
                  <a:cubicBezTo>
                    <a:pt x="300" y="987"/>
                    <a:pt x="230" y="957"/>
                    <a:pt x="196" y="957"/>
                  </a:cubicBezTo>
                  <a:cubicBezTo>
                    <a:pt x="196" y="957"/>
                    <a:pt x="196" y="957"/>
                    <a:pt x="196" y="957"/>
                  </a:cubicBezTo>
                  <a:cubicBezTo>
                    <a:pt x="162" y="957"/>
                    <a:pt x="68" y="957"/>
                    <a:pt x="30" y="957"/>
                  </a:cubicBezTo>
                  <a:cubicBezTo>
                    <a:pt x="30" y="957"/>
                    <a:pt x="30" y="957"/>
                    <a:pt x="30" y="957"/>
                  </a:cubicBezTo>
                  <a:cubicBezTo>
                    <a:pt x="21" y="957"/>
                    <a:pt x="12" y="958"/>
                    <a:pt x="4" y="959"/>
                  </a:cubicBezTo>
                  <a:cubicBezTo>
                    <a:pt x="4" y="959"/>
                    <a:pt x="4" y="959"/>
                    <a:pt x="4" y="959"/>
                  </a:cubicBezTo>
                  <a:cubicBezTo>
                    <a:pt x="4" y="982"/>
                    <a:pt x="6" y="1010"/>
                    <a:pt x="16" y="1019"/>
                  </a:cubicBezTo>
                  <a:cubicBezTo>
                    <a:pt x="16" y="1019"/>
                    <a:pt x="16" y="1019"/>
                    <a:pt x="16" y="1019"/>
                  </a:cubicBezTo>
                  <a:cubicBezTo>
                    <a:pt x="14" y="1020"/>
                    <a:pt x="14" y="1020"/>
                    <a:pt x="14" y="1020"/>
                  </a:cubicBezTo>
                  <a:cubicBezTo>
                    <a:pt x="13" y="1022"/>
                    <a:pt x="13" y="1022"/>
                    <a:pt x="13" y="1022"/>
                  </a:cubicBezTo>
                  <a:cubicBezTo>
                    <a:pt x="1" y="1010"/>
                    <a:pt x="0" y="980"/>
                    <a:pt x="0" y="957"/>
                  </a:cubicBezTo>
                  <a:cubicBezTo>
                    <a:pt x="0" y="957"/>
                    <a:pt x="0" y="957"/>
                    <a:pt x="0" y="957"/>
                  </a:cubicBezTo>
                  <a:cubicBezTo>
                    <a:pt x="0" y="956"/>
                    <a:pt x="0" y="955"/>
                    <a:pt x="1" y="955"/>
                  </a:cubicBezTo>
                  <a:cubicBezTo>
                    <a:pt x="1" y="955"/>
                    <a:pt x="1" y="955"/>
                    <a:pt x="1" y="955"/>
                  </a:cubicBezTo>
                  <a:cubicBezTo>
                    <a:pt x="10" y="954"/>
                    <a:pt x="20" y="953"/>
                    <a:pt x="30" y="953"/>
                  </a:cubicBezTo>
                  <a:cubicBezTo>
                    <a:pt x="30" y="953"/>
                    <a:pt x="30" y="953"/>
                    <a:pt x="30" y="953"/>
                  </a:cubicBezTo>
                  <a:cubicBezTo>
                    <a:pt x="68" y="953"/>
                    <a:pt x="162" y="953"/>
                    <a:pt x="196" y="953"/>
                  </a:cubicBezTo>
                  <a:cubicBezTo>
                    <a:pt x="196" y="953"/>
                    <a:pt x="196" y="953"/>
                    <a:pt x="196" y="953"/>
                  </a:cubicBezTo>
                  <a:cubicBezTo>
                    <a:pt x="232" y="954"/>
                    <a:pt x="301" y="984"/>
                    <a:pt x="327" y="994"/>
                  </a:cubicBezTo>
                  <a:cubicBezTo>
                    <a:pt x="327" y="994"/>
                    <a:pt x="327" y="994"/>
                    <a:pt x="327" y="994"/>
                  </a:cubicBezTo>
                  <a:cubicBezTo>
                    <a:pt x="354" y="1004"/>
                    <a:pt x="372" y="1028"/>
                    <a:pt x="397" y="1028"/>
                  </a:cubicBezTo>
                  <a:cubicBezTo>
                    <a:pt x="397" y="1028"/>
                    <a:pt x="397" y="1028"/>
                    <a:pt x="397" y="1028"/>
                  </a:cubicBezTo>
                  <a:cubicBezTo>
                    <a:pt x="421" y="1028"/>
                    <a:pt x="479" y="982"/>
                    <a:pt x="522" y="969"/>
                  </a:cubicBezTo>
                  <a:cubicBezTo>
                    <a:pt x="522" y="969"/>
                    <a:pt x="522" y="969"/>
                    <a:pt x="522" y="969"/>
                  </a:cubicBezTo>
                  <a:cubicBezTo>
                    <a:pt x="543" y="963"/>
                    <a:pt x="549" y="956"/>
                    <a:pt x="554" y="950"/>
                  </a:cubicBezTo>
                  <a:cubicBezTo>
                    <a:pt x="554" y="950"/>
                    <a:pt x="554" y="950"/>
                    <a:pt x="554" y="950"/>
                  </a:cubicBezTo>
                  <a:cubicBezTo>
                    <a:pt x="559" y="944"/>
                    <a:pt x="564" y="939"/>
                    <a:pt x="578" y="939"/>
                  </a:cubicBezTo>
                  <a:cubicBezTo>
                    <a:pt x="578" y="939"/>
                    <a:pt x="578" y="939"/>
                    <a:pt x="578" y="939"/>
                  </a:cubicBezTo>
                  <a:cubicBezTo>
                    <a:pt x="607" y="939"/>
                    <a:pt x="726" y="951"/>
                    <a:pt x="750" y="951"/>
                  </a:cubicBezTo>
                  <a:cubicBezTo>
                    <a:pt x="750" y="951"/>
                    <a:pt x="750" y="951"/>
                    <a:pt x="750" y="951"/>
                  </a:cubicBezTo>
                  <a:cubicBezTo>
                    <a:pt x="757" y="951"/>
                    <a:pt x="780" y="935"/>
                    <a:pt x="805" y="914"/>
                  </a:cubicBezTo>
                  <a:cubicBezTo>
                    <a:pt x="805" y="914"/>
                    <a:pt x="805" y="914"/>
                    <a:pt x="805" y="914"/>
                  </a:cubicBezTo>
                  <a:cubicBezTo>
                    <a:pt x="829" y="893"/>
                    <a:pt x="855" y="867"/>
                    <a:pt x="872" y="847"/>
                  </a:cubicBezTo>
                  <a:cubicBezTo>
                    <a:pt x="872" y="847"/>
                    <a:pt x="872" y="847"/>
                    <a:pt x="872" y="847"/>
                  </a:cubicBezTo>
                  <a:cubicBezTo>
                    <a:pt x="884" y="834"/>
                    <a:pt x="891" y="823"/>
                    <a:pt x="891" y="820"/>
                  </a:cubicBezTo>
                  <a:cubicBezTo>
                    <a:pt x="891" y="820"/>
                    <a:pt x="891" y="820"/>
                    <a:pt x="891" y="820"/>
                  </a:cubicBezTo>
                  <a:cubicBezTo>
                    <a:pt x="891" y="803"/>
                    <a:pt x="871" y="794"/>
                    <a:pt x="871" y="770"/>
                  </a:cubicBezTo>
                  <a:cubicBezTo>
                    <a:pt x="871" y="770"/>
                    <a:pt x="871" y="770"/>
                    <a:pt x="871" y="770"/>
                  </a:cubicBezTo>
                  <a:cubicBezTo>
                    <a:pt x="871" y="754"/>
                    <a:pt x="891" y="742"/>
                    <a:pt x="917" y="742"/>
                  </a:cubicBezTo>
                  <a:cubicBezTo>
                    <a:pt x="917" y="742"/>
                    <a:pt x="917" y="742"/>
                    <a:pt x="917" y="742"/>
                  </a:cubicBezTo>
                  <a:cubicBezTo>
                    <a:pt x="935" y="742"/>
                    <a:pt x="956" y="748"/>
                    <a:pt x="978" y="761"/>
                  </a:cubicBezTo>
                  <a:cubicBezTo>
                    <a:pt x="978" y="761"/>
                    <a:pt x="978" y="761"/>
                    <a:pt x="978" y="761"/>
                  </a:cubicBezTo>
                  <a:cubicBezTo>
                    <a:pt x="980" y="758"/>
                    <a:pt x="983" y="752"/>
                    <a:pt x="987" y="747"/>
                  </a:cubicBezTo>
                  <a:cubicBezTo>
                    <a:pt x="987" y="747"/>
                    <a:pt x="987" y="747"/>
                    <a:pt x="987" y="747"/>
                  </a:cubicBezTo>
                  <a:cubicBezTo>
                    <a:pt x="993" y="738"/>
                    <a:pt x="1001" y="730"/>
                    <a:pt x="1011" y="730"/>
                  </a:cubicBezTo>
                  <a:cubicBezTo>
                    <a:pt x="1011" y="730"/>
                    <a:pt x="1011" y="730"/>
                    <a:pt x="1011" y="730"/>
                  </a:cubicBezTo>
                  <a:cubicBezTo>
                    <a:pt x="1027" y="730"/>
                    <a:pt x="1068" y="724"/>
                    <a:pt x="1086" y="705"/>
                  </a:cubicBezTo>
                  <a:cubicBezTo>
                    <a:pt x="1086" y="705"/>
                    <a:pt x="1086" y="705"/>
                    <a:pt x="1086" y="705"/>
                  </a:cubicBezTo>
                  <a:cubicBezTo>
                    <a:pt x="1095" y="696"/>
                    <a:pt x="1104" y="670"/>
                    <a:pt x="1113" y="645"/>
                  </a:cubicBezTo>
                  <a:cubicBezTo>
                    <a:pt x="1113" y="645"/>
                    <a:pt x="1113" y="645"/>
                    <a:pt x="1113" y="645"/>
                  </a:cubicBezTo>
                  <a:cubicBezTo>
                    <a:pt x="1122" y="619"/>
                    <a:pt x="1130" y="594"/>
                    <a:pt x="1139" y="585"/>
                  </a:cubicBezTo>
                  <a:cubicBezTo>
                    <a:pt x="1139" y="585"/>
                    <a:pt x="1139" y="585"/>
                    <a:pt x="1139" y="585"/>
                  </a:cubicBezTo>
                  <a:cubicBezTo>
                    <a:pt x="1156" y="568"/>
                    <a:pt x="1217" y="542"/>
                    <a:pt x="1261" y="542"/>
                  </a:cubicBezTo>
                  <a:cubicBezTo>
                    <a:pt x="1261" y="542"/>
                    <a:pt x="1261" y="542"/>
                    <a:pt x="1261" y="542"/>
                  </a:cubicBezTo>
                  <a:cubicBezTo>
                    <a:pt x="1279" y="541"/>
                    <a:pt x="1284" y="534"/>
                    <a:pt x="1284" y="523"/>
                  </a:cubicBezTo>
                  <a:cubicBezTo>
                    <a:pt x="1284" y="523"/>
                    <a:pt x="1284" y="523"/>
                    <a:pt x="1284" y="523"/>
                  </a:cubicBezTo>
                  <a:cubicBezTo>
                    <a:pt x="1284" y="509"/>
                    <a:pt x="1273" y="490"/>
                    <a:pt x="1263" y="481"/>
                  </a:cubicBezTo>
                  <a:cubicBezTo>
                    <a:pt x="1263" y="481"/>
                    <a:pt x="1263" y="481"/>
                    <a:pt x="1263" y="481"/>
                  </a:cubicBezTo>
                  <a:cubicBezTo>
                    <a:pt x="1257" y="475"/>
                    <a:pt x="1249" y="472"/>
                    <a:pt x="1240" y="472"/>
                  </a:cubicBezTo>
                  <a:cubicBezTo>
                    <a:pt x="1240" y="472"/>
                    <a:pt x="1240" y="472"/>
                    <a:pt x="1240" y="472"/>
                  </a:cubicBezTo>
                  <a:cubicBezTo>
                    <a:pt x="1223" y="472"/>
                    <a:pt x="1201" y="481"/>
                    <a:pt x="1177" y="495"/>
                  </a:cubicBezTo>
                  <a:cubicBezTo>
                    <a:pt x="1177" y="495"/>
                    <a:pt x="1177" y="495"/>
                    <a:pt x="1177" y="495"/>
                  </a:cubicBezTo>
                  <a:cubicBezTo>
                    <a:pt x="1164" y="503"/>
                    <a:pt x="1150" y="507"/>
                    <a:pt x="1137" y="507"/>
                  </a:cubicBezTo>
                  <a:cubicBezTo>
                    <a:pt x="1137" y="507"/>
                    <a:pt x="1137" y="507"/>
                    <a:pt x="1137" y="507"/>
                  </a:cubicBezTo>
                  <a:cubicBezTo>
                    <a:pt x="1110" y="507"/>
                    <a:pt x="1086" y="492"/>
                    <a:pt x="1085" y="468"/>
                  </a:cubicBezTo>
                  <a:cubicBezTo>
                    <a:pt x="1085" y="468"/>
                    <a:pt x="1085" y="468"/>
                    <a:pt x="1085" y="468"/>
                  </a:cubicBezTo>
                  <a:cubicBezTo>
                    <a:pt x="1085" y="464"/>
                    <a:pt x="1085" y="460"/>
                    <a:pt x="1085" y="455"/>
                  </a:cubicBezTo>
                  <a:cubicBezTo>
                    <a:pt x="1085" y="455"/>
                    <a:pt x="1085" y="455"/>
                    <a:pt x="1085" y="455"/>
                  </a:cubicBezTo>
                  <a:cubicBezTo>
                    <a:pt x="1085" y="424"/>
                    <a:pt x="1086" y="367"/>
                    <a:pt x="1096" y="340"/>
                  </a:cubicBezTo>
                  <a:cubicBezTo>
                    <a:pt x="1096" y="340"/>
                    <a:pt x="1096" y="340"/>
                    <a:pt x="1096" y="340"/>
                  </a:cubicBezTo>
                  <a:cubicBezTo>
                    <a:pt x="1100" y="331"/>
                    <a:pt x="1104" y="324"/>
                    <a:pt x="1112" y="324"/>
                  </a:cubicBezTo>
                  <a:cubicBezTo>
                    <a:pt x="1112" y="324"/>
                    <a:pt x="1112" y="324"/>
                    <a:pt x="1112" y="324"/>
                  </a:cubicBezTo>
                  <a:cubicBezTo>
                    <a:pt x="1128" y="324"/>
                    <a:pt x="1145" y="333"/>
                    <a:pt x="1162" y="333"/>
                  </a:cubicBezTo>
                  <a:cubicBezTo>
                    <a:pt x="1162" y="333"/>
                    <a:pt x="1162" y="333"/>
                    <a:pt x="1162" y="333"/>
                  </a:cubicBezTo>
                  <a:cubicBezTo>
                    <a:pt x="1172" y="333"/>
                    <a:pt x="1183" y="330"/>
                    <a:pt x="1193" y="319"/>
                  </a:cubicBezTo>
                  <a:cubicBezTo>
                    <a:pt x="1193" y="319"/>
                    <a:pt x="1193" y="319"/>
                    <a:pt x="1193" y="319"/>
                  </a:cubicBezTo>
                  <a:cubicBezTo>
                    <a:pt x="1222" y="290"/>
                    <a:pt x="1245" y="277"/>
                    <a:pt x="1251" y="272"/>
                  </a:cubicBezTo>
                  <a:cubicBezTo>
                    <a:pt x="1251" y="272"/>
                    <a:pt x="1251" y="272"/>
                    <a:pt x="1251" y="272"/>
                  </a:cubicBezTo>
                  <a:cubicBezTo>
                    <a:pt x="1251" y="272"/>
                    <a:pt x="1251" y="272"/>
                    <a:pt x="1251" y="271"/>
                  </a:cubicBezTo>
                  <a:cubicBezTo>
                    <a:pt x="1251" y="271"/>
                    <a:pt x="1251" y="271"/>
                    <a:pt x="1251" y="271"/>
                  </a:cubicBezTo>
                  <a:cubicBezTo>
                    <a:pt x="1251" y="271"/>
                    <a:pt x="1247" y="266"/>
                    <a:pt x="1242" y="259"/>
                  </a:cubicBezTo>
                  <a:cubicBezTo>
                    <a:pt x="1242" y="259"/>
                    <a:pt x="1242" y="259"/>
                    <a:pt x="1242" y="259"/>
                  </a:cubicBezTo>
                  <a:cubicBezTo>
                    <a:pt x="1238" y="252"/>
                    <a:pt x="1234" y="243"/>
                    <a:pt x="1234" y="229"/>
                  </a:cubicBezTo>
                  <a:cubicBezTo>
                    <a:pt x="1234" y="229"/>
                    <a:pt x="1234" y="229"/>
                    <a:pt x="1234" y="229"/>
                  </a:cubicBezTo>
                  <a:cubicBezTo>
                    <a:pt x="1234" y="224"/>
                    <a:pt x="1234" y="219"/>
                    <a:pt x="1236" y="213"/>
                  </a:cubicBezTo>
                  <a:cubicBezTo>
                    <a:pt x="1236" y="213"/>
                    <a:pt x="1236" y="213"/>
                    <a:pt x="1236" y="213"/>
                  </a:cubicBezTo>
                  <a:cubicBezTo>
                    <a:pt x="1246" y="171"/>
                    <a:pt x="1272" y="130"/>
                    <a:pt x="1286" y="116"/>
                  </a:cubicBezTo>
                  <a:cubicBezTo>
                    <a:pt x="1286" y="116"/>
                    <a:pt x="1286" y="116"/>
                    <a:pt x="1286" y="116"/>
                  </a:cubicBezTo>
                  <a:cubicBezTo>
                    <a:pt x="1288" y="114"/>
                    <a:pt x="1289" y="111"/>
                    <a:pt x="1289" y="108"/>
                  </a:cubicBezTo>
                  <a:cubicBezTo>
                    <a:pt x="1289" y="108"/>
                    <a:pt x="1289" y="108"/>
                    <a:pt x="1289" y="108"/>
                  </a:cubicBezTo>
                  <a:cubicBezTo>
                    <a:pt x="1289" y="101"/>
                    <a:pt x="1286" y="92"/>
                    <a:pt x="1281" y="86"/>
                  </a:cubicBezTo>
                  <a:cubicBezTo>
                    <a:pt x="1281" y="86"/>
                    <a:pt x="1281" y="86"/>
                    <a:pt x="1281" y="86"/>
                  </a:cubicBezTo>
                  <a:cubicBezTo>
                    <a:pt x="1276" y="79"/>
                    <a:pt x="1269" y="74"/>
                    <a:pt x="1265" y="74"/>
                  </a:cubicBezTo>
                  <a:cubicBezTo>
                    <a:pt x="1265" y="74"/>
                    <a:pt x="1265" y="74"/>
                    <a:pt x="1265" y="74"/>
                  </a:cubicBezTo>
                  <a:cubicBezTo>
                    <a:pt x="1264" y="74"/>
                    <a:pt x="1263" y="75"/>
                    <a:pt x="1262" y="76"/>
                  </a:cubicBezTo>
                  <a:cubicBezTo>
                    <a:pt x="1262" y="76"/>
                    <a:pt x="1262" y="76"/>
                    <a:pt x="1262" y="76"/>
                  </a:cubicBezTo>
                  <a:cubicBezTo>
                    <a:pt x="1261" y="77"/>
                    <a:pt x="1260" y="77"/>
                    <a:pt x="1259" y="78"/>
                  </a:cubicBezTo>
                  <a:cubicBezTo>
                    <a:pt x="1259" y="78"/>
                    <a:pt x="1259" y="78"/>
                    <a:pt x="1259" y="78"/>
                  </a:cubicBezTo>
                  <a:cubicBezTo>
                    <a:pt x="1257" y="78"/>
                    <a:pt x="1256" y="76"/>
                    <a:pt x="1256" y="76"/>
                  </a:cubicBezTo>
                  <a:cubicBezTo>
                    <a:pt x="1256" y="76"/>
                    <a:pt x="1256" y="76"/>
                    <a:pt x="1256" y="76"/>
                  </a:cubicBezTo>
                  <a:cubicBezTo>
                    <a:pt x="1255" y="75"/>
                    <a:pt x="1255" y="74"/>
                    <a:pt x="1255" y="73"/>
                  </a:cubicBezTo>
                  <a:cubicBezTo>
                    <a:pt x="1255" y="73"/>
                    <a:pt x="1255" y="73"/>
                    <a:pt x="1255" y="73"/>
                  </a:cubicBezTo>
                  <a:cubicBezTo>
                    <a:pt x="1255" y="65"/>
                    <a:pt x="1260" y="50"/>
                    <a:pt x="1267" y="35"/>
                  </a:cubicBezTo>
                  <a:cubicBezTo>
                    <a:pt x="1267" y="35"/>
                    <a:pt x="1267" y="35"/>
                    <a:pt x="1267" y="35"/>
                  </a:cubicBezTo>
                  <a:cubicBezTo>
                    <a:pt x="1274" y="20"/>
                    <a:pt x="1282" y="6"/>
                    <a:pt x="1293" y="2"/>
                  </a:cubicBezTo>
                  <a:cubicBezTo>
                    <a:pt x="1293" y="2"/>
                    <a:pt x="1293" y="2"/>
                    <a:pt x="1293" y="2"/>
                  </a:cubicBezTo>
                  <a:cubicBezTo>
                    <a:pt x="1294" y="2"/>
                    <a:pt x="1296" y="1"/>
                    <a:pt x="1298" y="1"/>
                  </a:cubicBezTo>
                  <a:cubicBezTo>
                    <a:pt x="1298" y="1"/>
                    <a:pt x="1298" y="1"/>
                    <a:pt x="1298" y="1"/>
                  </a:cubicBezTo>
                  <a:cubicBezTo>
                    <a:pt x="1299" y="0"/>
                    <a:pt x="1300" y="1"/>
                    <a:pt x="1300" y="1"/>
                  </a:cubicBezTo>
                  <a:cubicBezTo>
                    <a:pt x="1300" y="1"/>
                    <a:pt x="1300" y="1"/>
                    <a:pt x="1300" y="1"/>
                  </a:cubicBezTo>
                  <a:cubicBezTo>
                    <a:pt x="1316" y="21"/>
                    <a:pt x="1322" y="54"/>
                    <a:pt x="1330" y="75"/>
                  </a:cubicBezTo>
                  <a:cubicBezTo>
                    <a:pt x="1330" y="75"/>
                    <a:pt x="1330" y="75"/>
                    <a:pt x="1330" y="75"/>
                  </a:cubicBezTo>
                  <a:cubicBezTo>
                    <a:pt x="1338" y="95"/>
                    <a:pt x="1349" y="97"/>
                    <a:pt x="1368" y="97"/>
                  </a:cubicBezTo>
                  <a:cubicBezTo>
                    <a:pt x="1368" y="97"/>
                    <a:pt x="1368" y="97"/>
                    <a:pt x="1368" y="97"/>
                  </a:cubicBezTo>
                  <a:cubicBezTo>
                    <a:pt x="1392" y="97"/>
                    <a:pt x="1398" y="109"/>
                    <a:pt x="1403" y="122"/>
                  </a:cubicBezTo>
                  <a:cubicBezTo>
                    <a:pt x="1403" y="122"/>
                    <a:pt x="1403" y="122"/>
                    <a:pt x="1403" y="122"/>
                  </a:cubicBezTo>
                  <a:cubicBezTo>
                    <a:pt x="1409" y="135"/>
                    <a:pt x="1415" y="151"/>
                    <a:pt x="1441" y="162"/>
                  </a:cubicBezTo>
                  <a:cubicBezTo>
                    <a:pt x="1441" y="162"/>
                    <a:pt x="1441" y="162"/>
                    <a:pt x="1441" y="162"/>
                  </a:cubicBezTo>
                  <a:cubicBezTo>
                    <a:pt x="1452" y="167"/>
                    <a:pt x="1460" y="168"/>
                    <a:pt x="1468" y="168"/>
                  </a:cubicBezTo>
                  <a:cubicBezTo>
                    <a:pt x="1468" y="168"/>
                    <a:pt x="1468" y="168"/>
                    <a:pt x="1468" y="168"/>
                  </a:cubicBezTo>
                  <a:cubicBezTo>
                    <a:pt x="1482" y="168"/>
                    <a:pt x="1491" y="161"/>
                    <a:pt x="1499" y="154"/>
                  </a:cubicBezTo>
                  <a:cubicBezTo>
                    <a:pt x="1499" y="154"/>
                    <a:pt x="1499" y="154"/>
                    <a:pt x="1499" y="154"/>
                  </a:cubicBezTo>
                  <a:cubicBezTo>
                    <a:pt x="1508" y="147"/>
                    <a:pt x="1516" y="139"/>
                    <a:pt x="1528" y="139"/>
                  </a:cubicBezTo>
                  <a:cubicBezTo>
                    <a:pt x="1528" y="139"/>
                    <a:pt x="1528" y="139"/>
                    <a:pt x="1528" y="139"/>
                  </a:cubicBezTo>
                  <a:cubicBezTo>
                    <a:pt x="1558" y="139"/>
                    <a:pt x="1570" y="163"/>
                    <a:pt x="1587" y="180"/>
                  </a:cubicBezTo>
                  <a:cubicBezTo>
                    <a:pt x="1587" y="180"/>
                    <a:pt x="1587" y="180"/>
                    <a:pt x="1587" y="180"/>
                  </a:cubicBezTo>
                  <a:cubicBezTo>
                    <a:pt x="1590" y="183"/>
                    <a:pt x="1591" y="186"/>
                    <a:pt x="1591" y="190"/>
                  </a:cubicBezTo>
                  <a:cubicBezTo>
                    <a:pt x="1591" y="190"/>
                    <a:pt x="1591" y="190"/>
                    <a:pt x="1591" y="190"/>
                  </a:cubicBezTo>
                  <a:cubicBezTo>
                    <a:pt x="1591" y="200"/>
                    <a:pt x="1582" y="211"/>
                    <a:pt x="1574" y="222"/>
                  </a:cubicBezTo>
                  <a:cubicBezTo>
                    <a:pt x="1574" y="222"/>
                    <a:pt x="1574" y="222"/>
                    <a:pt x="1574" y="222"/>
                  </a:cubicBezTo>
                  <a:cubicBezTo>
                    <a:pt x="1565" y="233"/>
                    <a:pt x="1557" y="244"/>
                    <a:pt x="1557" y="252"/>
                  </a:cubicBezTo>
                  <a:cubicBezTo>
                    <a:pt x="1557" y="252"/>
                    <a:pt x="1557" y="252"/>
                    <a:pt x="1557" y="252"/>
                  </a:cubicBezTo>
                  <a:cubicBezTo>
                    <a:pt x="1557" y="268"/>
                    <a:pt x="1580" y="296"/>
                    <a:pt x="1580" y="316"/>
                  </a:cubicBezTo>
                  <a:cubicBezTo>
                    <a:pt x="1580" y="316"/>
                    <a:pt x="1580" y="316"/>
                    <a:pt x="1580" y="316"/>
                  </a:cubicBezTo>
                  <a:cubicBezTo>
                    <a:pt x="1580" y="320"/>
                    <a:pt x="1579" y="324"/>
                    <a:pt x="1576" y="327"/>
                  </a:cubicBezTo>
                  <a:cubicBezTo>
                    <a:pt x="1576" y="327"/>
                    <a:pt x="1576" y="327"/>
                    <a:pt x="1576" y="327"/>
                  </a:cubicBezTo>
                  <a:cubicBezTo>
                    <a:pt x="1572" y="331"/>
                    <a:pt x="1571" y="334"/>
                    <a:pt x="1571" y="337"/>
                  </a:cubicBezTo>
                  <a:cubicBezTo>
                    <a:pt x="1571" y="337"/>
                    <a:pt x="1571" y="337"/>
                    <a:pt x="1571" y="337"/>
                  </a:cubicBezTo>
                  <a:cubicBezTo>
                    <a:pt x="1571" y="342"/>
                    <a:pt x="1574" y="347"/>
                    <a:pt x="1575" y="355"/>
                  </a:cubicBezTo>
                  <a:cubicBezTo>
                    <a:pt x="1575" y="355"/>
                    <a:pt x="1575" y="355"/>
                    <a:pt x="1575" y="355"/>
                  </a:cubicBezTo>
                  <a:cubicBezTo>
                    <a:pt x="1575" y="360"/>
                    <a:pt x="1572" y="367"/>
                    <a:pt x="1564" y="375"/>
                  </a:cubicBezTo>
                  <a:cubicBezTo>
                    <a:pt x="1564" y="375"/>
                    <a:pt x="1564" y="375"/>
                    <a:pt x="1564" y="375"/>
                  </a:cubicBezTo>
                  <a:cubicBezTo>
                    <a:pt x="1541" y="398"/>
                    <a:pt x="1470" y="433"/>
                    <a:pt x="1460" y="466"/>
                  </a:cubicBezTo>
                  <a:cubicBezTo>
                    <a:pt x="1460" y="466"/>
                    <a:pt x="1460" y="466"/>
                    <a:pt x="1460" y="466"/>
                  </a:cubicBezTo>
                  <a:cubicBezTo>
                    <a:pt x="1459" y="469"/>
                    <a:pt x="1458" y="472"/>
                    <a:pt x="1458" y="475"/>
                  </a:cubicBezTo>
                  <a:cubicBezTo>
                    <a:pt x="1458" y="475"/>
                    <a:pt x="1458" y="475"/>
                    <a:pt x="1458" y="475"/>
                  </a:cubicBezTo>
                  <a:cubicBezTo>
                    <a:pt x="1458" y="488"/>
                    <a:pt x="1468" y="500"/>
                    <a:pt x="1480" y="513"/>
                  </a:cubicBezTo>
                  <a:cubicBezTo>
                    <a:pt x="1480" y="513"/>
                    <a:pt x="1480" y="513"/>
                    <a:pt x="1480" y="513"/>
                  </a:cubicBezTo>
                  <a:cubicBezTo>
                    <a:pt x="1492" y="525"/>
                    <a:pt x="1505" y="539"/>
                    <a:pt x="1511" y="556"/>
                  </a:cubicBezTo>
                  <a:cubicBezTo>
                    <a:pt x="1511" y="556"/>
                    <a:pt x="1511" y="556"/>
                    <a:pt x="1511" y="556"/>
                  </a:cubicBezTo>
                  <a:cubicBezTo>
                    <a:pt x="1512" y="559"/>
                    <a:pt x="1512" y="561"/>
                    <a:pt x="1512" y="563"/>
                  </a:cubicBezTo>
                  <a:cubicBezTo>
                    <a:pt x="1512" y="563"/>
                    <a:pt x="1512" y="563"/>
                    <a:pt x="1512" y="563"/>
                  </a:cubicBezTo>
                  <a:cubicBezTo>
                    <a:pt x="1512" y="574"/>
                    <a:pt x="1503" y="582"/>
                    <a:pt x="1492" y="587"/>
                  </a:cubicBezTo>
                  <a:cubicBezTo>
                    <a:pt x="1492" y="587"/>
                    <a:pt x="1492" y="587"/>
                    <a:pt x="1492" y="587"/>
                  </a:cubicBezTo>
                  <a:cubicBezTo>
                    <a:pt x="1481" y="593"/>
                    <a:pt x="1467" y="597"/>
                    <a:pt x="1459" y="602"/>
                  </a:cubicBezTo>
                  <a:cubicBezTo>
                    <a:pt x="1459" y="602"/>
                    <a:pt x="1459" y="602"/>
                    <a:pt x="1459" y="602"/>
                  </a:cubicBezTo>
                  <a:cubicBezTo>
                    <a:pt x="1453" y="606"/>
                    <a:pt x="1450" y="609"/>
                    <a:pt x="1450" y="613"/>
                  </a:cubicBezTo>
                  <a:cubicBezTo>
                    <a:pt x="1450" y="613"/>
                    <a:pt x="1450" y="613"/>
                    <a:pt x="1450" y="613"/>
                  </a:cubicBezTo>
                  <a:cubicBezTo>
                    <a:pt x="1450" y="615"/>
                    <a:pt x="1452" y="618"/>
                    <a:pt x="1455" y="622"/>
                  </a:cubicBezTo>
                  <a:cubicBezTo>
                    <a:pt x="1455" y="622"/>
                    <a:pt x="1455" y="622"/>
                    <a:pt x="1455" y="622"/>
                  </a:cubicBezTo>
                  <a:cubicBezTo>
                    <a:pt x="1487" y="654"/>
                    <a:pt x="1478" y="687"/>
                    <a:pt x="1501" y="710"/>
                  </a:cubicBezTo>
                  <a:cubicBezTo>
                    <a:pt x="1501" y="710"/>
                    <a:pt x="1501" y="710"/>
                    <a:pt x="1501" y="710"/>
                  </a:cubicBezTo>
                  <a:cubicBezTo>
                    <a:pt x="1513" y="721"/>
                    <a:pt x="1530" y="725"/>
                    <a:pt x="1545" y="729"/>
                  </a:cubicBezTo>
                  <a:cubicBezTo>
                    <a:pt x="1545" y="729"/>
                    <a:pt x="1545" y="729"/>
                    <a:pt x="1545" y="729"/>
                  </a:cubicBezTo>
                  <a:cubicBezTo>
                    <a:pt x="1559" y="734"/>
                    <a:pt x="1572" y="739"/>
                    <a:pt x="1572" y="755"/>
                  </a:cubicBezTo>
                  <a:cubicBezTo>
                    <a:pt x="1572" y="755"/>
                    <a:pt x="1572" y="755"/>
                    <a:pt x="1572" y="755"/>
                  </a:cubicBezTo>
                  <a:cubicBezTo>
                    <a:pt x="1572" y="764"/>
                    <a:pt x="1562" y="776"/>
                    <a:pt x="1546" y="791"/>
                  </a:cubicBezTo>
                  <a:cubicBezTo>
                    <a:pt x="1546" y="791"/>
                    <a:pt x="1546" y="791"/>
                    <a:pt x="1546" y="791"/>
                  </a:cubicBezTo>
                  <a:cubicBezTo>
                    <a:pt x="1531" y="806"/>
                    <a:pt x="1510" y="822"/>
                    <a:pt x="1488" y="838"/>
                  </a:cubicBezTo>
                  <a:cubicBezTo>
                    <a:pt x="1488" y="838"/>
                    <a:pt x="1488" y="838"/>
                    <a:pt x="1488" y="838"/>
                  </a:cubicBezTo>
                  <a:cubicBezTo>
                    <a:pt x="1444" y="871"/>
                    <a:pt x="1398" y="899"/>
                    <a:pt x="1383" y="899"/>
                  </a:cubicBezTo>
                  <a:cubicBezTo>
                    <a:pt x="1383" y="899"/>
                    <a:pt x="1383" y="899"/>
                    <a:pt x="1383" y="899"/>
                  </a:cubicBezTo>
                  <a:cubicBezTo>
                    <a:pt x="1370" y="899"/>
                    <a:pt x="1362" y="906"/>
                    <a:pt x="1355" y="917"/>
                  </a:cubicBezTo>
                  <a:cubicBezTo>
                    <a:pt x="1355" y="917"/>
                    <a:pt x="1355" y="917"/>
                    <a:pt x="1355" y="917"/>
                  </a:cubicBezTo>
                  <a:cubicBezTo>
                    <a:pt x="1348" y="927"/>
                    <a:pt x="1341" y="941"/>
                    <a:pt x="1330" y="953"/>
                  </a:cubicBezTo>
                  <a:cubicBezTo>
                    <a:pt x="1330" y="953"/>
                    <a:pt x="1330" y="953"/>
                    <a:pt x="1330" y="953"/>
                  </a:cubicBezTo>
                  <a:cubicBezTo>
                    <a:pt x="1324" y="959"/>
                    <a:pt x="1318" y="961"/>
                    <a:pt x="1312" y="961"/>
                  </a:cubicBezTo>
                  <a:cubicBezTo>
                    <a:pt x="1312" y="961"/>
                    <a:pt x="1312" y="961"/>
                    <a:pt x="1312" y="961"/>
                  </a:cubicBezTo>
                  <a:cubicBezTo>
                    <a:pt x="1291" y="961"/>
                    <a:pt x="1272" y="936"/>
                    <a:pt x="1258" y="922"/>
                  </a:cubicBezTo>
                  <a:cubicBezTo>
                    <a:pt x="1258" y="922"/>
                    <a:pt x="1258" y="922"/>
                    <a:pt x="1258" y="922"/>
                  </a:cubicBezTo>
                  <a:cubicBezTo>
                    <a:pt x="1248" y="913"/>
                    <a:pt x="1228" y="901"/>
                    <a:pt x="1212" y="901"/>
                  </a:cubicBezTo>
                  <a:cubicBezTo>
                    <a:pt x="1212" y="901"/>
                    <a:pt x="1212" y="901"/>
                    <a:pt x="1212" y="901"/>
                  </a:cubicBezTo>
                  <a:cubicBezTo>
                    <a:pt x="1200" y="901"/>
                    <a:pt x="1191" y="907"/>
                    <a:pt x="1191" y="929"/>
                  </a:cubicBezTo>
                  <a:cubicBezTo>
                    <a:pt x="1191" y="929"/>
                    <a:pt x="1191" y="929"/>
                    <a:pt x="1191" y="929"/>
                  </a:cubicBezTo>
                  <a:cubicBezTo>
                    <a:pt x="1191" y="953"/>
                    <a:pt x="1191" y="960"/>
                    <a:pt x="1187" y="965"/>
                  </a:cubicBezTo>
                  <a:cubicBezTo>
                    <a:pt x="1187" y="965"/>
                    <a:pt x="1187" y="965"/>
                    <a:pt x="1187" y="965"/>
                  </a:cubicBezTo>
                  <a:cubicBezTo>
                    <a:pt x="1183" y="970"/>
                    <a:pt x="1177" y="970"/>
                    <a:pt x="1164" y="983"/>
                  </a:cubicBezTo>
                  <a:cubicBezTo>
                    <a:pt x="1164" y="983"/>
                    <a:pt x="1164" y="983"/>
                    <a:pt x="1164" y="983"/>
                  </a:cubicBezTo>
                  <a:cubicBezTo>
                    <a:pt x="1139" y="1008"/>
                    <a:pt x="1092" y="1009"/>
                    <a:pt x="1081" y="1009"/>
                  </a:cubicBezTo>
                  <a:cubicBezTo>
                    <a:pt x="1081" y="1009"/>
                    <a:pt x="1081" y="1009"/>
                    <a:pt x="1081" y="1009"/>
                  </a:cubicBezTo>
                  <a:cubicBezTo>
                    <a:pt x="1079" y="1009"/>
                    <a:pt x="1078" y="1009"/>
                    <a:pt x="1078" y="1009"/>
                  </a:cubicBezTo>
                  <a:cubicBezTo>
                    <a:pt x="1078" y="1009"/>
                    <a:pt x="1078" y="1009"/>
                    <a:pt x="1078" y="1009"/>
                  </a:cubicBezTo>
                  <a:cubicBezTo>
                    <a:pt x="1077" y="1009"/>
                    <a:pt x="1076" y="1008"/>
                    <a:pt x="1076" y="1007"/>
                  </a:cubicBezTo>
                  <a:cubicBezTo>
                    <a:pt x="1076" y="1007"/>
                    <a:pt x="1076" y="1007"/>
                    <a:pt x="1076" y="1007"/>
                  </a:cubicBezTo>
                  <a:cubicBezTo>
                    <a:pt x="1076" y="982"/>
                    <a:pt x="1066" y="972"/>
                    <a:pt x="1057" y="972"/>
                  </a:cubicBezTo>
                  <a:cubicBezTo>
                    <a:pt x="1057" y="972"/>
                    <a:pt x="1057" y="972"/>
                    <a:pt x="1057" y="972"/>
                  </a:cubicBezTo>
                  <a:cubicBezTo>
                    <a:pt x="1047" y="972"/>
                    <a:pt x="1037" y="983"/>
                    <a:pt x="1036" y="1001"/>
                  </a:cubicBezTo>
                  <a:cubicBezTo>
                    <a:pt x="1036" y="1001"/>
                    <a:pt x="1036" y="1001"/>
                    <a:pt x="1036" y="1001"/>
                  </a:cubicBezTo>
                  <a:cubicBezTo>
                    <a:pt x="1036" y="1020"/>
                    <a:pt x="1036" y="1040"/>
                    <a:pt x="1031" y="1056"/>
                  </a:cubicBezTo>
                  <a:cubicBezTo>
                    <a:pt x="1031" y="1056"/>
                    <a:pt x="1031" y="1056"/>
                    <a:pt x="1031" y="1056"/>
                  </a:cubicBezTo>
                  <a:cubicBezTo>
                    <a:pt x="1027" y="1072"/>
                    <a:pt x="1017" y="1083"/>
                    <a:pt x="1000" y="1083"/>
                  </a:cubicBezTo>
                  <a:cubicBezTo>
                    <a:pt x="1000" y="1083"/>
                    <a:pt x="1000" y="1083"/>
                    <a:pt x="1000" y="1083"/>
                  </a:cubicBezTo>
                  <a:cubicBezTo>
                    <a:pt x="985" y="1083"/>
                    <a:pt x="961" y="1092"/>
                    <a:pt x="941" y="1105"/>
                  </a:cubicBezTo>
                  <a:cubicBezTo>
                    <a:pt x="941" y="1105"/>
                    <a:pt x="941" y="1105"/>
                    <a:pt x="941" y="1105"/>
                  </a:cubicBezTo>
                  <a:cubicBezTo>
                    <a:pt x="922" y="1118"/>
                    <a:pt x="907" y="1136"/>
                    <a:pt x="907" y="1154"/>
                  </a:cubicBezTo>
                  <a:cubicBezTo>
                    <a:pt x="907" y="1154"/>
                    <a:pt x="907" y="1154"/>
                    <a:pt x="907" y="1154"/>
                  </a:cubicBezTo>
                  <a:cubicBezTo>
                    <a:pt x="907" y="1175"/>
                    <a:pt x="884" y="1187"/>
                    <a:pt x="859" y="1195"/>
                  </a:cubicBezTo>
                  <a:cubicBezTo>
                    <a:pt x="859" y="1195"/>
                    <a:pt x="859" y="1195"/>
                    <a:pt x="859" y="1195"/>
                  </a:cubicBezTo>
                  <a:cubicBezTo>
                    <a:pt x="834" y="1202"/>
                    <a:pt x="807" y="1205"/>
                    <a:pt x="796" y="1205"/>
                  </a:cubicBezTo>
                  <a:cubicBezTo>
                    <a:pt x="796" y="1205"/>
                    <a:pt x="796" y="1205"/>
                    <a:pt x="796" y="1205"/>
                  </a:cubicBezTo>
                  <a:cubicBezTo>
                    <a:pt x="777" y="1205"/>
                    <a:pt x="768" y="1228"/>
                    <a:pt x="746" y="1250"/>
                  </a:cubicBezTo>
                  <a:cubicBezTo>
                    <a:pt x="746" y="1250"/>
                    <a:pt x="746" y="1250"/>
                    <a:pt x="746" y="1250"/>
                  </a:cubicBezTo>
                  <a:cubicBezTo>
                    <a:pt x="725" y="1272"/>
                    <a:pt x="713" y="1318"/>
                    <a:pt x="689" y="1342"/>
                  </a:cubicBezTo>
                  <a:cubicBezTo>
                    <a:pt x="689" y="1342"/>
                    <a:pt x="689" y="1342"/>
                    <a:pt x="689" y="1342"/>
                  </a:cubicBezTo>
                  <a:cubicBezTo>
                    <a:pt x="683" y="1348"/>
                    <a:pt x="676" y="1351"/>
                    <a:pt x="669" y="1351"/>
                  </a:cubicBezTo>
                  <a:cubicBezTo>
                    <a:pt x="669" y="1351"/>
                    <a:pt x="669" y="1351"/>
                    <a:pt x="669" y="1351"/>
                  </a:cubicBezTo>
                  <a:cubicBezTo>
                    <a:pt x="646" y="1350"/>
                    <a:pt x="622" y="1326"/>
                    <a:pt x="604" y="1308"/>
                  </a:cubicBezTo>
                  <a:cubicBezTo>
                    <a:pt x="604" y="1308"/>
                    <a:pt x="604" y="1308"/>
                    <a:pt x="604" y="1308"/>
                  </a:cubicBezTo>
                  <a:cubicBezTo>
                    <a:pt x="585" y="1289"/>
                    <a:pt x="587" y="1250"/>
                    <a:pt x="577" y="1233"/>
                  </a:cubicBezTo>
                  <a:cubicBezTo>
                    <a:pt x="577" y="1233"/>
                    <a:pt x="577" y="1233"/>
                    <a:pt x="577" y="1233"/>
                  </a:cubicBezTo>
                  <a:cubicBezTo>
                    <a:pt x="574" y="1227"/>
                    <a:pt x="570" y="1224"/>
                    <a:pt x="563" y="1224"/>
                  </a:cubicBezTo>
                  <a:cubicBezTo>
                    <a:pt x="563" y="1224"/>
                    <a:pt x="563" y="1224"/>
                    <a:pt x="563" y="1224"/>
                  </a:cubicBezTo>
                  <a:cubicBezTo>
                    <a:pt x="551" y="1224"/>
                    <a:pt x="542" y="1242"/>
                    <a:pt x="535" y="1262"/>
                  </a:cubicBezTo>
                  <a:cubicBezTo>
                    <a:pt x="535" y="1262"/>
                    <a:pt x="535" y="1262"/>
                    <a:pt x="535" y="1262"/>
                  </a:cubicBezTo>
                  <a:cubicBezTo>
                    <a:pt x="528" y="1283"/>
                    <a:pt x="523" y="1306"/>
                    <a:pt x="513" y="1315"/>
                  </a:cubicBezTo>
                  <a:cubicBezTo>
                    <a:pt x="513" y="1315"/>
                    <a:pt x="513" y="1315"/>
                    <a:pt x="513" y="1315"/>
                  </a:cubicBezTo>
                  <a:cubicBezTo>
                    <a:pt x="495" y="1333"/>
                    <a:pt x="400" y="1361"/>
                    <a:pt x="371" y="1362"/>
                  </a:cubicBezTo>
                  <a:cubicBezTo>
                    <a:pt x="371" y="1362"/>
                    <a:pt x="371" y="1362"/>
                    <a:pt x="371" y="1362"/>
                  </a:cubicBezTo>
                  <a:cubicBezTo>
                    <a:pt x="355" y="1362"/>
                    <a:pt x="345" y="1345"/>
                    <a:pt x="345" y="1328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6591306" y="4159252"/>
              <a:ext cx="585788" cy="658813"/>
            </a:xfrm>
            <a:custGeom>
              <a:avLst/>
              <a:gdLst>
                <a:gd name="T0" fmla="*/ 157108 w 261"/>
                <a:gd name="T1" fmla="*/ 553133 h 293"/>
                <a:gd name="T2" fmla="*/ 157108 w 261"/>
                <a:gd name="T3" fmla="*/ 544139 h 293"/>
                <a:gd name="T4" fmla="*/ 0 w 261"/>
                <a:gd name="T5" fmla="*/ 348519 h 293"/>
                <a:gd name="T6" fmla="*/ 8978 w 261"/>
                <a:gd name="T7" fmla="*/ 319288 h 293"/>
                <a:gd name="T8" fmla="*/ 98754 w 261"/>
                <a:gd name="T9" fmla="*/ 222602 h 293"/>
                <a:gd name="T10" fmla="*/ 161597 w 261"/>
                <a:gd name="T11" fmla="*/ 119171 h 293"/>
                <a:gd name="T12" fmla="*/ 181796 w 261"/>
                <a:gd name="T13" fmla="*/ 13491 h 293"/>
                <a:gd name="T14" fmla="*/ 184041 w 261"/>
                <a:gd name="T15" fmla="*/ 11243 h 293"/>
                <a:gd name="T16" fmla="*/ 271572 w 261"/>
                <a:gd name="T17" fmla="*/ 0 h 293"/>
                <a:gd name="T18" fmla="*/ 471324 w 261"/>
                <a:gd name="T19" fmla="*/ 53964 h 293"/>
                <a:gd name="T20" fmla="*/ 473568 w 261"/>
                <a:gd name="T21" fmla="*/ 58461 h 293"/>
                <a:gd name="T22" fmla="*/ 471324 w 261"/>
                <a:gd name="T23" fmla="*/ 62958 h 293"/>
                <a:gd name="T24" fmla="*/ 460102 w 261"/>
                <a:gd name="T25" fmla="*/ 69704 h 293"/>
                <a:gd name="T26" fmla="*/ 462346 w 261"/>
                <a:gd name="T27" fmla="*/ 74201 h 293"/>
                <a:gd name="T28" fmla="*/ 471324 w 261"/>
                <a:gd name="T29" fmla="*/ 92189 h 293"/>
                <a:gd name="T30" fmla="*/ 534167 w 261"/>
                <a:gd name="T31" fmla="*/ 132662 h 293"/>
                <a:gd name="T32" fmla="*/ 534167 w 261"/>
                <a:gd name="T33" fmla="*/ 132662 h 293"/>
                <a:gd name="T34" fmla="*/ 585788 w 261"/>
                <a:gd name="T35" fmla="*/ 242839 h 293"/>
                <a:gd name="T36" fmla="*/ 585788 w 261"/>
                <a:gd name="T37" fmla="*/ 310294 h 293"/>
                <a:gd name="T38" fmla="*/ 516212 w 261"/>
                <a:gd name="T39" fmla="*/ 539642 h 293"/>
                <a:gd name="T40" fmla="*/ 437658 w 261"/>
                <a:gd name="T41" fmla="*/ 652067 h 293"/>
                <a:gd name="T42" fmla="*/ 435413 w 261"/>
                <a:gd name="T43" fmla="*/ 654316 h 293"/>
                <a:gd name="T44" fmla="*/ 352371 w 261"/>
                <a:gd name="T45" fmla="*/ 658813 h 293"/>
                <a:gd name="T46" fmla="*/ 166085 w 261"/>
                <a:gd name="T47" fmla="*/ 537394 h 293"/>
                <a:gd name="T48" fmla="*/ 166085 w 261"/>
                <a:gd name="T49" fmla="*/ 541891 h 293"/>
                <a:gd name="T50" fmla="*/ 166085 w 261"/>
                <a:gd name="T51" fmla="*/ 553133 h 293"/>
                <a:gd name="T52" fmla="*/ 352371 w 261"/>
                <a:gd name="T53" fmla="*/ 649819 h 293"/>
                <a:gd name="T54" fmla="*/ 430925 w 261"/>
                <a:gd name="T55" fmla="*/ 647570 h 293"/>
                <a:gd name="T56" fmla="*/ 509478 w 261"/>
                <a:gd name="T57" fmla="*/ 532897 h 293"/>
                <a:gd name="T58" fmla="*/ 576810 w 261"/>
                <a:gd name="T59" fmla="*/ 310294 h 293"/>
                <a:gd name="T60" fmla="*/ 576810 w 261"/>
                <a:gd name="T61" fmla="*/ 242839 h 293"/>
                <a:gd name="T62" fmla="*/ 536411 w 261"/>
                <a:gd name="T63" fmla="*/ 146153 h 293"/>
                <a:gd name="T64" fmla="*/ 529678 w 261"/>
                <a:gd name="T65" fmla="*/ 139408 h 293"/>
                <a:gd name="T66" fmla="*/ 451124 w 261"/>
                <a:gd name="T67" fmla="*/ 67455 h 293"/>
                <a:gd name="T68" fmla="*/ 453368 w 261"/>
                <a:gd name="T69" fmla="*/ 62958 h 293"/>
                <a:gd name="T70" fmla="*/ 460102 w 261"/>
                <a:gd name="T71" fmla="*/ 58461 h 293"/>
                <a:gd name="T72" fmla="*/ 271572 w 261"/>
                <a:gd name="T73" fmla="*/ 8994 h 293"/>
                <a:gd name="T74" fmla="*/ 188529 w 261"/>
                <a:gd name="T75" fmla="*/ 20237 h 293"/>
                <a:gd name="T76" fmla="*/ 170574 w 261"/>
                <a:gd name="T77" fmla="*/ 119171 h 293"/>
                <a:gd name="T78" fmla="*/ 105487 w 261"/>
                <a:gd name="T79" fmla="*/ 229348 h 293"/>
                <a:gd name="T80" fmla="*/ 15711 w 261"/>
                <a:gd name="T81" fmla="*/ 323785 h 293"/>
                <a:gd name="T82" fmla="*/ 8978 w 261"/>
                <a:gd name="T83" fmla="*/ 348519 h 293"/>
                <a:gd name="T84" fmla="*/ 53866 w 261"/>
                <a:gd name="T85" fmla="*/ 465441 h 293"/>
                <a:gd name="T86" fmla="*/ 161597 w 261"/>
                <a:gd name="T87" fmla="*/ 535145 h 2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61" h="293">
                  <a:moveTo>
                    <a:pt x="84" y="275"/>
                  </a:moveTo>
                  <a:cubicBezTo>
                    <a:pt x="72" y="265"/>
                    <a:pt x="70" y="253"/>
                    <a:pt x="70" y="246"/>
                  </a:cubicBezTo>
                  <a:cubicBezTo>
                    <a:pt x="70" y="246"/>
                    <a:pt x="70" y="246"/>
                    <a:pt x="70" y="246"/>
                  </a:cubicBezTo>
                  <a:cubicBezTo>
                    <a:pt x="70" y="244"/>
                    <a:pt x="70" y="243"/>
                    <a:pt x="70" y="242"/>
                  </a:cubicBezTo>
                  <a:cubicBezTo>
                    <a:pt x="70" y="242"/>
                    <a:pt x="70" y="242"/>
                    <a:pt x="70" y="242"/>
                  </a:cubicBezTo>
                  <a:cubicBezTo>
                    <a:pt x="30" y="240"/>
                    <a:pt x="0" y="183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49"/>
                    <a:pt x="1" y="145"/>
                    <a:pt x="4" y="142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12" y="134"/>
                    <a:pt x="29" y="117"/>
                    <a:pt x="44" y="99"/>
                  </a:cubicBezTo>
                  <a:cubicBezTo>
                    <a:pt x="44" y="99"/>
                    <a:pt x="44" y="99"/>
                    <a:pt x="44" y="99"/>
                  </a:cubicBezTo>
                  <a:cubicBezTo>
                    <a:pt x="59" y="82"/>
                    <a:pt x="72" y="63"/>
                    <a:pt x="72" y="53"/>
                  </a:cubicBezTo>
                  <a:cubicBezTo>
                    <a:pt x="72" y="53"/>
                    <a:pt x="72" y="53"/>
                    <a:pt x="72" y="53"/>
                  </a:cubicBezTo>
                  <a:cubicBezTo>
                    <a:pt x="72" y="29"/>
                    <a:pt x="81" y="6"/>
                    <a:pt x="81" y="6"/>
                  </a:cubicBezTo>
                  <a:cubicBezTo>
                    <a:pt x="81" y="6"/>
                    <a:pt x="81" y="6"/>
                    <a:pt x="81" y="6"/>
                  </a:cubicBezTo>
                  <a:cubicBezTo>
                    <a:pt x="81" y="6"/>
                    <a:pt x="82" y="5"/>
                    <a:pt x="82" y="5"/>
                  </a:cubicBezTo>
                  <a:cubicBezTo>
                    <a:pt x="82" y="5"/>
                    <a:pt x="82" y="5"/>
                    <a:pt x="82" y="5"/>
                  </a:cubicBezTo>
                  <a:cubicBezTo>
                    <a:pt x="96" y="1"/>
                    <a:pt x="109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60" y="0"/>
                    <a:pt x="193" y="15"/>
                    <a:pt x="210" y="24"/>
                  </a:cubicBezTo>
                  <a:cubicBezTo>
                    <a:pt x="210" y="24"/>
                    <a:pt x="210" y="24"/>
                    <a:pt x="210" y="24"/>
                  </a:cubicBezTo>
                  <a:cubicBezTo>
                    <a:pt x="211" y="25"/>
                    <a:pt x="211" y="25"/>
                    <a:pt x="211" y="26"/>
                  </a:cubicBezTo>
                  <a:cubicBezTo>
                    <a:pt x="211" y="26"/>
                    <a:pt x="211" y="26"/>
                    <a:pt x="211" y="26"/>
                  </a:cubicBezTo>
                  <a:cubicBezTo>
                    <a:pt x="211" y="27"/>
                    <a:pt x="211" y="27"/>
                    <a:pt x="210" y="28"/>
                  </a:cubicBezTo>
                  <a:cubicBezTo>
                    <a:pt x="210" y="28"/>
                    <a:pt x="210" y="28"/>
                    <a:pt x="210" y="28"/>
                  </a:cubicBezTo>
                  <a:cubicBezTo>
                    <a:pt x="209" y="29"/>
                    <a:pt x="207" y="30"/>
                    <a:pt x="205" y="31"/>
                  </a:cubicBezTo>
                  <a:cubicBezTo>
                    <a:pt x="205" y="31"/>
                    <a:pt x="205" y="31"/>
                    <a:pt x="205" y="31"/>
                  </a:cubicBezTo>
                  <a:cubicBezTo>
                    <a:pt x="205" y="31"/>
                    <a:pt x="206" y="32"/>
                    <a:pt x="206" y="33"/>
                  </a:cubicBezTo>
                  <a:cubicBezTo>
                    <a:pt x="206" y="33"/>
                    <a:pt x="206" y="33"/>
                    <a:pt x="206" y="33"/>
                  </a:cubicBezTo>
                  <a:cubicBezTo>
                    <a:pt x="207" y="35"/>
                    <a:pt x="208" y="38"/>
                    <a:pt x="210" y="41"/>
                  </a:cubicBezTo>
                  <a:cubicBezTo>
                    <a:pt x="210" y="41"/>
                    <a:pt x="210" y="41"/>
                    <a:pt x="210" y="41"/>
                  </a:cubicBezTo>
                  <a:cubicBezTo>
                    <a:pt x="215" y="48"/>
                    <a:pt x="223" y="55"/>
                    <a:pt x="238" y="59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8" y="59"/>
                    <a:pt x="238" y="59"/>
                    <a:pt x="238" y="59"/>
                  </a:cubicBezTo>
                  <a:cubicBezTo>
                    <a:pt x="239" y="59"/>
                    <a:pt x="261" y="74"/>
                    <a:pt x="261" y="108"/>
                  </a:cubicBezTo>
                  <a:cubicBezTo>
                    <a:pt x="261" y="108"/>
                    <a:pt x="261" y="108"/>
                    <a:pt x="261" y="108"/>
                  </a:cubicBezTo>
                  <a:cubicBezTo>
                    <a:pt x="261" y="116"/>
                    <a:pt x="261" y="127"/>
                    <a:pt x="261" y="138"/>
                  </a:cubicBezTo>
                  <a:cubicBezTo>
                    <a:pt x="261" y="138"/>
                    <a:pt x="261" y="138"/>
                    <a:pt x="261" y="138"/>
                  </a:cubicBezTo>
                  <a:cubicBezTo>
                    <a:pt x="261" y="174"/>
                    <a:pt x="258" y="222"/>
                    <a:pt x="230" y="240"/>
                  </a:cubicBezTo>
                  <a:cubicBezTo>
                    <a:pt x="230" y="240"/>
                    <a:pt x="230" y="240"/>
                    <a:pt x="230" y="240"/>
                  </a:cubicBezTo>
                  <a:cubicBezTo>
                    <a:pt x="207" y="254"/>
                    <a:pt x="202" y="273"/>
                    <a:pt x="195" y="290"/>
                  </a:cubicBezTo>
                  <a:cubicBezTo>
                    <a:pt x="195" y="290"/>
                    <a:pt x="195" y="290"/>
                    <a:pt x="195" y="290"/>
                  </a:cubicBezTo>
                  <a:cubicBezTo>
                    <a:pt x="195" y="291"/>
                    <a:pt x="195" y="291"/>
                    <a:pt x="194" y="291"/>
                  </a:cubicBezTo>
                  <a:cubicBezTo>
                    <a:pt x="194" y="291"/>
                    <a:pt x="194" y="291"/>
                    <a:pt x="194" y="291"/>
                  </a:cubicBezTo>
                  <a:cubicBezTo>
                    <a:pt x="180" y="293"/>
                    <a:pt x="168" y="293"/>
                    <a:pt x="157" y="293"/>
                  </a:cubicBezTo>
                  <a:cubicBezTo>
                    <a:pt x="157" y="293"/>
                    <a:pt x="157" y="293"/>
                    <a:pt x="157" y="293"/>
                  </a:cubicBezTo>
                  <a:cubicBezTo>
                    <a:pt x="118" y="293"/>
                    <a:pt x="96" y="285"/>
                    <a:pt x="84" y="275"/>
                  </a:cubicBezTo>
                  <a:close/>
                  <a:moveTo>
                    <a:pt x="74" y="239"/>
                  </a:moveTo>
                  <a:cubicBezTo>
                    <a:pt x="74" y="239"/>
                    <a:pt x="74" y="240"/>
                    <a:pt x="74" y="241"/>
                  </a:cubicBezTo>
                  <a:cubicBezTo>
                    <a:pt x="74" y="241"/>
                    <a:pt x="74" y="241"/>
                    <a:pt x="74" y="241"/>
                  </a:cubicBezTo>
                  <a:cubicBezTo>
                    <a:pt x="74" y="241"/>
                    <a:pt x="74" y="243"/>
                    <a:pt x="74" y="246"/>
                  </a:cubicBezTo>
                  <a:cubicBezTo>
                    <a:pt x="74" y="246"/>
                    <a:pt x="74" y="246"/>
                    <a:pt x="74" y="246"/>
                  </a:cubicBezTo>
                  <a:cubicBezTo>
                    <a:pt x="74" y="258"/>
                    <a:pt x="80" y="289"/>
                    <a:pt x="157" y="289"/>
                  </a:cubicBezTo>
                  <a:cubicBezTo>
                    <a:pt x="157" y="289"/>
                    <a:pt x="157" y="289"/>
                    <a:pt x="157" y="289"/>
                  </a:cubicBezTo>
                  <a:cubicBezTo>
                    <a:pt x="168" y="289"/>
                    <a:pt x="179" y="289"/>
                    <a:pt x="192" y="288"/>
                  </a:cubicBezTo>
                  <a:cubicBezTo>
                    <a:pt x="192" y="288"/>
                    <a:pt x="192" y="288"/>
                    <a:pt x="192" y="288"/>
                  </a:cubicBezTo>
                  <a:cubicBezTo>
                    <a:pt x="198" y="271"/>
                    <a:pt x="204" y="251"/>
                    <a:pt x="227" y="237"/>
                  </a:cubicBezTo>
                  <a:cubicBezTo>
                    <a:pt x="227" y="237"/>
                    <a:pt x="227" y="237"/>
                    <a:pt x="227" y="237"/>
                  </a:cubicBezTo>
                  <a:cubicBezTo>
                    <a:pt x="253" y="221"/>
                    <a:pt x="257" y="174"/>
                    <a:pt x="257" y="138"/>
                  </a:cubicBezTo>
                  <a:cubicBezTo>
                    <a:pt x="257" y="138"/>
                    <a:pt x="257" y="138"/>
                    <a:pt x="257" y="138"/>
                  </a:cubicBezTo>
                  <a:cubicBezTo>
                    <a:pt x="257" y="127"/>
                    <a:pt x="257" y="116"/>
                    <a:pt x="257" y="108"/>
                  </a:cubicBezTo>
                  <a:cubicBezTo>
                    <a:pt x="257" y="108"/>
                    <a:pt x="257" y="108"/>
                    <a:pt x="257" y="108"/>
                  </a:cubicBezTo>
                  <a:cubicBezTo>
                    <a:pt x="257" y="84"/>
                    <a:pt x="245" y="70"/>
                    <a:pt x="239" y="65"/>
                  </a:cubicBezTo>
                  <a:cubicBezTo>
                    <a:pt x="239" y="65"/>
                    <a:pt x="239" y="65"/>
                    <a:pt x="239" y="65"/>
                  </a:cubicBezTo>
                  <a:cubicBezTo>
                    <a:pt x="238" y="64"/>
                    <a:pt x="237" y="63"/>
                    <a:pt x="236" y="62"/>
                  </a:cubicBezTo>
                  <a:cubicBezTo>
                    <a:pt x="236" y="62"/>
                    <a:pt x="236" y="62"/>
                    <a:pt x="236" y="62"/>
                  </a:cubicBezTo>
                  <a:cubicBezTo>
                    <a:pt x="206" y="55"/>
                    <a:pt x="201" y="30"/>
                    <a:pt x="201" y="30"/>
                  </a:cubicBezTo>
                  <a:cubicBezTo>
                    <a:pt x="201" y="30"/>
                    <a:pt x="201" y="30"/>
                    <a:pt x="201" y="30"/>
                  </a:cubicBezTo>
                  <a:cubicBezTo>
                    <a:pt x="201" y="29"/>
                    <a:pt x="201" y="28"/>
                    <a:pt x="202" y="28"/>
                  </a:cubicBezTo>
                  <a:cubicBezTo>
                    <a:pt x="202" y="28"/>
                    <a:pt x="202" y="28"/>
                    <a:pt x="202" y="28"/>
                  </a:cubicBezTo>
                  <a:cubicBezTo>
                    <a:pt x="203" y="27"/>
                    <a:pt x="204" y="27"/>
                    <a:pt x="205" y="26"/>
                  </a:cubicBezTo>
                  <a:cubicBezTo>
                    <a:pt x="205" y="26"/>
                    <a:pt x="205" y="26"/>
                    <a:pt x="205" y="26"/>
                  </a:cubicBezTo>
                  <a:cubicBezTo>
                    <a:pt x="188" y="17"/>
                    <a:pt x="157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09" y="4"/>
                    <a:pt x="97" y="5"/>
                    <a:pt x="84" y="9"/>
                  </a:cubicBezTo>
                  <a:cubicBezTo>
                    <a:pt x="84" y="9"/>
                    <a:pt x="84" y="9"/>
                    <a:pt x="84" y="9"/>
                  </a:cubicBezTo>
                  <a:cubicBezTo>
                    <a:pt x="83" y="13"/>
                    <a:pt x="76" y="33"/>
                    <a:pt x="76" y="53"/>
                  </a:cubicBezTo>
                  <a:cubicBezTo>
                    <a:pt x="76" y="53"/>
                    <a:pt x="76" y="53"/>
                    <a:pt x="76" y="53"/>
                  </a:cubicBezTo>
                  <a:cubicBezTo>
                    <a:pt x="76" y="66"/>
                    <a:pt x="62" y="84"/>
                    <a:pt x="47" y="102"/>
                  </a:cubicBezTo>
                  <a:cubicBezTo>
                    <a:pt x="47" y="102"/>
                    <a:pt x="47" y="102"/>
                    <a:pt x="47" y="102"/>
                  </a:cubicBezTo>
                  <a:cubicBezTo>
                    <a:pt x="32" y="120"/>
                    <a:pt x="14" y="137"/>
                    <a:pt x="7" y="144"/>
                  </a:cubicBezTo>
                  <a:cubicBezTo>
                    <a:pt x="7" y="144"/>
                    <a:pt x="7" y="144"/>
                    <a:pt x="7" y="144"/>
                  </a:cubicBezTo>
                  <a:cubicBezTo>
                    <a:pt x="5" y="146"/>
                    <a:pt x="4" y="150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4" y="168"/>
                    <a:pt x="11" y="189"/>
                    <a:pt x="24" y="207"/>
                  </a:cubicBezTo>
                  <a:cubicBezTo>
                    <a:pt x="24" y="207"/>
                    <a:pt x="24" y="207"/>
                    <a:pt x="24" y="207"/>
                  </a:cubicBezTo>
                  <a:cubicBezTo>
                    <a:pt x="36" y="224"/>
                    <a:pt x="54" y="238"/>
                    <a:pt x="72" y="238"/>
                  </a:cubicBezTo>
                  <a:cubicBezTo>
                    <a:pt x="72" y="238"/>
                    <a:pt x="72" y="238"/>
                    <a:pt x="72" y="238"/>
                  </a:cubicBezTo>
                  <a:cubicBezTo>
                    <a:pt x="73" y="238"/>
                    <a:pt x="73" y="239"/>
                    <a:pt x="74" y="239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18"/>
            <p:cNvSpPr>
              <a:spLocks noEditPoints="1"/>
            </p:cNvSpPr>
            <p:nvPr/>
          </p:nvSpPr>
          <p:spPr bwMode="auto">
            <a:xfrm>
              <a:off x="5997581" y="2892426"/>
              <a:ext cx="1071564" cy="674688"/>
            </a:xfrm>
            <a:custGeom>
              <a:avLst/>
              <a:gdLst>
                <a:gd name="T0" fmla="*/ 11232 w 477"/>
                <a:gd name="T1" fmla="*/ 553244 h 300"/>
                <a:gd name="T2" fmla="*/ 101091 w 477"/>
                <a:gd name="T3" fmla="*/ 490273 h 300"/>
                <a:gd name="T4" fmla="*/ 121309 w 477"/>
                <a:gd name="T5" fmla="*/ 463286 h 300"/>
                <a:gd name="T6" fmla="*/ 2246 w 477"/>
                <a:gd name="T7" fmla="*/ 407062 h 300"/>
                <a:gd name="T8" fmla="*/ 8986 w 477"/>
                <a:gd name="T9" fmla="*/ 402564 h 300"/>
                <a:gd name="T10" fmla="*/ 0 w 477"/>
                <a:gd name="T11" fmla="*/ 404813 h 300"/>
                <a:gd name="T12" fmla="*/ 0 w 477"/>
                <a:gd name="T13" fmla="*/ 384572 h 300"/>
                <a:gd name="T14" fmla="*/ 352695 w 477"/>
                <a:gd name="T15" fmla="*/ 2249 h 300"/>
                <a:gd name="T16" fmla="*/ 384146 w 477"/>
                <a:gd name="T17" fmla="*/ 11245 h 300"/>
                <a:gd name="T18" fmla="*/ 523426 w 477"/>
                <a:gd name="T19" fmla="*/ 51726 h 300"/>
                <a:gd name="T20" fmla="*/ 622271 w 477"/>
                <a:gd name="T21" fmla="*/ 157427 h 300"/>
                <a:gd name="T22" fmla="*/ 810974 w 477"/>
                <a:gd name="T23" fmla="*/ 26988 h 300"/>
                <a:gd name="T24" fmla="*/ 1019895 w 477"/>
                <a:gd name="T25" fmla="*/ 33734 h 300"/>
                <a:gd name="T26" fmla="*/ 1053592 w 477"/>
                <a:gd name="T27" fmla="*/ 173170 h 300"/>
                <a:gd name="T28" fmla="*/ 997431 w 477"/>
                <a:gd name="T29" fmla="*/ 200157 h 300"/>
                <a:gd name="T30" fmla="*/ 835685 w 477"/>
                <a:gd name="T31" fmla="*/ 301361 h 300"/>
                <a:gd name="T32" fmla="*/ 786263 w 477"/>
                <a:gd name="T33" fmla="*/ 398066 h 300"/>
                <a:gd name="T34" fmla="*/ 691911 w 477"/>
                <a:gd name="T35" fmla="*/ 512763 h 300"/>
                <a:gd name="T36" fmla="*/ 680679 w 477"/>
                <a:gd name="T37" fmla="*/ 510514 h 300"/>
                <a:gd name="T38" fmla="*/ 498715 w 477"/>
                <a:gd name="T39" fmla="*/ 647700 h 300"/>
                <a:gd name="T40" fmla="*/ 442554 w 477"/>
                <a:gd name="T41" fmla="*/ 656696 h 300"/>
                <a:gd name="T42" fmla="*/ 283055 w 477"/>
                <a:gd name="T43" fmla="*/ 631958 h 300"/>
                <a:gd name="T44" fmla="*/ 184210 w 477"/>
                <a:gd name="T45" fmla="*/ 663443 h 300"/>
                <a:gd name="T46" fmla="*/ 35943 w 477"/>
                <a:gd name="T47" fmla="*/ 598223 h 300"/>
                <a:gd name="T48" fmla="*/ 83119 w 477"/>
                <a:gd name="T49" fmla="*/ 416058 h 300"/>
                <a:gd name="T50" fmla="*/ 103337 w 477"/>
                <a:gd name="T51" fmla="*/ 499269 h 300"/>
                <a:gd name="T52" fmla="*/ 49422 w 477"/>
                <a:gd name="T53" fmla="*/ 519510 h 300"/>
                <a:gd name="T54" fmla="*/ 42683 w 477"/>
                <a:gd name="T55" fmla="*/ 591476 h 300"/>
                <a:gd name="T56" fmla="*/ 139281 w 477"/>
                <a:gd name="T57" fmla="*/ 665692 h 300"/>
                <a:gd name="T58" fmla="*/ 283055 w 477"/>
                <a:gd name="T59" fmla="*/ 622962 h 300"/>
                <a:gd name="T60" fmla="*/ 325737 w 477"/>
                <a:gd name="T61" fmla="*/ 627460 h 300"/>
                <a:gd name="T62" fmla="*/ 494222 w 477"/>
                <a:gd name="T63" fmla="*/ 638705 h 300"/>
                <a:gd name="T64" fmla="*/ 584081 w 477"/>
                <a:gd name="T65" fmla="*/ 566738 h 300"/>
                <a:gd name="T66" fmla="*/ 691911 w 477"/>
                <a:gd name="T67" fmla="*/ 503767 h 300"/>
                <a:gd name="T68" fmla="*/ 777277 w 477"/>
                <a:gd name="T69" fmla="*/ 393568 h 300"/>
                <a:gd name="T70" fmla="*/ 997431 w 477"/>
                <a:gd name="T71" fmla="*/ 191162 h 300"/>
                <a:gd name="T72" fmla="*/ 1062578 w 477"/>
                <a:gd name="T73" fmla="*/ 114697 h 300"/>
                <a:gd name="T74" fmla="*/ 1019895 w 477"/>
                <a:gd name="T75" fmla="*/ 42730 h 300"/>
                <a:gd name="T76" fmla="*/ 810974 w 477"/>
                <a:gd name="T77" fmla="*/ 35983 h 300"/>
                <a:gd name="T78" fmla="*/ 622271 w 477"/>
                <a:gd name="T79" fmla="*/ 166423 h 300"/>
                <a:gd name="T80" fmla="*/ 514441 w 477"/>
                <a:gd name="T81" fmla="*/ 56224 h 300"/>
                <a:gd name="T82" fmla="*/ 384146 w 477"/>
                <a:gd name="T83" fmla="*/ 20241 h 300"/>
                <a:gd name="T84" fmla="*/ 348202 w 477"/>
                <a:gd name="T85" fmla="*/ 11245 h 300"/>
                <a:gd name="T86" fmla="*/ 8986 w 477"/>
                <a:gd name="T87" fmla="*/ 400315 h 30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477" h="300">
                  <a:moveTo>
                    <a:pt x="16" y="266"/>
                  </a:moveTo>
                  <a:cubicBezTo>
                    <a:pt x="9" y="258"/>
                    <a:pt x="5" y="252"/>
                    <a:pt x="5" y="246"/>
                  </a:cubicBezTo>
                  <a:cubicBezTo>
                    <a:pt x="5" y="246"/>
                    <a:pt x="5" y="246"/>
                    <a:pt x="5" y="246"/>
                  </a:cubicBezTo>
                  <a:cubicBezTo>
                    <a:pt x="5" y="237"/>
                    <a:pt x="13" y="232"/>
                    <a:pt x="21" y="227"/>
                  </a:cubicBezTo>
                  <a:cubicBezTo>
                    <a:pt x="21" y="227"/>
                    <a:pt x="21" y="227"/>
                    <a:pt x="21" y="227"/>
                  </a:cubicBezTo>
                  <a:cubicBezTo>
                    <a:pt x="29" y="223"/>
                    <a:pt x="38" y="220"/>
                    <a:pt x="45" y="218"/>
                  </a:cubicBezTo>
                  <a:cubicBezTo>
                    <a:pt x="45" y="218"/>
                    <a:pt x="45" y="218"/>
                    <a:pt x="45" y="218"/>
                  </a:cubicBezTo>
                  <a:cubicBezTo>
                    <a:pt x="51" y="216"/>
                    <a:pt x="54" y="211"/>
                    <a:pt x="54" y="206"/>
                  </a:cubicBezTo>
                  <a:cubicBezTo>
                    <a:pt x="54" y="206"/>
                    <a:pt x="54" y="206"/>
                    <a:pt x="54" y="206"/>
                  </a:cubicBezTo>
                  <a:cubicBezTo>
                    <a:pt x="54" y="197"/>
                    <a:pt x="48" y="189"/>
                    <a:pt x="37" y="189"/>
                  </a:cubicBezTo>
                  <a:cubicBezTo>
                    <a:pt x="37" y="189"/>
                    <a:pt x="37" y="189"/>
                    <a:pt x="37" y="189"/>
                  </a:cubicBezTo>
                  <a:cubicBezTo>
                    <a:pt x="16" y="189"/>
                    <a:pt x="2" y="181"/>
                    <a:pt x="1" y="181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2" y="179"/>
                    <a:pt x="2" y="179"/>
                    <a:pt x="2" y="179"/>
                  </a:cubicBezTo>
                  <a:cubicBezTo>
                    <a:pt x="4" y="179"/>
                    <a:pt x="4" y="179"/>
                    <a:pt x="4" y="179"/>
                  </a:cubicBezTo>
                  <a:cubicBezTo>
                    <a:pt x="2" y="179"/>
                    <a:pt x="2" y="179"/>
                    <a:pt x="2" y="179"/>
                  </a:cubicBezTo>
                  <a:cubicBezTo>
                    <a:pt x="1" y="181"/>
                    <a:pt x="1" y="181"/>
                    <a:pt x="1" y="181"/>
                  </a:cubicBezTo>
                  <a:cubicBezTo>
                    <a:pt x="1" y="181"/>
                    <a:pt x="0" y="180"/>
                    <a:pt x="0" y="180"/>
                  </a:cubicBezTo>
                  <a:cubicBezTo>
                    <a:pt x="0" y="180"/>
                    <a:pt x="0" y="180"/>
                    <a:pt x="0" y="180"/>
                  </a:cubicBezTo>
                  <a:cubicBezTo>
                    <a:pt x="0" y="177"/>
                    <a:pt x="0" y="174"/>
                    <a:pt x="0" y="171"/>
                  </a:cubicBezTo>
                  <a:cubicBezTo>
                    <a:pt x="0" y="171"/>
                    <a:pt x="0" y="171"/>
                    <a:pt x="0" y="171"/>
                  </a:cubicBezTo>
                  <a:cubicBezTo>
                    <a:pt x="0" y="93"/>
                    <a:pt x="110" y="25"/>
                    <a:pt x="155" y="0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55" y="0"/>
                    <a:pt x="156" y="0"/>
                    <a:pt x="15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60" y="4"/>
                    <a:pt x="165" y="5"/>
                    <a:pt x="171" y="5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8" y="5"/>
                    <a:pt x="186" y="3"/>
                    <a:pt x="195" y="3"/>
                  </a:cubicBezTo>
                  <a:cubicBezTo>
                    <a:pt x="195" y="3"/>
                    <a:pt x="195" y="3"/>
                    <a:pt x="195" y="3"/>
                  </a:cubicBezTo>
                  <a:cubicBezTo>
                    <a:pt x="209" y="3"/>
                    <a:pt x="223" y="7"/>
                    <a:pt x="233" y="23"/>
                  </a:cubicBezTo>
                  <a:cubicBezTo>
                    <a:pt x="233" y="23"/>
                    <a:pt x="233" y="23"/>
                    <a:pt x="233" y="23"/>
                  </a:cubicBezTo>
                  <a:cubicBezTo>
                    <a:pt x="250" y="54"/>
                    <a:pt x="264" y="70"/>
                    <a:pt x="277" y="70"/>
                  </a:cubicBezTo>
                  <a:cubicBezTo>
                    <a:pt x="277" y="70"/>
                    <a:pt x="277" y="70"/>
                    <a:pt x="277" y="70"/>
                  </a:cubicBezTo>
                  <a:cubicBezTo>
                    <a:pt x="283" y="70"/>
                    <a:pt x="290" y="66"/>
                    <a:pt x="298" y="59"/>
                  </a:cubicBezTo>
                  <a:cubicBezTo>
                    <a:pt x="298" y="59"/>
                    <a:pt x="298" y="59"/>
                    <a:pt x="298" y="59"/>
                  </a:cubicBezTo>
                  <a:cubicBezTo>
                    <a:pt x="323" y="34"/>
                    <a:pt x="337" y="12"/>
                    <a:pt x="361" y="12"/>
                  </a:cubicBezTo>
                  <a:cubicBezTo>
                    <a:pt x="361" y="12"/>
                    <a:pt x="361" y="12"/>
                    <a:pt x="361" y="12"/>
                  </a:cubicBezTo>
                  <a:cubicBezTo>
                    <a:pt x="384" y="12"/>
                    <a:pt x="427" y="15"/>
                    <a:pt x="454" y="15"/>
                  </a:cubicBezTo>
                  <a:cubicBezTo>
                    <a:pt x="454" y="15"/>
                    <a:pt x="454" y="15"/>
                    <a:pt x="454" y="15"/>
                  </a:cubicBezTo>
                  <a:cubicBezTo>
                    <a:pt x="469" y="15"/>
                    <a:pt x="477" y="33"/>
                    <a:pt x="477" y="51"/>
                  </a:cubicBezTo>
                  <a:cubicBezTo>
                    <a:pt x="477" y="51"/>
                    <a:pt x="477" y="51"/>
                    <a:pt x="477" y="51"/>
                  </a:cubicBezTo>
                  <a:cubicBezTo>
                    <a:pt x="477" y="60"/>
                    <a:pt x="475" y="70"/>
                    <a:pt x="469" y="77"/>
                  </a:cubicBezTo>
                  <a:cubicBezTo>
                    <a:pt x="469" y="77"/>
                    <a:pt x="469" y="77"/>
                    <a:pt x="469" y="77"/>
                  </a:cubicBezTo>
                  <a:cubicBezTo>
                    <a:pt x="464" y="84"/>
                    <a:pt x="456" y="89"/>
                    <a:pt x="444" y="89"/>
                  </a:cubicBezTo>
                  <a:cubicBezTo>
                    <a:pt x="444" y="89"/>
                    <a:pt x="444" y="89"/>
                    <a:pt x="444" y="89"/>
                  </a:cubicBezTo>
                  <a:cubicBezTo>
                    <a:pt x="423" y="89"/>
                    <a:pt x="405" y="97"/>
                    <a:pt x="392" y="106"/>
                  </a:cubicBezTo>
                  <a:cubicBezTo>
                    <a:pt x="392" y="106"/>
                    <a:pt x="392" y="106"/>
                    <a:pt x="392" y="106"/>
                  </a:cubicBezTo>
                  <a:cubicBezTo>
                    <a:pt x="379" y="115"/>
                    <a:pt x="371" y="127"/>
                    <a:pt x="372" y="134"/>
                  </a:cubicBezTo>
                  <a:cubicBezTo>
                    <a:pt x="372" y="134"/>
                    <a:pt x="372" y="134"/>
                    <a:pt x="372" y="134"/>
                  </a:cubicBezTo>
                  <a:cubicBezTo>
                    <a:pt x="371" y="143"/>
                    <a:pt x="362" y="159"/>
                    <a:pt x="350" y="177"/>
                  </a:cubicBezTo>
                  <a:cubicBezTo>
                    <a:pt x="350" y="177"/>
                    <a:pt x="350" y="177"/>
                    <a:pt x="350" y="177"/>
                  </a:cubicBezTo>
                  <a:cubicBezTo>
                    <a:pt x="337" y="195"/>
                    <a:pt x="322" y="214"/>
                    <a:pt x="310" y="228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9" y="228"/>
                    <a:pt x="308" y="229"/>
                    <a:pt x="308" y="228"/>
                  </a:cubicBezTo>
                  <a:cubicBezTo>
                    <a:pt x="308" y="228"/>
                    <a:pt x="308" y="228"/>
                    <a:pt x="308" y="228"/>
                  </a:cubicBezTo>
                  <a:cubicBezTo>
                    <a:pt x="306" y="228"/>
                    <a:pt x="304" y="227"/>
                    <a:pt x="303" y="227"/>
                  </a:cubicBezTo>
                  <a:cubicBezTo>
                    <a:pt x="303" y="227"/>
                    <a:pt x="303" y="227"/>
                    <a:pt x="303" y="227"/>
                  </a:cubicBezTo>
                  <a:cubicBezTo>
                    <a:pt x="292" y="227"/>
                    <a:pt x="277" y="240"/>
                    <a:pt x="263" y="254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48" y="269"/>
                    <a:pt x="234" y="284"/>
                    <a:pt x="222" y="288"/>
                  </a:cubicBezTo>
                  <a:cubicBezTo>
                    <a:pt x="222" y="288"/>
                    <a:pt x="222" y="288"/>
                    <a:pt x="222" y="288"/>
                  </a:cubicBezTo>
                  <a:cubicBezTo>
                    <a:pt x="213" y="291"/>
                    <a:pt x="205" y="292"/>
                    <a:pt x="197" y="292"/>
                  </a:cubicBezTo>
                  <a:cubicBezTo>
                    <a:pt x="197" y="292"/>
                    <a:pt x="197" y="292"/>
                    <a:pt x="197" y="292"/>
                  </a:cubicBezTo>
                  <a:cubicBezTo>
                    <a:pt x="180" y="292"/>
                    <a:pt x="163" y="287"/>
                    <a:pt x="144" y="283"/>
                  </a:cubicBezTo>
                  <a:cubicBezTo>
                    <a:pt x="144" y="283"/>
                    <a:pt x="144" y="283"/>
                    <a:pt x="144" y="283"/>
                  </a:cubicBezTo>
                  <a:cubicBezTo>
                    <a:pt x="137" y="281"/>
                    <a:pt x="131" y="281"/>
                    <a:pt x="126" y="281"/>
                  </a:cubicBezTo>
                  <a:cubicBezTo>
                    <a:pt x="126" y="281"/>
                    <a:pt x="126" y="281"/>
                    <a:pt x="126" y="281"/>
                  </a:cubicBezTo>
                  <a:cubicBezTo>
                    <a:pt x="112" y="281"/>
                    <a:pt x="103" y="286"/>
                    <a:pt x="82" y="295"/>
                  </a:cubicBezTo>
                  <a:cubicBezTo>
                    <a:pt x="82" y="295"/>
                    <a:pt x="82" y="295"/>
                    <a:pt x="82" y="295"/>
                  </a:cubicBezTo>
                  <a:cubicBezTo>
                    <a:pt x="74" y="298"/>
                    <a:pt x="68" y="300"/>
                    <a:pt x="62" y="300"/>
                  </a:cubicBezTo>
                  <a:cubicBezTo>
                    <a:pt x="62" y="300"/>
                    <a:pt x="62" y="300"/>
                    <a:pt x="62" y="300"/>
                  </a:cubicBezTo>
                  <a:cubicBezTo>
                    <a:pt x="46" y="300"/>
                    <a:pt x="37" y="287"/>
                    <a:pt x="16" y="266"/>
                  </a:cubicBezTo>
                  <a:close/>
                  <a:moveTo>
                    <a:pt x="13" y="181"/>
                  </a:moveTo>
                  <a:cubicBezTo>
                    <a:pt x="18" y="183"/>
                    <a:pt x="27" y="185"/>
                    <a:pt x="37" y="185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50" y="185"/>
                    <a:pt x="58" y="195"/>
                    <a:pt x="58" y="206"/>
                  </a:cubicBezTo>
                  <a:cubicBezTo>
                    <a:pt x="58" y="206"/>
                    <a:pt x="58" y="206"/>
                    <a:pt x="58" y="206"/>
                  </a:cubicBezTo>
                  <a:cubicBezTo>
                    <a:pt x="58" y="212"/>
                    <a:pt x="54" y="219"/>
                    <a:pt x="46" y="222"/>
                  </a:cubicBezTo>
                  <a:cubicBezTo>
                    <a:pt x="46" y="222"/>
                    <a:pt x="46" y="222"/>
                    <a:pt x="46" y="222"/>
                  </a:cubicBezTo>
                  <a:cubicBezTo>
                    <a:pt x="40" y="224"/>
                    <a:pt x="30" y="227"/>
                    <a:pt x="22" y="231"/>
                  </a:cubicBezTo>
                  <a:cubicBezTo>
                    <a:pt x="22" y="231"/>
                    <a:pt x="22" y="231"/>
                    <a:pt x="22" y="231"/>
                  </a:cubicBezTo>
                  <a:cubicBezTo>
                    <a:pt x="15" y="235"/>
                    <a:pt x="9" y="240"/>
                    <a:pt x="9" y="246"/>
                  </a:cubicBezTo>
                  <a:cubicBezTo>
                    <a:pt x="9" y="246"/>
                    <a:pt x="9" y="246"/>
                    <a:pt x="9" y="246"/>
                  </a:cubicBezTo>
                  <a:cubicBezTo>
                    <a:pt x="9" y="250"/>
                    <a:pt x="12" y="256"/>
                    <a:pt x="19" y="263"/>
                  </a:cubicBezTo>
                  <a:cubicBezTo>
                    <a:pt x="19" y="263"/>
                    <a:pt x="19" y="263"/>
                    <a:pt x="19" y="263"/>
                  </a:cubicBezTo>
                  <a:cubicBezTo>
                    <a:pt x="40" y="284"/>
                    <a:pt x="49" y="296"/>
                    <a:pt x="62" y="296"/>
                  </a:cubicBezTo>
                  <a:cubicBezTo>
                    <a:pt x="62" y="296"/>
                    <a:pt x="62" y="296"/>
                    <a:pt x="62" y="296"/>
                  </a:cubicBezTo>
                  <a:cubicBezTo>
                    <a:pt x="67" y="296"/>
                    <a:pt x="73" y="294"/>
                    <a:pt x="80" y="291"/>
                  </a:cubicBezTo>
                  <a:cubicBezTo>
                    <a:pt x="80" y="291"/>
                    <a:pt x="80" y="291"/>
                    <a:pt x="80" y="291"/>
                  </a:cubicBezTo>
                  <a:cubicBezTo>
                    <a:pt x="102" y="283"/>
                    <a:pt x="111" y="277"/>
                    <a:pt x="126" y="277"/>
                  </a:cubicBezTo>
                  <a:cubicBezTo>
                    <a:pt x="126" y="277"/>
                    <a:pt x="126" y="277"/>
                    <a:pt x="126" y="277"/>
                  </a:cubicBezTo>
                  <a:cubicBezTo>
                    <a:pt x="131" y="277"/>
                    <a:pt x="138" y="277"/>
                    <a:pt x="145" y="279"/>
                  </a:cubicBezTo>
                  <a:cubicBezTo>
                    <a:pt x="145" y="279"/>
                    <a:pt x="145" y="279"/>
                    <a:pt x="145" y="279"/>
                  </a:cubicBezTo>
                  <a:cubicBezTo>
                    <a:pt x="164" y="283"/>
                    <a:pt x="181" y="288"/>
                    <a:pt x="197" y="288"/>
                  </a:cubicBezTo>
                  <a:cubicBezTo>
                    <a:pt x="197" y="288"/>
                    <a:pt x="197" y="288"/>
                    <a:pt x="197" y="288"/>
                  </a:cubicBezTo>
                  <a:cubicBezTo>
                    <a:pt x="205" y="288"/>
                    <a:pt x="212" y="287"/>
                    <a:pt x="220" y="284"/>
                  </a:cubicBezTo>
                  <a:cubicBezTo>
                    <a:pt x="220" y="284"/>
                    <a:pt x="220" y="284"/>
                    <a:pt x="220" y="284"/>
                  </a:cubicBezTo>
                  <a:cubicBezTo>
                    <a:pt x="231" y="281"/>
                    <a:pt x="246" y="266"/>
                    <a:pt x="260" y="252"/>
                  </a:cubicBezTo>
                  <a:cubicBezTo>
                    <a:pt x="260" y="252"/>
                    <a:pt x="260" y="252"/>
                    <a:pt x="260" y="252"/>
                  </a:cubicBezTo>
                  <a:cubicBezTo>
                    <a:pt x="274" y="237"/>
                    <a:pt x="289" y="223"/>
                    <a:pt x="303" y="223"/>
                  </a:cubicBezTo>
                  <a:cubicBezTo>
                    <a:pt x="303" y="223"/>
                    <a:pt x="303" y="223"/>
                    <a:pt x="303" y="223"/>
                  </a:cubicBezTo>
                  <a:cubicBezTo>
                    <a:pt x="304" y="223"/>
                    <a:pt x="306" y="224"/>
                    <a:pt x="308" y="224"/>
                  </a:cubicBezTo>
                  <a:cubicBezTo>
                    <a:pt x="308" y="224"/>
                    <a:pt x="308" y="224"/>
                    <a:pt x="308" y="224"/>
                  </a:cubicBezTo>
                  <a:cubicBezTo>
                    <a:pt x="320" y="210"/>
                    <a:pt x="335" y="192"/>
                    <a:pt x="346" y="175"/>
                  </a:cubicBezTo>
                  <a:cubicBezTo>
                    <a:pt x="346" y="175"/>
                    <a:pt x="346" y="175"/>
                    <a:pt x="346" y="175"/>
                  </a:cubicBezTo>
                  <a:cubicBezTo>
                    <a:pt x="359" y="157"/>
                    <a:pt x="368" y="141"/>
                    <a:pt x="368" y="134"/>
                  </a:cubicBezTo>
                  <a:cubicBezTo>
                    <a:pt x="368" y="134"/>
                    <a:pt x="368" y="134"/>
                    <a:pt x="368" y="134"/>
                  </a:cubicBezTo>
                  <a:cubicBezTo>
                    <a:pt x="368" y="115"/>
                    <a:pt x="400" y="85"/>
                    <a:pt x="444" y="85"/>
                  </a:cubicBezTo>
                  <a:cubicBezTo>
                    <a:pt x="444" y="85"/>
                    <a:pt x="444" y="85"/>
                    <a:pt x="444" y="85"/>
                  </a:cubicBezTo>
                  <a:cubicBezTo>
                    <a:pt x="465" y="85"/>
                    <a:pt x="473" y="68"/>
                    <a:pt x="473" y="51"/>
                  </a:cubicBezTo>
                  <a:cubicBezTo>
                    <a:pt x="473" y="51"/>
                    <a:pt x="473" y="51"/>
                    <a:pt x="473" y="51"/>
                  </a:cubicBezTo>
                  <a:cubicBezTo>
                    <a:pt x="473" y="42"/>
                    <a:pt x="471" y="34"/>
                    <a:pt x="468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4" y="23"/>
                    <a:pt x="460" y="19"/>
                    <a:pt x="454" y="19"/>
                  </a:cubicBezTo>
                  <a:cubicBezTo>
                    <a:pt x="454" y="19"/>
                    <a:pt x="454" y="19"/>
                    <a:pt x="454" y="19"/>
                  </a:cubicBezTo>
                  <a:cubicBezTo>
                    <a:pt x="427" y="19"/>
                    <a:pt x="384" y="16"/>
                    <a:pt x="361" y="16"/>
                  </a:cubicBezTo>
                  <a:cubicBezTo>
                    <a:pt x="361" y="16"/>
                    <a:pt x="361" y="16"/>
                    <a:pt x="361" y="16"/>
                  </a:cubicBezTo>
                  <a:cubicBezTo>
                    <a:pt x="340" y="16"/>
                    <a:pt x="326" y="36"/>
                    <a:pt x="301" y="61"/>
                  </a:cubicBezTo>
                  <a:cubicBezTo>
                    <a:pt x="301" y="61"/>
                    <a:pt x="301" y="61"/>
                    <a:pt x="301" y="61"/>
                  </a:cubicBezTo>
                  <a:cubicBezTo>
                    <a:pt x="293" y="70"/>
                    <a:pt x="285" y="74"/>
                    <a:pt x="277" y="74"/>
                  </a:cubicBezTo>
                  <a:cubicBezTo>
                    <a:pt x="277" y="74"/>
                    <a:pt x="277" y="74"/>
                    <a:pt x="277" y="74"/>
                  </a:cubicBezTo>
                  <a:cubicBezTo>
                    <a:pt x="261" y="74"/>
                    <a:pt x="247" y="56"/>
                    <a:pt x="229" y="25"/>
                  </a:cubicBezTo>
                  <a:cubicBezTo>
                    <a:pt x="229" y="25"/>
                    <a:pt x="229" y="25"/>
                    <a:pt x="229" y="25"/>
                  </a:cubicBezTo>
                  <a:cubicBezTo>
                    <a:pt x="220" y="10"/>
                    <a:pt x="208" y="7"/>
                    <a:pt x="195" y="7"/>
                  </a:cubicBezTo>
                  <a:cubicBezTo>
                    <a:pt x="195" y="7"/>
                    <a:pt x="195" y="7"/>
                    <a:pt x="195" y="7"/>
                  </a:cubicBezTo>
                  <a:cubicBezTo>
                    <a:pt x="187" y="7"/>
                    <a:pt x="178" y="9"/>
                    <a:pt x="171" y="9"/>
                  </a:cubicBezTo>
                  <a:cubicBezTo>
                    <a:pt x="171" y="9"/>
                    <a:pt x="171" y="9"/>
                    <a:pt x="171" y="9"/>
                  </a:cubicBezTo>
                  <a:cubicBezTo>
                    <a:pt x="165" y="9"/>
                    <a:pt x="160" y="8"/>
                    <a:pt x="155" y="5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10" y="29"/>
                    <a:pt x="4" y="97"/>
                    <a:pt x="4" y="171"/>
                  </a:cubicBezTo>
                  <a:cubicBezTo>
                    <a:pt x="4" y="171"/>
                    <a:pt x="4" y="171"/>
                    <a:pt x="4" y="171"/>
                  </a:cubicBezTo>
                  <a:cubicBezTo>
                    <a:pt x="4" y="174"/>
                    <a:pt x="4" y="176"/>
                    <a:pt x="4" y="178"/>
                  </a:cubicBezTo>
                  <a:cubicBezTo>
                    <a:pt x="4" y="178"/>
                    <a:pt x="4" y="178"/>
                    <a:pt x="4" y="178"/>
                  </a:cubicBezTo>
                  <a:cubicBezTo>
                    <a:pt x="6" y="179"/>
                    <a:pt x="8" y="180"/>
                    <a:pt x="13" y="181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19"/>
            <p:cNvSpPr/>
            <p:nvPr/>
          </p:nvSpPr>
          <p:spPr bwMode="auto">
            <a:xfrm>
              <a:off x="6361119" y="0"/>
              <a:ext cx="1935164" cy="1654176"/>
            </a:xfrm>
            <a:custGeom>
              <a:avLst/>
              <a:gdLst>
                <a:gd name="T0" fmla="*/ 1881222 w 861"/>
                <a:gd name="T1" fmla="*/ 903504 h 736"/>
                <a:gd name="T2" fmla="*/ 1860994 w 861"/>
                <a:gd name="T3" fmla="*/ 813603 h 736"/>
                <a:gd name="T4" fmla="*/ 1759853 w 861"/>
                <a:gd name="T5" fmla="*/ 741682 h 736"/>
                <a:gd name="T6" fmla="*/ 1598027 w 861"/>
                <a:gd name="T7" fmla="*/ 867543 h 736"/>
                <a:gd name="T8" fmla="*/ 1382260 w 861"/>
                <a:gd name="T9" fmla="*/ 815850 h 736"/>
                <a:gd name="T10" fmla="*/ 939487 w 861"/>
                <a:gd name="T11" fmla="*/ 604583 h 736"/>
                <a:gd name="T12" fmla="*/ 559647 w 861"/>
                <a:gd name="T13" fmla="*/ 53941 h 736"/>
                <a:gd name="T14" fmla="*/ 388831 w 861"/>
                <a:gd name="T15" fmla="*/ 17980 h 736"/>
                <a:gd name="T16" fmla="*/ 170816 w 861"/>
                <a:gd name="T17" fmla="*/ 0 h 736"/>
                <a:gd name="T18" fmla="*/ 0 w 861"/>
                <a:gd name="T19" fmla="*/ 58436 h 736"/>
                <a:gd name="T20" fmla="*/ 65180 w 861"/>
                <a:gd name="T21" fmla="*/ 224752 h 736"/>
                <a:gd name="T22" fmla="*/ 155083 w 861"/>
                <a:gd name="T23" fmla="*/ 276445 h 736"/>
                <a:gd name="T24" fmla="*/ 319156 w 861"/>
                <a:gd name="T25" fmla="*/ 422534 h 736"/>
                <a:gd name="T26" fmla="*/ 514695 w 861"/>
                <a:gd name="T27" fmla="*/ 370841 h 736"/>
                <a:gd name="T28" fmla="*/ 645055 w 861"/>
                <a:gd name="T29" fmla="*/ 460742 h 736"/>
                <a:gd name="T30" fmla="*/ 575380 w 861"/>
                <a:gd name="T31" fmla="*/ 620316 h 736"/>
                <a:gd name="T32" fmla="*/ 618084 w 861"/>
                <a:gd name="T33" fmla="*/ 786633 h 736"/>
                <a:gd name="T34" fmla="*/ 593360 w 861"/>
                <a:gd name="T35" fmla="*/ 894514 h 736"/>
                <a:gd name="T36" fmla="*/ 357365 w 861"/>
                <a:gd name="T37" fmla="*/ 1099038 h 736"/>
                <a:gd name="T38" fmla="*/ 471991 w 861"/>
                <a:gd name="T39" fmla="*/ 1305810 h 736"/>
                <a:gd name="T40" fmla="*/ 474239 w 861"/>
                <a:gd name="T41" fmla="*/ 1328285 h 736"/>
                <a:gd name="T42" fmla="*/ 577627 w 861"/>
                <a:gd name="T43" fmla="*/ 1305810 h 736"/>
                <a:gd name="T44" fmla="*/ 732710 w 861"/>
                <a:gd name="T45" fmla="*/ 1472127 h 736"/>
                <a:gd name="T46" fmla="*/ 1036133 w 861"/>
                <a:gd name="T47" fmla="*/ 1472127 h 736"/>
                <a:gd name="T48" fmla="*/ 1161997 w 861"/>
                <a:gd name="T49" fmla="*/ 1609226 h 736"/>
                <a:gd name="T50" fmla="*/ 1224930 w 861"/>
                <a:gd name="T51" fmla="*/ 1546295 h 736"/>
                <a:gd name="T52" fmla="*/ 1389003 w 861"/>
                <a:gd name="T53" fmla="*/ 1649681 h 736"/>
                <a:gd name="T54" fmla="*/ 1676693 w 861"/>
                <a:gd name="T55" fmla="*/ 1654176 h 736"/>
                <a:gd name="T56" fmla="*/ 1678940 w 861"/>
                <a:gd name="T57" fmla="*/ 1647433 h 736"/>
                <a:gd name="T58" fmla="*/ 1600275 w 861"/>
                <a:gd name="T59" fmla="*/ 1442909 h 736"/>
                <a:gd name="T60" fmla="*/ 1618256 w 861"/>
                <a:gd name="T61" fmla="*/ 1368741 h 736"/>
                <a:gd name="T62" fmla="*/ 1860994 w 861"/>
                <a:gd name="T63" fmla="*/ 1344018 h 736"/>
                <a:gd name="T64" fmla="*/ 1883470 w 861"/>
                <a:gd name="T65" fmla="*/ 1105781 h 736"/>
                <a:gd name="T66" fmla="*/ 1881222 w 861"/>
                <a:gd name="T67" fmla="*/ 903504 h 7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861" h="736">
                  <a:moveTo>
                    <a:pt x="837" y="402"/>
                  </a:moveTo>
                  <a:cubicBezTo>
                    <a:pt x="858" y="381"/>
                    <a:pt x="828" y="362"/>
                    <a:pt x="828" y="362"/>
                  </a:cubicBezTo>
                  <a:cubicBezTo>
                    <a:pt x="851" y="339"/>
                    <a:pt x="814" y="330"/>
                    <a:pt x="783" y="330"/>
                  </a:cubicBezTo>
                  <a:cubicBezTo>
                    <a:pt x="751" y="330"/>
                    <a:pt x="720" y="377"/>
                    <a:pt x="711" y="386"/>
                  </a:cubicBezTo>
                  <a:cubicBezTo>
                    <a:pt x="702" y="395"/>
                    <a:pt x="635" y="442"/>
                    <a:pt x="615" y="363"/>
                  </a:cubicBezTo>
                  <a:cubicBezTo>
                    <a:pt x="595" y="284"/>
                    <a:pt x="418" y="269"/>
                    <a:pt x="418" y="269"/>
                  </a:cubicBezTo>
                  <a:cubicBezTo>
                    <a:pt x="381" y="200"/>
                    <a:pt x="265" y="40"/>
                    <a:pt x="249" y="24"/>
                  </a:cubicBezTo>
                  <a:cubicBezTo>
                    <a:pt x="233" y="8"/>
                    <a:pt x="203" y="8"/>
                    <a:pt x="173" y="8"/>
                  </a:cubicBezTo>
                  <a:cubicBezTo>
                    <a:pt x="143" y="8"/>
                    <a:pt x="99" y="0"/>
                    <a:pt x="76" y="0"/>
                  </a:cubicBezTo>
                  <a:cubicBezTo>
                    <a:pt x="55" y="0"/>
                    <a:pt x="23" y="18"/>
                    <a:pt x="0" y="26"/>
                  </a:cubicBezTo>
                  <a:cubicBezTo>
                    <a:pt x="15" y="46"/>
                    <a:pt x="21" y="79"/>
                    <a:pt x="29" y="100"/>
                  </a:cubicBezTo>
                  <a:cubicBezTo>
                    <a:pt x="37" y="121"/>
                    <a:pt x="50" y="123"/>
                    <a:pt x="69" y="123"/>
                  </a:cubicBezTo>
                  <a:cubicBezTo>
                    <a:pt x="115" y="123"/>
                    <a:pt x="88" y="165"/>
                    <a:pt x="142" y="188"/>
                  </a:cubicBezTo>
                  <a:cubicBezTo>
                    <a:pt x="195" y="211"/>
                    <a:pt x="201" y="165"/>
                    <a:pt x="229" y="165"/>
                  </a:cubicBezTo>
                  <a:cubicBezTo>
                    <a:pt x="258" y="165"/>
                    <a:pt x="269" y="188"/>
                    <a:pt x="287" y="205"/>
                  </a:cubicBezTo>
                  <a:cubicBezTo>
                    <a:pt x="304" y="222"/>
                    <a:pt x="256" y="255"/>
                    <a:pt x="256" y="276"/>
                  </a:cubicBezTo>
                  <a:cubicBezTo>
                    <a:pt x="256" y="297"/>
                    <a:pt x="290" y="335"/>
                    <a:pt x="275" y="350"/>
                  </a:cubicBezTo>
                  <a:cubicBezTo>
                    <a:pt x="260" y="365"/>
                    <a:pt x="287" y="375"/>
                    <a:pt x="264" y="398"/>
                  </a:cubicBezTo>
                  <a:cubicBezTo>
                    <a:pt x="241" y="421"/>
                    <a:pt x="170" y="455"/>
                    <a:pt x="159" y="489"/>
                  </a:cubicBezTo>
                  <a:cubicBezTo>
                    <a:pt x="147" y="524"/>
                    <a:pt x="198" y="544"/>
                    <a:pt x="210" y="581"/>
                  </a:cubicBezTo>
                  <a:cubicBezTo>
                    <a:pt x="212" y="584"/>
                    <a:pt x="212" y="588"/>
                    <a:pt x="211" y="591"/>
                  </a:cubicBezTo>
                  <a:cubicBezTo>
                    <a:pt x="229" y="592"/>
                    <a:pt x="248" y="590"/>
                    <a:pt x="257" y="581"/>
                  </a:cubicBezTo>
                  <a:cubicBezTo>
                    <a:pt x="280" y="558"/>
                    <a:pt x="283" y="655"/>
                    <a:pt x="326" y="655"/>
                  </a:cubicBezTo>
                  <a:cubicBezTo>
                    <a:pt x="369" y="655"/>
                    <a:pt x="461" y="620"/>
                    <a:pt x="461" y="655"/>
                  </a:cubicBezTo>
                  <a:cubicBezTo>
                    <a:pt x="461" y="691"/>
                    <a:pt x="489" y="716"/>
                    <a:pt x="517" y="716"/>
                  </a:cubicBezTo>
                  <a:cubicBezTo>
                    <a:pt x="545" y="716"/>
                    <a:pt x="517" y="688"/>
                    <a:pt x="545" y="688"/>
                  </a:cubicBezTo>
                  <a:cubicBezTo>
                    <a:pt x="573" y="688"/>
                    <a:pt x="568" y="734"/>
                    <a:pt x="618" y="734"/>
                  </a:cubicBezTo>
                  <a:cubicBezTo>
                    <a:pt x="663" y="734"/>
                    <a:pt x="716" y="721"/>
                    <a:pt x="746" y="736"/>
                  </a:cubicBezTo>
                  <a:cubicBezTo>
                    <a:pt x="746" y="735"/>
                    <a:pt x="746" y="734"/>
                    <a:pt x="747" y="733"/>
                  </a:cubicBezTo>
                  <a:cubicBezTo>
                    <a:pt x="769" y="698"/>
                    <a:pt x="725" y="654"/>
                    <a:pt x="712" y="642"/>
                  </a:cubicBezTo>
                  <a:cubicBezTo>
                    <a:pt x="700" y="630"/>
                    <a:pt x="720" y="609"/>
                    <a:pt x="720" y="609"/>
                  </a:cubicBezTo>
                  <a:cubicBezTo>
                    <a:pt x="763" y="565"/>
                    <a:pt x="808" y="618"/>
                    <a:pt x="828" y="598"/>
                  </a:cubicBezTo>
                  <a:cubicBezTo>
                    <a:pt x="849" y="577"/>
                    <a:pt x="815" y="527"/>
                    <a:pt x="838" y="492"/>
                  </a:cubicBezTo>
                  <a:cubicBezTo>
                    <a:pt x="861" y="456"/>
                    <a:pt x="816" y="422"/>
                    <a:pt x="837" y="402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22"/>
            <p:cNvSpPr/>
            <p:nvPr/>
          </p:nvSpPr>
          <p:spPr bwMode="auto">
            <a:xfrm>
              <a:off x="6692906" y="1292225"/>
              <a:ext cx="1379539" cy="1066801"/>
            </a:xfrm>
            <a:custGeom>
              <a:avLst/>
              <a:gdLst>
                <a:gd name="T0" fmla="*/ 712238 w 614"/>
                <a:gd name="T1" fmla="*/ 902851 h 475"/>
                <a:gd name="T2" fmla="*/ 604391 w 614"/>
                <a:gd name="T3" fmla="*/ 565966 h 475"/>
                <a:gd name="T4" fmla="*/ 368476 w 614"/>
                <a:gd name="T5" fmla="*/ 521048 h 475"/>
                <a:gd name="T6" fmla="*/ 262876 w 614"/>
                <a:gd name="T7" fmla="*/ 487360 h 475"/>
                <a:gd name="T8" fmla="*/ 274110 w 614"/>
                <a:gd name="T9" fmla="*/ 458163 h 475"/>
                <a:gd name="T10" fmla="*/ 116834 w 614"/>
                <a:gd name="T11" fmla="*/ 363835 h 475"/>
                <a:gd name="T12" fmla="*/ 0 w 614"/>
                <a:gd name="T13" fmla="*/ 139246 h 475"/>
                <a:gd name="T14" fmla="*/ 139302 w 614"/>
                <a:gd name="T15" fmla="*/ 33688 h 475"/>
                <a:gd name="T16" fmla="*/ 168510 w 614"/>
                <a:gd name="T17" fmla="*/ 31443 h 475"/>
                <a:gd name="T18" fmla="*/ 262876 w 614"/>
                <a:gd name="T19" fmla="*/ 0 h 475"/>
                <a:gd name="T20" fmla="*/ 319046 w 614"/>
                <a:gd name="T21" fmla="*/ 89836 h 475"/>
                <a:gd name="T22" fmla="*/ 649327 w 614"/>
                <a:gd name="T23" fmla="*/ 139246 h 475"/>
                <a:gd name="T24" fmla="*/ 709991 w 614"/>
                <a:gd name="T25" fmla="*/ 179672 h 475"/>
                <a:gd name="T26" fmla="*/ 853786 w 614"/>
                <a:gd name="T27" fmla="*/ 305442 h 475"/>
                <a:gd name="T28" fmla="*/ 862774 w 614"/>
                <a:gd name="T29" fmla="*/ 260524 h 475"/>
                <a:gd name="T30" fmla="*/ 961633 w 614"/>
                <a:gd name="T31" fmla="*/ 303196 h 475"/>
                <a:gd name="T32" fmla="*/ 1058246 w 614"/>
                <a:gd name="T33" fmla="*/ 357098 h 475"/>
                <a:gd name="T34" fmla="*/ 894229 w 614"/>
                <a:gd name="T35" fmla="*/ 258278 h 475"/>
                <a:gd name="T36" fmla="*/ 867267 w 614"/>
                <a:gd name="T37" fmla="*/ 285229 h 475"/>
                <a:gd name="T38" fmla="*/ 831318 w 614"/>
                <a:gd name="T39" fmla="*/ 321163 h 475"/>
                <a:gd name="T40" fmla="*/ 687523 w 614"/>
                <a:gd name="T41" fmla="*/ 157213 h 475"/>
                <a:gd name="T42" fmla="*/ 402178 w 614"/>
                <a:gd name="T43" fmla="*/ 184164 h 475"/>
                <a:gd name="T44" fmla="*/ 262876 w 614"/>
                <a:gd name="T45" fmla="*/ 8984 h 475"/>
                <a:gd name="T46" fmla="*/ 168510 w 614"/>
                <a:gd name="T47" fmla="*/ 40426 h 475"/>
                <a:gd name="T48" fmla="*/ 71898 w 614"/>
                <a:gd name="T49" fmla="*/ 96574 h 475"/>
                <a:gd name="T50" fmla="*/ 20221 w 614"/>
                <a:gd name="T51" fmla="*/ 159459 h 475"/>
                <a:gd name="T52" fmla="*/ 222434 w 614"/>
                <a:gd name="T53" fmla="*/ 399770 h 475"/>
                <a:gd name="T54" fmla="*/ 274110 w 614"/>
                <a:gd name="T55" fmla="*/ 485114 h 475"/>
                <a:gd name="T56" fmla="*/ 415659 w 614"/>
                <a:gd name="T57" fmla="*/ 512064 h 475"/>
                <a:gd name="T58" fmla="*/ 705497 w 614"/>
                <a:gd name="T59" fmla="*/ 732162 h 475"/>
                <a:gd name="T60" fmla="*/ 680782 w 614"/>
                <a:gd name="T61" fmla="*/ 1019637 h 475"/>
                <a:gd name="T62" fmla="*/ 811097 w 614"/>
                <a:gd name="T63" fmla="*/ 923064 h 475"/>
                <a:gd name="T64" fmla="*/ 894229 w 614"/>
                <a:gd name="T65" fmla="*/ 804031 h 475"/>
                <a:gd name="T66" fmla="*/ 1004322 w 614"/>
                <a:gd name="T67" fmla="*/ 853441 h 475"/>
                <a:gd name="T68" fmla="*/ 1060493 w 614"/>
                <a:gd name="T69" fmla="*/ 795047 h 475"/>
                <a:gd name="T70" fmla="*/ 1022297 w 614"/>
                <a:gd name="T71" fmla="*/ 732162 h 475"/>
                <a:gd name="T72" fmla="*/ 1190807 w 614"/>
                <a:gd name="T73" fmla="*/ 516556 h 475"/>
                <a:gd name="T74" fmla="*/ 1242484 w 614"/>
                <a:gd name="T75" fmla="*/ 550245 h 475"/>
                <a:gd name="T76" fmla="*/ 1318875 w 614"/>
                <a:gd name="T77" fmla="*/ 552491 h 475"/>
                <a:gd name="T78" fmla="*/ 1327862 w 614"/>
                <a:gd name="T79" fmla="*/ 516556 h 475"/>
                <a:gd name="T80" fmla="*/ 1352577 w 614"/>
                <a:gd name="T81" fmla="*/ 422229 h 475"/>
                <a:gd name="T82" fmla="*/ 1339096 w 614"/>
                <a:gd name="T83" fmla="*/ 361589 h 475"/>
                <a:gd name="T84" fmla="*/ 1058246 w 614"/>
                <a:gd name="T85" fmla="*/ 361589 h 475"/>
                <a:gd name="T86" fmla="*/ 1255965 w 614"/>
                <a:gd name="T87" fmla="*/ 339130 h 475"/>
                <a:gd name="T88" fmla="*/ 1350331 w 614"/>
                <a:gd name="T89" fmla="*/ 359343 h 475"/>
                <a:gd name="T90" fmla="*/ 1341343 w 614"/>
                <a:gd name="T91" fmla="*/ 386294 h 475"/>
                <a:gd name="T92" fmla="*/ 1379539 w 614"/>
                <a:gd name="T93" fmla="*/ 451425 h 475"/>
                <a:gd name="T94" fmla="*/ 1327862 w 614"/>
                <a:gd name="T95" fmla="*/ 556982 h 475"/>
                <a:gd name="T96" fmla="*/ 1233497 w 614"/>
                <a:gd name="T97" fmla="*/ 554737 h 475"/>
                <a:gd name="T98" fmla="*/ 1197548 w 614"/>
                <a:gd name="T99" fmla="*/ 523294 h 475"/>
                <a:gd name="T100" fmla="*/ 1031284 w 614"/>
                <a:gd name="T101" fmla="*/ 732162 h 475"/>
                <a:gd name="T102" fmla="*/ 1051505 w 614"/>
                <a:gd name="T103" fmla="*/ 774834 h 475"/>
                <a:gd name="T104" fmla="*/ 1069480 w 614"/>
                <a:gd name="T105" fmla="*/ 795047 h 475"/>
                <a:gd name="T106" fmla="*/ 936918 w 614"/>
                <a:gd name="T107" fmla="*/ 837720 h 475"/>
                <a:gd name="T108" fmla="*/ 891982 w 614"/>
                <a:gd name="T109" fmla="*/ 815261 h 475"/>
                <a:gd name="T110" fmla="*/ 694263 w 614"/>
                <a:gd name="T111" fmla="*/ 1066801 h 475"/>
                <a:gd name="T112" fmla="*/ 687523 w 614"/>
                <a:gd name="T113" fmla="*/ 1066801 h 47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614" h="475">
                  <a:moveTo>
                    <a:pt x="306" y="475"/>
                  </a:moveTo>
                  <a:cubicBezTo>
                    <a:pt x="301" y="467"/>
                    <a:pt x="299" y="461"/>
                    <a:pt x="299" y="454"/>
                  </a:cubicBezTo>
                  <a:cubicBezTo>
                    <a:pt x="299" y="454"/>
                    <a:pt x="299" y="454"/>
                    <a:pt x="299" y="454"/>
                  </a:cubicBezTo>
                  <a:cubicBezTo>
                    <a:pt x="299" y="433"/>
                    <a:pt x="317" y="416"/>
                    <a:pt x="317" y="402"/>
                  </a:cubicBezTo>
                  <a:cubicBezTo>
                    <a:pt x="317" y="402"/>
                    <a:pt x="317" y="402"/>
                    <a:pt x="317" y="402"/>
                  </a:cubicBezTo>
                  <a:cubicBezTo>
                    <a:pt x="317" y="380"/>
                    <a:pt x="317" y="349"/>
                    <a:pt x="311" y="327"/>
                  </a:cubicBezTo>
                  <a:cubicBezTo>
                    <a:pt x="311" y="327"/>
                    <a:pt x="311" y="327"/>
                    <a:pt x="311" y="327"/>
                  </a:cubicBezTo>
                  <a:cubicBezTo>
                    <a:pt x="304" y="306"/>
                    <a:pt x="292" y="275"/>
                    <a:pt x="269" y="252"/>
                  </a:cubicBezTo>
                  <a:cubicBezTo>
                    <a:pt x="269" y="252"/>
                    <a:pt x="269" y="252"/>
                    <a:pt x="269" y="252"/>
                  </a:cubicBezTo>
                  <a:cubicBezTo>
                    <a:pt x="252" y="234"/>
                    <a:pt x="215" y="232"/>
                    <a:pt x="185" y="232"/>
                  </a:cubicBezTo>
                  <a:cubicBezTo>
                    <a:pt x="185" y="232"/>
                    <a:pt x="185" y="232"/>
                    <a:pt x="185" y="232"/>
                  </a:cubicBezTo>
                  <a:cubicBezTo>
                    <a:pt x="177" y="232"/>
                    <a:pt x="170" y="232"/>
                    <a:pt x="164" y="232"/>
                  </a:cubicBezTo>
                  <a:cubicBezTo>
                    <a:pt x="164" y="232"/>
                    <a:pt x="164" y="232"/>
                    <a:pt x="164" y="232"/>
                  </a:cubicBezTo>
                  <a:cubicBezTo>
                    <a:pt x="147" y="232"/>
                    <a:pt x="130" y="225"/>
                    <a:pt x="118" y="218"/>
                  </a:cubicBezTo>
                  <a:cubicBezTo>
                    <a:pt x="118" y="218"/>
                    <a:pt x="118" y="218"/>
                    <a:pt x="118" y="218"/>
                  </a:cubicBezTo>
                  <a:cubicBezTo>
                    <a:pt x="118" y="218"/>
                    <a:pt x="117" y="217"/>
                    <a:pt x="117" y="217"/>
                  </a:cubicBezTo>
                  <a:cubicBezTo>
                    <a:pt x="117" y="217"/>
                    <a:pt x="117" y="217"/>
                    <a:pt x="117" y="217"/>
                  </a:cubicBezTo>
                  <a:cubicBezTo>
                    <a:pt x="117" y="216"/>
                    <a:pt x="117" y="216"/>
                    <a:pt x="117" y="215"/>
                  </a:cubicBezTo>
                  <a:cubicBezTo>
                    <a:pt x="117" y="215"/>
                    <a:pt x="117" y="215"/>
                    <a:pt x="117" y="215"/>
                  </a:cubicBezTo>
                  <a:cubicBezTo>
                    <a:pt x="121" y="210"/>
                    <a:pt x="122" y="206"/>
                    <a:pt x="122" y="204"/>
                  </a:cubicBezTo>
                  <a:cubicBezTo>
                    <a:pt x="122" y="204"/>
                    <a:pt x="122" y="204"/>
                    <a:pt x="122" y="204"/>
                  </a:cubicBezTo>
                  <a:cubicBezTo>
                    <a:pt x="122" y="191"/>
                    <a:pt x="112" y="187"/>
                    <a:pt x="97" y="182"/>
                  </a:cubicBezTo>
                  <a:cubicBezTo>
                    <a:pt x="97" y="182"/>
                    <a:pt x="97" y="182"/>
                    <a:pt x="97" y="182"/>
                  </a:cubicBezTo>
                  <a:cubicBezTo>
                    <a:pt x="83" y="178"/>
                    <a:pt x="65" y="174"/>
                    <a:pt x="52" y="162"/>
                  </a:cubicBezTo>
                  <a:cubicBezTo>
                    <a:pt x="52" y="162"/>
                    <a:pt x="52" y="162"/>
                    <a:pt x="52" y="162"/>
                  </a:cubicBezTo>
                  <a:cubicBezTo>
                    <a:pt x="28" y="137"/>
                    <a:pt x="37" y="104"/>
                    <a:pt x="7" y="74"/>
                  </a:cubicBezTo>
                  <a:cubicBezTo>
                    <a:pt x="7" y="74"/>
                    <a:pt x="7" y="74"/>
                    <a:pt x="7" y="74"/>
                  </a:cubicBezTo>
                  <a:cubicBezTo>
                    <a:pt x="2" y="70"/>
                    <a:pt x="0" y="66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1" y="50"/>
                    <a:pt x="16" y="45"/>
                    <a:pt x="30" y="39"/>
                  </a:cubicBezTo>
                  <a:cubicBezTo>
                    <a:pt x="30" y="39"/>
                    <a:pt x="30" y="39"/>
                    <a:pt x="30" y="39"/>
                  </a:cubicBezTo>
                  <a:cubicBezTo>
                    <a:pt x="45" y="33"/>
                    <a:pt x="60" y="25"/>
                    <a:pt x="62" y="15"/>
                  </a:cubicBezTo>
                  <a:cubicBezTo>
                    <a:pt x="62" y="15"/>
                    <a:pt x="62" y="15"/>
                    <a:pt x="62" y="15"/>
                  </a:cubicBezTo>
                  <a:cubicBezTo>
                    <a:pt x="62" y="14"/>
                    <a:pt x="63" y="13"/>
                    <a:pt x="64" y="14"/>
                  </a:cubicBezTo>
                  <a:cubicBezTo>
                    <a:pt x="64" y="14"/>
                    <a:pt x="64" y="14"/>
                    <a:pt x="64" y="14"/>
                  </a:cubicBezTo>
                  <a:cubicBezTo>
                    <a:pt x="68" y="14"/>
                    <a:pt x="72" y="14"/>
                    <a:pt x="75" y="14"/>
                  </a:cubicBezTo>
                  <a:cubicBezTo>
                    <a:pt x="75" y="14"/>
                    <a:pt x="75" y="14"/>
                    <a:pt x="75" y="14"/>
                  </a:cubicBezTo>
                  <a:cubicBezTo>
                    <a:pt x="89" y="14"/>
                    <a:pt x="102" y="11"/>
                    <a:pt x="109" y="4"/>
                  </a:cubicBezTo>
                  <a:cubicBezTo>
                    <a:pt x="109" y="4"/>
                    <a:pt x="109" y="4"/>
                    <a:pt x="109" y="4"/>
                  </a:cubicBezTo>
                  <a:cubicBezTo>
                    <a:pt x="112" y="2"/>
                    <a:pt x="114" y="0"/>
                    <a:pt x="117" y="0"/>
                  </a:cubicBezTo>
                  <a:cubicBezTo>
                    <a:pt x="117" y="0"/>
                    <a:pt x="117" y="0"/>
                    <a:pt x="117" y="0"/>
                  </a:cubicBezTo>
                  <a:cubicBezTo>
                    <a:pt x="123" y="1"/>
                    <a:pt x="126" y="6"/>
                    <a:pt x="130" y="14"/>
                  </a:cubicBezTo>
                  <a:cubicBezTo>
                    <a:pt x="130" y="14"/>
                    <a:pt x="130" y="14"/>
                    <a:pt x="130" y="14"/>
                  </a:cubicBezTo>
                  <a:cubicBezTo>
                    <a:pt x="134" y="21"/>
                    <a:pt x="137" y="31"/>
                    <a:pt x="142" y="40"/>
                  </a:cubicBezTo>
                  <a:cubicBezTo>
                    <a:pt x="142" y="40"/>
                    <a:pt x="142" y="40"/>
                    <a:pt x="142" y="40"/>
                  </a:cubicBezTo>
                  <a:cubicBezTo>
                    <a:pt x="150" y="60"/>
                    <a:pt x="161" y="78"/>
                    <a:pt x="179" y="78"/>
                  </a:cubicBezTo>
                  <a:cubicBezTo>
                    <a:pt x="179" y="78"/>
                    <a:pt x="179" y="78"/>
                    <a:pt x="179" y="78"/>
                  </a:cubicBezTo>
                  <a:cubicBezTo>
                    <a:pt x="207" y="78"/>
                    <a:pt x="258" y="62"/>
                    <a:pt x="289" y="62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96" y="62"/>
                    <a:pt x="303" y="63"/>
                    <a:pt x="308" y="66"/>
                  </a:cubicBezTo>
                  <a:cubicBezTo>
                    <a:pt x="308" y="66"/>
                    <a:pt x="308" y="66"/>
                    <a:pt x="308" y="66"/>
                  </a:cubicBezTo>
                  <a:cubicBezTo>
                    <a:pt x="313" y="69"/>
                    <a:pt x="316" y="74"/>
                    <a:pt x="316" y="80"/>
                  </a:cubicBezTo>
                  <a:cubicBezTo>
                    <a:pt x="316" y="80"/>
                    <a:pt x="316" y="80"/>
                    <a:pt x="316" y="80"/>
                  </a:cubicBezTo>
                  <a:cubicBezTo>
                    <a:pt x="316" y="115"/>
                    <a:pt x="343" y="139"/>
                    <a:pt x="370" y="139"/>
                  </a:cubicBezTo>
                  <a:cubicBezTo>
                    <a:pt x="370" y="139"/>
                    <a:pt x="370" y="139"/>
                    <a:pt x="370" y="139"/>
                  </a:cubicBezTo>
                  <a:cubicBezTo>
                    <a:pt x="377" y="139"/>
                    <a:pt x="379" y="138"/>
                    <a:pt x="380" y="136"/>
                  </a:cubicBezTo>
                  <a:cubicBezTo>
                    <a:pt x="380" y="136"/>
                    <a:pt x="380" y="136"/>
                    <a:pt x="380" y="136"/>
                  </a:cubicBezTo>
                  <a:cubicBezTo>
                    <a:pt x="382" y="134"/>
                    <a:pt x="382" y="131"/>
                    <a:pt x="382" y="127"/>
                  </a:cubicBezTo>
                  <a:cubicBezTo>
                    <a:pt x="382" y="127"/>
                    <a:pt x="382" y="127"/>
                    <a:pt x="382" y="127"/>
                  </a:cubicBezTo>
                  <a:cubicBezTo>
                    <a:pt x="382" y="124"/>
                    <a:pt x="382" y="120"/>
                    <a:pt x="384" y="116"/>
                  </a:cubicBezTo>
                  <a:cubicBezTo>
                    <a:pt x="384" y="116"/>
                    <a:pt x="384" y="116"/>
                    <a:pt x="384" y="116"/>
                  </a:cubicBezTo>
                  <a:cubicBezTo>
                    <a:pt x="386" y="113"/>
                    <a:pt x="391" y="111"/>
                    <a:pt x="398" y="111"/>
                  </a:cubicBezTo>
                  <a:cubicBezTo>
                    <a:pt x="398" y="111"/>
                    <a:pt x="398" y="111"/>
                    <a:pt x="398" y="111"/>
                  </a:cubicBezTo>
                  <a:cubicBezTo>
                    <a:pt x="413" y="111"/>
                    <a:pt x="419" y="124"/>
                    <a:pt x="428" y="135"/>
                  </a:cubicBezTo>
                  <a:cubicBezTo>
                    <a:pt x="428" y="135"/>
                    <a:pt x="428" y="135"/>
                    <a:pt x="428" y="135"/>
                  </a:cubicBezTo>
                  <a:cubicBezTo>
                    <a:pt x="436" y="146"/>
                    <a:pt x="447" y="157"/>
                    <a:pt x="471" y="157"/>
                  </a:cubicBezTo>
                  <a:cubicBezTo>
                    <a:pt x="471" y="157"/>
                    <a:pt x="471" y="157"/>
                    <a:pt x="471" y="157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45" y="161"/>
                    <a:pt x="433" y="149"/>
                    <a:pt x="424" y="137"/>
                  </a:cubicBezTo>
                  <a:cubicBezTo>
                    <a:pt x="424" y="137"/>
                    <a:pt x="424" y="137"/>
                    <a:pt x="424" y="137"/>
                  </a:cubicBezTo>
                  <a:cubicBezTo>
                    <a:pt x="416" y="125"/>
                    <a:pt x="410" y="115"/>
                    <a:pt x="398" y="115"/>
                  </a:cubicBezTo>
                  <a:cubicBezTo>
                    <a:pt x="398" y="115"/>
                    <a:pt x="398" y="115"/>
                    <a:pt x="398" y="115"/>
                  </a:cubicBezTo>
                  <a:cubicBezTo>
                    <a:pt x="391" y="115"/>
                    <a:pt x="388" y="117"/>
                    <a:pt x="387" y="119"/>
                  </a:cubicBezTo>
                  <a:cubicBezTo>
                    <a:pt x="387" y="119"/>
                    <a:pt x="387" y="119"/>
                    <a:pt x="387" y="119"/>
                  </a:cubicBezTo>
                  <a:cubicBezTo>
                    <a:pt x="386" y="121"/>
                    <a:pt x="386" y="124"/>
                    <a:pt x="386" y="127"/>
                  </a:cubicBezTo>
                  <a:cubicBezTo>
                    <a:pt x="386" y="127"/>
                    <a:pt x="386" y="127"/>
                    <a:pt x="386" y="127"/>
                  </a:cubicBezTo>
                  <a:cubicBezTo>
                    <a:pt x="386" y="131"/>
                    <a:pt x="386" y="135"/>
                    <a:pt x="384" y="138"/>
                  </a:cubicBezTo>
                  <a:cubicBezTo>
                    <a:pt x="384" y="138"/>
                    <a:pt x="384" y="138"/>
                    <a:pt x="384" y="138"/>
                  </a:cubicBezTo>
                  <a:cubicBezTo>
                    <a:pt x="381" y="141"/>
                    <a:pt x="377" y="143"/>
                    <a:pt x="370" y="143"/>
                  </a:cubicBezTo>
                  <a:cubicBezTo>
                    <a:pt x="370" y="143"/>
                    <a:pt x="370" y="143"/>
                    <a:pt x="370" y="143"/>
                  </a:cubicBezTo>
                  <a:cubicBezTo>
                    <a:pt x="341" y="143"/>
                    <a:pt x="312" y="117"/>
                    <a:pt x="312" y="80"/>
                  </a:cubicBezTo>
                  <a:cubicBezTo>
                    <a:pt x="312" y="80"/>
                    <a:pt x="312" y="80"/>
                    <a:pt x="312" y="80"/>
                  </a:cubicBezTo>
                  <a:cubicBezTo>
                    <a:pt x="312" y="75"/>
                    <a:pt x="310" y="72"/>
                    <a:pt x="306" y="70"/>
                  </a:cubicBezTo>
                  <a:cubicBezTo>
                    <a:pt x="306" y="70"/>
                    <a:pt x="306" y="70"/>
                    <a:pt x="306" y="70"/>
                  </a:cubicBezTo>
                  <a:cubicBezTo>
                    <a:pt x="302" y="67"/>
                    <a:pt x="296" y="66"/>
                    <a:pt x="289" y="66"/>
                  </a:cubicBezTo>
                  <a:cubicBezTo>
                    <a:pt x="289" y="66"/>
                    <a:pt x="289" y="66"/>
                    <a:pt x="289" y="66"/>
                  </a:cubicBezTo>
                  <a:cubicBezTo>
                    <a:pt x="259" y="66"/>
                    <a:pt x="208" y="82"/>
                    <a:pt x="179" y="82"/>
                  </a:cubicBezTo>
                  <a:cubicBezTo>
                    <a:pt x="179" y="82"/>
                    <a:pt x="179" y="82"/>
                    <a:pt x="179" y="82"/>
                  </a:cubicBezTo>
                  <a:cubicBezTo>
                    <a:pt x="148" y="82"/>
                    <a:pt x="137" y="37"/>
                    <a:pt x="127" y="15"/>
                  </a:cubicBezTo>
                  <a:cubicBezTo>
                    <a:pt x="127" y="15"/>
                    <a:pt x="127" y="15"/>
                    <a:pt x="127" y="15"/>
                  </a:cubicBezTo>
                  <a:cubicBezTo>
                    <a:pt x="123" y="8"/>
                    <a:pt x="119" y="4"/>
                    <a:pt x="117" y="4"/>
                  </a:cubicBezTo>
                  <a:cubicBezTo>
                    <a:pt x="117" y="4"/>
                    <a:pt x="117" y="4"/>
                    <a:pt x="117" y="4"/>
                  </a:cubicBezTo>
                  <a:cubicBezTo>
                    <a:pt x="116" y="4"/>
                    <a:pt x="114" y="5"/>
                    <a:pt x="112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03" y="15"/>
                    <a:pt x="90" y="18"/>
                    <a:pt x="75" y="18"/>
                  </a:cubicBezTo>
                  <a:cubicBezTo>
                    <a:pt x="75" y="18"/>
                    <a:pt x="75" y="18"/>
                    <a:pt x="75" y="18"/>
                  </a:cubicBezTo>
                  <a:cubicBezTo>
                    <a:pt x="72" y="18"/>
                    <a:pt x="69" y="18"/>
                    <a:pt x="66" y="18"/>
                  </a:cubicBezTo>
                  <a:cubicBezTo>
                    <a:pt x="66" y="18"/>
                    <a:pt x="66" y="18"/>
                    <a:pt x="66" y="18"/>
                  </a:cubicBezTo>
                  <a:cubicBezTo>
                    <a:pt x="61" y="30"/>
                    <a:pt x="46" y="36"/>
                    <a:pt x="32" y="43"/>
                  </a:cubicBezTo>
                  <a:cubicBezTo>
                    <a:pt x="32" y="43"/>
                    <a:pt x="32" y="43"/>
                    <a:pt x="32" y="43"/>
                  </a:cubicBezTo>
                  <a:cubicBezTo>
                    <a:pt x="17" y="49"/>
                    <a:pt x="4" y="55"/>
                    <a:pt x="4" y="62"/>
                  </a:cubicBezTo>
                  <a:cubicBezTo>
                    <a:pt x="4" y="62"/>
                    <a:pt x="4" y="62"/>
                    <a:pt x="4" y="62"/>
                  </a:cubicBezTo>
                  <a:cubicBezTo>
                    <a:pt x="4" y="64"/>
                    <a:pt x="5" y="67"/>
                    <a:pt x="9" y="71"/>
                  </a:cubicBezTo>
                  <a:cubicBezTo>
                    <a:pt x="9" y="71"/>
                    <a:pt x="9" y="71"/>
                    <a:pt x="9" y="71"/>
                  </a:cubicBezTo>
                  <a:cubicBezTo>
                    <a:pt x="41" y="103"/>
                    <a:pt x="32" y="136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ubicBezTo>
                    <a:pt x="67" y="170"/>
                    <a:pt x="84" y="174"/>
                    <a:pt x="99" y="178"/>
                  </a:cubicBezTo>
                  <a:cubicBezTo>
                    <a:pt x="99" y="178"/>
                    <a:pt x="99" y="178"/>
                    <a:pt x="99" y="178"/>
                  </a:cubicBezTo>
                  <a:cubicBezTo>
                    <a:pt x="113" y="183"/>
                    <a:pt x="126" y="188"/>
                    <a:pt x="126" y="204"/>
                  </a:cubicBezTo>
                  <a:cubicBezTo>
                    <a:pt x="126" y="204"/>
                    <a:pt x="126" y="204"/>
                    <a:pt x="126" y="204"/>
                  </a:cubicBezTo>
                  <a:cubicBezTo>
                    <a:pt x="126" y="208"/>
                    <a:pt x="125" y="211"/>
                    <a:pt x="122" y="216"/>
                  </a:cubicBezTo>
                  <a:cubicBezTo>
                    <a:pt x="122" y="216"/>
                    <a:pt x="122" y="216"/>
                    <a:pt x="122" y="216"/>
                  </a:cubicBezTo>
                  <a:cubicBezTo>
                    <a:pt x="133" y="222"/>
                    <a:pt x="149" y="228"/>
                    <a:pt x="164" y="228"/>
                  </a:cubicBezTo>
                  <a:cubicBezTo>
                    <a:pt x="164" y="228"/>
                    <a:pt x="164" y="228"/>
                    <a:pt x="164" y="228"/>
                  </a:cubicBezTo>
                  <a:cubicBezTo>
                    <a:pt x="170" y="228"/>
                    <a:pt x="177" y="228"/>
                    <a:pt x="185" y="228"/>
                  </a:cubicBezTo>
                  <a:cubicBezTo>
                    <a:pt x="185" y="228"/>
                    <a:pt x="185" y="228"/>
                    <a:pt x="185" y="228"/>
                  </a:cubicBezTo>
                  <a:cubicBezTo>
                    <a:pt x="215" y="228"/>
                    <a:pt x="252" y="230"/>
                    <a:pt x="272" y="249"/>
                  </a:cubicBezTo>
                  <a:cubicBezTo>
                    <a:pt x="272" y="249"/>
                    <a:pt x="272" y="249"/>
                    <a:pt x="272" y="249"/>
                  </a:cubicBezTo>
                  <a:cubicBezTo>
                    <a:pt x="296" y="273"/>
                    <a:pt x="308" y="304"/>
                    <a:pt x="314" y="326"/>
                  </a:cubicBezTo>
                  <a:cubicBezTo>
                    <a:pt x="314" y="326"/>
                    <a:pt x="314" y="326"/>
                    <a:pt x="314" y="326"/>
                  </a:cubicBezTo>
                  <a:cubicBezTo>
                    <a:pt x="321" y="348"/>
                    <a:pt x="321" y="380"/>
                    <a:pt x="321" y="402"/>
                  </a:cubicBezTo>
                  <a:cubicBezTo>
                    <a:pt x="321" y="402"/>
                    <a:pt x="321" y="402"/>
                    <a:pt x="321" y="402"/>
                  </a:cubicBezTo>
                  <a:cubicBezTo>
                    <a:pt x="321" y="418"/>
                    <a:pt x="303" y="435"/>
                    <a:pt x="303" y="454"/>
                  </a:cubicBezTo>
                  <a:cubicBezTo>
                    <a:pt x="303" y="454"/>
                    <a:pt x="303" y="454"/>
                    <a:pt x="303" y="454"/>
                  </a:cubicBezTo>
                  <a:cubicBezTo>
                    <a:pt x="303" y="459"/>
                    <a:pt x="305" y="465"/>
                    <a:pt x="308" y="471"/>
                  </a:cubicBezTo>
                  <a:cubicBezTo>
                    <a:pt x="308" y="471"/>
                    <a:pt x="308" y="471"/>
                    <a:pt x="308" y="471"/>
                  </a:cubicBezTo>
                  <a:cubicBezTo>
                    <a:pt x="325" y="460"/>
                    <a:pt x="345" y="435"/>
                    <a:pt x="361" y="411"/>
                  </a:cubicBezTo>
                  <a:cubicBezTo>
                    <a:pt x="361" y="411"/>
                    <a:pt x="361" y="411"/>
                    <a:pt x="361" y="411"/>
                  </a:cubicBezTo>
                  <a:cubicBezTo>
                    <a:pt x="378" y="386"/>
                    <a:pt x="390" y="364"/>
                    <a:pt x="394" y="360"/>
                  </a:cubicBezTo>
                  <a:cubicBezTo>
                    <a:pt x="394" y="360"/>
                    <a:pt x="394" y="360"/>
                    <a:pt x="394" y="360"/>
                  </a:cubicBezTo>
                  <a:cubicBezTo>
                    <a:pt x="395" y="359"/>
                    <a:pt x="397" y="358"/>
                    <a:pt x="398" y="358"/>
                  </a:cubicBezTo>
                  <a:cubicBezTo>
                    <a:pt x="398" y="358"/>
                    <a:pt x="398" y="358"/>
                    <a:pt x="398" y="358"/>
                  </a:cubicBezTo>
                  <a:cubicBezTo>
                    <a:pt x="404" y="359"/>
                    <a:pt x="411" y="364"/>
                    <a:pt x="419" y="369"/>
                  </a:cubicBezTo>
                  <a:cubicBezTo>
                    <a:pt x="419" y="369"/>
                    <a:pt x="419" y="369"/>
                    <a:pt x="419" y="369"/>
                  </a:cubicBezTo>
                  <a:cubicBezTo>
                    <a:pt x="428" y="375"/>
                    <a:pt x="437" y="380"/>
                    <a:pt x="447" y="380"/>
                  </a:cubicBezTo>
                  <a:cubicBezTo>
                    <a:pt x="447" y="380"/>
                    <a:pt x="447" y="380"/>
                    <a:pt x="447" y="380"/>
                  </a:cubicBezTo>
                  <a:cubicBezTo>
                    <a:pt x="454" y="380"/>
                    <a:pt x="460" y="376"/>
                    <a:pt x="465" y="370"/>
                  </a:cubicBezTo>
                  <a:cubicBezTo>
                    <a:pt x="465" y="370"/>
                    <a:pt x="465" y="370"/>
                    <a:pt x="465" y="370"/>
                  </a:cubicBezTo>
                  <a:cubicBezTo>
                    <a:pt x="469" y="365"/>
                    <a:pt x="472" y="358"/>
                    <a:pt x="472" y="354"/>
                  </a:cubicBezTo>
                  <a:cubicBezTo>
                    <a:pt x="472" y="354"/>
                    <a:pt x="472" y="354"/>
                    <a:pt x="472" y="354"/>
                  </a:cubicBezTo>
                  <a:cubicBezTo>
                    <a:pt x="471" y="350"/>
                    <a:pt x="471" y="349"/>
                    <a:pt x="468" y="349"/>
                  </a:cubicBezTo>
                  <a:cubicBezTo>
                    <a:pt x="468" y="349"/>
                    <a:pt x="468" y="349"/>
                    <a:pt x="468" y="349"/>
                  </a:cubicBezTo>
                  <a:cubicBezTo>
                    <a:pt x="460" y="349"/>
                    <a:pt x="455" y="338"/>
                    <a:pt x="455" y="326"/>
                  </a:cubicBezTo>
                  <a:cubicBezTo>
                    <a:pt x="455" y="326"/>
                    <a:pt x="455" y="326"/>
                    <a:pt x="455" y="326"/>
                  </a:cubicBezTo>
                  <a:cubicBezTo>
                    <a:pt x="455" y="313"/>
                    <a:pt x="462" y="298"/>
                    <a:pt x="481" y="292"/>
                  </a:cubicBezTo>
                  <a:cubicBezTo>
                    <a:pt x="481" y="292"/>
                    <a:pt x="481" y="292"/>
                    <a:pt x="481" y="292"/>
                  </a:cubicBezTo>
                  <a:cubicBezTo>
                    <a:pt x="513" y="283"/>
                    <a:pt x="517" y="244"/>
                    <a:pt x="530" y="230"/>
                  </a:cubicBezTo>
                  <a:cubicBezTo>
                    <a:pt x="530" y="230"/>
                    <a:pt x="530" y="230"/>
                    <a:pt x="530" y="230"/>
                  </a:cubicBezTo>
                  <a:cubicBezTo>
                    <a:pt x="531" y="228"/>
                    <a:pt x="533" y="227"/>
                    <a:pt x="535" y="227"/>
                  </a:cubicBezTo>
                  <a:cubicBezTo>
                    <a:pt x="535" y="227"/>
                    <a:pt x="535" y="227"/>
                    <a:pt x="535" y="227"/>
                  </a:cubicBezTo>
                  <a:cubicBezTo>
                    <a:pt x="543" y="228"/>
                    <a:pt x="547" y="237"/>
                    <a:pt x="553" y="245"/>
                  </a:cubicBezTo>
                  <a:cubicBezTo>
                    <a:pt x="553" y="245"/>
                    <a:pt x="553" y="245"/>
                    <a:pt x="553" y="245"/>
                  </a:cubicBezTo>
                  <a:cubicBezTo>
                    <a:pt x="558" y="253"/>
                    <a:pt x="565" y="261"/>
                    <a:pt x="571" y="261"/>
                  </a:cubicBezTo>
                  <a:cubicBezTo>
                    <a:pt x="571" y="261"/>
                    <a:pt x="571" y="261"/>
                    <a:pt x="571" y="261"/>
                  </a:cubicBezTo>
                  <a:cubicBezTo>
                    <a:pt x="579" y="261"/>
                    <a:pt x="584" y="254"/>
                    <a:pt x="587" y="246"/>
                  </a:cubicBezTo>
                  <a:cubicBezTo>
                    <a:pt x="587" y="246"/>
                    <a:pt x="587" y="246"/>
                    <a:pt x="587" y="246"/>
                  </a:cubicBezTo>
                  <a:cubicBezTo>
                    <a:pt x="590" y="239"/>
                    <a:pt x="591" y="231"/>
                    <a:pt x="591" y="231"/>
                  </a:cubicBezTo>
                  <a:cubicBezTo>
                    <a:pt x="591" y="231"/>
                    <a:pt x="591" y="231"/>
                    <a:pt x="591" y="231"/>
                  </a:cubicBezTo>
                  <a:cubicBezTo>
                    <a:pt x="591" y="231"/>
                    <a:pt x="591" y="230"/>
                    <a:pt x="591" y="230"/>
                  </a:cubicBezTo>
                  <a:cubicBezTo>
                    <a:pt x="591" y="230"/>
                    <a:pt x="591" y="230"/>
                    <a:pt x="591" y="230"/>
                  </a:cubicBezTo>
                  <a:cubicBezTo>
                    <a:pt x="606" y="216"/>
                    <a:pt x="610" y="207"/>
                    <a:pt x="610" y="201"/>
                  </a:cubicBezTo>
                  <a:cubicBezTo>
                    <a:pt x="610" y="201"/>
                    <a:pt x="610" y="201"/>
                    <a:pt x="610" y="201"/>
                  </a:cubicBezTo>
                  <a:cubicBezTo>
                    <a:pt x="610" y="196"/>
                    <a:pt x="606" y="192"/>
                    <a:pt x="602" y="188"/>
                  </a:cubicBezTo>
                  <a:cubicBezTo>
                    <a:pt x="602" y="188"/>
                    <a:pt x="602" y="188"/>
                    <a:pt x="602" y="188"/>
                  </a:cubicBezTo>
                  <a:cubicBezTo>
                    <a:pt x="598" y="184"/>
                    <a:pt x="593" y="180"/>
                    <a:pt x="593" y="172"/>
                  </a:cubicBezTo>
                  <a:cubicBezTo>
                    <a:pt x="593" y="172"/>
                    <a:pt x="593" y="172"/>
                    <a:pt x="593" y="172"/>
                  </a:cubicBezTo>
                  <a:cubicBezTo>
                    <a:pt x="593" y="169"/>
                    <a:pt x="594" y="165"/>
                    <a:pt x="596" y="161"/>
                  </a:cubicBezTo>
                  <a:cubicBezTo>
                    <a:pt x="596" y="161"/>
                    <a:pt x="596" y="161"/>
                    <a:pt x="596" y="161"/>
                  </a:cubicBezTo>
                  <a:cubicBezTo>
                    <a:pt x="586" y="157"/>
                    <a:pt x="573" y="155"/>
                    <a:pt x="559" y="155"/>
                  </a:cubicBezTo>
                  <a:cubicBezTo>
                    <a:pt x="559" y="155"/>
                    <a:pt x="559" y="155"/>
                    <a:pt x="559" y="155"/>
                  </a:cubicBezTo>
                  <a:cubicBezTo>
                    <a:pt x="532" y="155"/>
                    <a:pt x="500" y="161"/>
                    <a:pt x="471" y="161"/>
                  </a:cubicBezTo>
                  <a:cubicBezTo>
                    <a:pt x="471" y="161"/>
                    <a:pt x="471" y="161"/>
                    <a:pt x="471" y="161"/>
                  </a:cubicBezTo>
                  <a:cubicBezTo>
                    <a:pt x="471" y="159"/>
                    <a:pt x="471" y="159"/>
                    <a:pt x="471" y="159"/>
                  </a:cubicBezTo>
                  <a:cubicBezTo>
                    <a:pt x="471" y="157"/>
                    <a:pt x="471" y="157"/>
                    <a:pt x="471" y="157"/>
                  </a:cubicBezTo>
                  <a:cubicBezTo>
                    <a:pt x="500" y="157"/>
                    <a:pt x="532" y="151"/>
                    <a:pt x="559" y="151"/>
                  </a:cubicBezTo>
                  <a:cubicBezTo>
                    <a:pt x="559" y="151"/>
                    <a:pt x="559" y="151"/>
                    <a:pt x="559" y="151"/>
                  </a:cubicBezTo>
                  <a:cubicBezTo>
                    <a:pt x="574" y="151"/>
                    <a:pt x="588" y="153"/>
                    <a:pt x="600" y="159"/>
                  </a:cubicBezTo>
                  <a:cubicBezTo>
                    <a:pt x="600" y="159"/>
                    <a:pt x="600" y="159"/>
                    <a:pt x="600" y="159"/>
                  </a:cubicBezTo>
                  <a:cubicBezTo>
                    <a:pt x="600" y="159"/>
                    <a:pt x="600" y="159"/>
                    <a:pt x="601" y="160"/>
                  </a:cubicBezTo>
                  <a:cubicBezTo>
                    <a:pt x="601" y="160"/>
                    <a:pt x="601" y="160"/>
                    <a:pt x="601" y="160"/>
                  </a:cubicBezTo>
                  <a:cubicBezTo>
                    <a:pt x="601" y="160"/>
                    <a:pt x="601" y="161"/>
                    <a:pt x="600" y="161"/>
                  </a:cubicBezTo>
                  <a:cubicBezTo>
                    <a:pt x="600" y="161"/>
                    <a:pt x="600" y="161"/>
                    <a:pt x="600" y="161"/>
                  </a:cubicBezTo>
                  <a:cubicBezTo>
                    <a:pt x="598" y="166"/>
                    <a:pt x="597" y="169"/>
                    <a:pt x="597" y="172"/>
                  </a:cubicBezTo>
                  <a:cubicBezTo>
                    <a:pt x="597" y="172"/>
                    <a:pt x="597" y="172"/>
                    <a:pt x="597" y="172"/>
                  </a:cubicBezTo>
                  <a:cubicBezTo>
                    <a:pt x="597" y="178"/>
                    <a:pt x="601" y="181"/>
                    <a:pt x="605" y="185"/>
                  </a:cubicBezTo>
                  <a:cubicBezTo>
                    <a:pt x="605" y="185"/>
                    <a:pt x="605" y="185"/>
                    <a:pt x="605" y="185"/>
                  </a:cubicBezTo>
                  <a:cubicBezTo>
                    <a:pt x="609" y="189"/>
                    <a:pt x="614" y="194"/>
                    <a:pt x="614" y="201"/>
                  </a:cubicBezTo>
                  <a:cubicBezTo>
                    <a:pt x="614" y="201"/>
                    <a:pt x="614" y="201"/>
                    <a:pt x="614" y="201"/>
                  </a:cubicBezTo>
                  <a:cubicBezTo>
                    <a:pt x="614" y="209"/>
                    <a:pt x="609" y="218"/>
                    <a:pt x="595" y="232"/>
                  </a:cubicBezTo>
                  <a:cubicBezTo>
                    <a:pt x="595" y="232"/>
                    <a:pt x="595" y="232"/>
                    <a:pt x="595" y="232"/>
                  </a:cubicBezTo>
                  <a:cubicBezTo>
                    <a:pt x="594" y="234"/>
                    <a:pt x="593" y="241"/>
                    <a:pt x="591" y="248"/>
                  </a:cubicBezTo>
                  <a:cubicBezTo>
                    <a:pt x="591" y="248"/>
                    <a:pt x="591" y="248"/>
                    <a:pt x="591" y="248"/>
                  </a:cubicBezTo>
                  <a:cubicBezTo>
                    <a:pt x="588" y="256"/>
                    <a:pt x="582" y="265"/>
                    <a:pt x="571" y="265"/>
                  </a:cubicBezTo>
                  <a:cubicBezTo>
                    <a:pt x="571" y="265"/>
                    <a:pt x="571" y="265"/>
                    <a:pt x="571" y="265"/>
                  </a:cubicBezTo>
                  <a:cubicBezTo>
                    <a:pt x="561" y="265"/>
                    <a:pt x="555" y="256"/>
                    <a:pt x="549" y="247"/>
                  </a:cubicBezTo>
                  <a:cubicBezTo>
                    <a:pt x="549" y="247"/>
                    <a:pt x="549" y="247"/>
                    <a:pt x="549" y="247"/>
                  </a:cubicBezTo>
                  <a:cubicBezTo>
                    <a:pt x="544" y="239"/>
                    <a:pt x="538" y="231"/>
                    <a:pt x="535" y="231"/>
                  </a:cubicBezTo>
                  <a:cubicBezTo>
                    <a:pt x="535" y="231"/>
                    <a:pt x="535" y="231"/>
                    <a:pt x="535" y="231"/>
                  </a:cubicBezTo>
                  <a:cubicBezTo>
                    <a:pt x="535" y="231"/>
                    <a:pt x="534" y="232"/>
                    <a:pt x="533" y="233"/>
                  </a:cubicBezTo>
                  <a:cubicBezTo>
                    <a:pt x="533" y="233"/>
                    <a:pt x="533" y="233"/>
                    <a:pt x="533" y="233"/>
                  </a:cubicBezTo>
                  <a:cubicBezTo>
                    <a:pt x="521" y="244"/>
                    <a:pt x="517" y="286"/>
                    <a:pt x="482" y="296"/>
                  </a:cubicBezTo>
                  <a:cubicBezTo>
                    <a:pt x="482" y="296"/>
                    <a:pt x="482" y="296"/>
                    <a:pt x="482" y="296"/>
                  </a:cubicBezTo>
                  <a:cubicBezTo>
                    <a:pt x="465" y="301"/>
                    <a:pt x="459" y="314"/>
                    <a:pt x="459" y="326"/>
                  </a:cubicBezTo>
                  <a:cubicBezTo>
                    <a:pt x="459" y="326"/>
                    <a:pt x="459" y="326"/>
                    <a:pt x="459" y="326"/>
                  </a:cubicBezTo>
                  <a:cubicBezTo>
                    <a:pt x="459" y="332"/>
                    <a:pt x="460" y="337"/>
                    <a:pt x="462" y="340"/>
                  </a:cubicBezTo>
                  <a:cubicBezTo>
                    <a:pt x="462" y="340"/>
                    <a:pt x="462" y="340"/>
                    <a:pt x="462" y="340"/>
                  </a:cubicBezTo>
                  <a:cubicBezTo>
                    <a:pt x="464" y="344"/>
                    <a:pt x="466" y="345"/>
                    <a:pt x="468" y="345"/>
                  </a:cubicBezTo>
                  <a:cubicBezTo>
                    <a:pt x="468" y="345"/>
                    <a:pt x="468" y="345"/>
                    <a:pt x="468" y="345"/>
                  </a:cubicBezTo>
                  <a:cubicBezTo>
                    <a:pt x="471" y="345"/>
                    <a:pt x="473" y="346"/>
                    <a:pt x="474" y="348"/>
                  </a:cubicBezTo>
                  <a:cubicBezTo>
                    <a:pt x="474" y="348"/>
                    <a:pt x="474" y="348"/>
                    <a:pt x="474" y="348"/>
                  </a:cubicBezTo>
                  <a:cubicBezTo>
                    <a:pt x="475" y="350"/>
                    <a:pt x="476" y="352"/>
                    <a:pt x="476" y="354"/>
                  </a:cubicBezTo>
                  <a:cubicBezTo>
                    <a:pt x="476" y="354"/>
                    <a:pt x="476" y="354"/>
                    <a:pt x="476" y="354"/>
                  </a:cubicBezTo>
                  <a:cubicBezTo>
                    <a:pt x="475" y="365"/>
                    <a:pt x="465" y="383"/>
                    <a:pt x="447" y="384"/>
                  </a:cubicBezTo>
                  <a:cubicBezTo>
                    <a:pt x="447" y="384"/>
                    <a:pt x="447" y="384"/>
                    <a:pt x="447" y="384"/>
                  </a:cubicBezTo>
                  <a:cubicBezTo>
                    <a:pt x="436" y="384"/>
                    <a:pt x="426" y="378"/>
                    <a:pt x="417" y="373"/>
                  </a:cubicBezTo>
                  <a:cubicBezTo>
                    <a:pt x="417" y="373"/>
                    <a:pt x="417" y="373"/>
                    <a:pt x="417" y="373"/>
                  </a:cubicBezTo>
                  <a:cubicBezTo>
                    <a:pt x="409" y="367"/>
                    <a:pt x="401" y="362"/>
                    <a:pt x="398" y="362"/>
                  </a:cubicBezTo>
                  <a:cubicBezTo>
                    <a:pt x="398" y="362"/>
                    <a:pt x="398" y="362"/>
                    <a:pt x="398" y="362"/>
                  </a:cubicBezTo>
                  <a:cubicBezTo>
                    <a:pt x="398" y="362"/>
                    <a:pt x="397" y="363"/>
                    <a:pt x="397" y="363"/>
                  </a:cubicBezTo>
                  <a:cubicBezTo>
                    <a:pt x="397" y="363"/>
                    <a:pt x="397" y="363"/>
                    <a:pt x="397" y="363"/>
                  </a:cubicBezTo>
                  <a:cubicBezTo>
                    <a:pt x="394" y="366"/>
                    <a:pt x="381" y="389"/>
                    <a:pt x="364" y="413"/>
                  </a:cubicBezTo>
                  <a:cubicBezTo>
                    <a:pt x="364" y="413"/>
                    <a:pt x="364" y="413"/>
                    <a:pt x="364" y="413"/>
                  </a:cubicBezTo>
                  <a:cubicBezTo>
                    <a:pt x="348" y="438"/>
                    <a:pt x="327" y="464"/>
                    <a:pt x="309" y="475"/>
                  </a:cubicBezTo>
                  <a:cubicBezTo>
                    <a:pt x="309" y="475"/>
                    <a:pt x="309" y="475"/>
                    <a:pt x="309" y="475"/>
                  </a:cubicBezTo>
                  <a:cubicBezTo>
                    <a:pt x="308" y="475"/>
                    <a:pt x="308" y="475"/>
                    <a:pt x="308" y="475"/>
                  </a:cubicBezTo>
                  <a:cubicBezTo>
                    <a:pt x="308" y="475"/>
                    <a:pt x="308" y="475"/>
                    <a:pt x="308" y="475"/>
                  </a:cubicBezTo>
                  <a:cubicBezTo>
                    <a:pt x="307" y="475"/>
                    <a:pt x="306" y="475"/>
                    <a:pt x="306" y="475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24"/>
            <p:cNvSpPr>
              <a:spLocks noEditPoints="1"/>
            </p:cNvSpPr>
            <p:nvPr/>
          </p:nvSpPr>
          <p:spPr bwMode="auto">
            <a:xfrm>
              <a:off x="6327781" y="1773238"/>
              <a:ext cx="1085851" cy="984251"/>
            </a:xfrm>
            <a:custGeom>
              <a:avLst/>
              <a:gdLst>
                <a:gd name="T0" fmla="*/ 474357 w 483"/>
                <a:gd name="T1" fmla="*/ 975262 h 438"/>
                <a:gd name="T2" fmla="*/ 544050 w 483"/>
                <a:gd name="T3" fmla="*/ 903354 h 438"/>
                <a:gd name="T4" fmla="*/ 553042 w 483"/>
                <a:gd name="T5" fmla="*/ 903354 h 438"/>
                <a:gd name="T6" fmla="*/ 519320 w 483"/>
                <a:gd name="T7" fmla="*/ 885376 h 438"/>
                <a:gd name="T8" fmla="*/ 481102 w 483"/>
                <a:gd name="T9" fmla="*/ 844928 h 438"/>
                <a:gd name="T10" fmla="*/ 566531 w 483"/>
                <a:gd name="T11" fmla="*/ 701110 h 438"/>
                <a:gd name="T12" fmla="*/ 582268 w 483"/>
                <a:gd name="T13" fmla="*/ 611224 h 438"/>
                <a:gd name="T14" fmla="*/ 523816 w 483"/>
                <a:gd name="T15" fmla="*/ 559540 h 438"/>
                <a:gd name="T16" fmla="*/ 427146 w 483"/>
                <a:gd name="T17" fmla="*/ 602236 h 438"/>
                <a:gd name="T18" fmla="*/ 332725 w 483"/>
                <a:gd name="T19" fmla="*/ 743806 h 438"/>
                <a:gd name="T20" fmla="*/ 256288 w 483"/>
                <a:gd name="T21" fmla="*/ 773019 h 438"/>
                <a:gd name="T22" fmla="*/ 249543 w 483"/>
                <a:gd name="T23" fmla="*/ 773019 h 438"/>
                <a:gd name="T24" fmla="*/ 166362 w 483"/>
                <a:gd name="T25" fmla="*/ 638190 h 438"/>
                <a:gd name="T26" fmla="*/ 0 w 483"/>
                <a:gd name="T27" fmla="*/ 431452 h 438"/>
                <a:gd name="T28" fmla="*/ 0 w 483"/>
                <a:gd name="T29" fmla="*/ 408981 h 438"/>
                <a:gd name="T30" fmla="*/ 8993 w 483"/>
                <a:gd name="T31" fmla="*/ 406734 h 438"/>
                <a:gd name="T32" fmla="*/ 62948 w 483"/>
                <a:gd name="T33" fmla="*/ 431452 h 438"/>
                <a:gd name="T34" fmla="*/ 152873 w 483"/>
                <a:gd name="T35" fmla="*/ 337072 h 438"/>
                <a:gd name="T36" fmla="*/ 222566 w 483"/>
                <a:gd name="T37" fmla="*/ 292129 h 438"/>
                <a:gd name="T38" fmla="*/ 627231 w 483"/>
                <a:gd name="T39" fmla="*/ 2247 h 438"/>
                <a:gd name="T40" fmla="*/ 633975 w 483"/>
                <a:gd name="T41" fmla="*/ 2247 h 438"/>
                <a:gd name="T42" fmla="*/ 780104 w 483"/>
                <a:gd name="T43" fmla="*/ 31460 h 438"/>
                <a:gd name="T44" fmla="*/ 975692 w 483"/>
                <a:gd name="T45" fmla="*/ 78650 h 438"/>
                <a:gd name="T46" fmla="*/ 1085851 w 483"/>
                <a:gd name="T47" fmla="*/ 422464 h 438"/>
                <a:gd name="T48" fmla="*/ 1045385 w 483"/>
                <a:gd name="T49" fmla="*/ 539316 h 438"/>
                <a:gd name="T50" fmla="*/ 1061121 w 483"/>
                <a:gd name="T51" fmla="*/ 584259 h 438"/>
                <a:gd name="T52" fmla="*/ 1058873 w 483"/>
                <a:gd name="T53" fmla="*/ 586506 h 438"/>
                <a:gd name="T54" fmla="*/ 950963 w 483"/>
                <a:gd name="T55" fmla="*/ 714593 h 438"/>
                <a:gd name="T56" fmla="*/ 930729 w 483"/>
                <a:gd name="T57" fmla="*/ 737065 h 438"/>
                <a:gd name="T58" fmla="*/ 786849 w 483"/>
                <a:gd name="T59" fmla="*/ 759536 h 438"/>
                <a:gd name="T60" fmla="*/ 656457 w 483"/>
                <a:gd name="T61" fmla="*/ 860658 h 438"/>
                <a:gd name="T62" fmla="*/ 499087 w 483"/>
                <a:gd name="T63" fmla="*/ 984251 h 438"/>
                <a:gd name="T64" fmla="*/ 499087 w 483"/>
                <a:gd name="T65" fmla="*/ 975262 h 438"/>
                <a:gd name="T66" fmla="*/ 780104 w 483"/>
                <a:gd name="T67" fmla="*/ 752795 h 438"/>
                <a:gd name="T68" fmla="*/ 876774 w 483"/>
                <a:gd name="T69" fmla="*/ 728076 h 438"/>
                <a:gd name="T70" fmla="*/ 944218 w 483"/>
                <a:gd name="T71" fmla="*/ 712346 h 438"/>
                <a:gd name="T72" fmla="*/ 957707 w 483"/>
                <a:gd name="T73" fmla="*/ 667403 h 438"/>
                <a:gd name="T74" fmla="*/ 1049881 w 483"/>
                <a:gd name="T75" fmla="*/ 582011 h 438"/>
                <a:gd name="T76" fmla="*/ 1036392 w 483"/>
                <a:gd name="T77" fmla="*/ 539316 h 438"/>
                <a:gd name="T78" fmla="*/ 1063370 w 483"/>
                <a:gd name="T79" fmla="*/ 253928 h 438"/>
                <a:gd name="T80" fmla="*/ 968948 w 483"/>
                <a:gd name="T81" fmla="*/ 85392 h 438"/>
                <a:gd name="T82" fmla="*/ 732893 w 483"/>
                <a:gd name="T83" fmla="*/ 40449 h 438"/>
                <a:gd name="T84" fmla="*/ 633975 w 483"/>
                <a:gd name="T85" fmla="*/ 11236 h 438"/>
                <a:gd name="T86" fmla="*/ 222566 w 483"/>
                <a:gd name="T87" fmla="*/ 301118 h 438"/>
                <a:gd name="T88" fmla="*/ 159618 w 483"/>
                <a:gd name="T89" fmla="*/ 341567 h 438"/>
                <a:gd name="T90" fmla="*/ 62948 w 483"/>
                <a:gd name="T91" fmla="*/ 440441 h 438"/>
                <a:gd name="T92" fmla="*/ 8993 w 483"/>
                <a:gd name="T93" fmla="*/ 417970 h 438"/>
                <a:gd name="T94" fmla="*/ 44963 w 483"/>
                <a:gd name="T95" fmla="*/ 519091 h 438"/>
                <a:gd name="T96" fmla="*/ 173107 w 483"/>
                <a:gd name="T97" fmla="*/ 633696 h 438"/>
                <a:gd name="T98" fmla="*/ 332725 w 483"/>
                <a:gd name="T99" fmla="*/ 734818 h 438"/>
                <a:gd name="T100" fmla="*/ 377687 w 483"/>
                <a:gd name="T101" fmla="*/ 667403 h 438"/>
                <a:gd name="T102" fmla="*/ 523816 w 483"/>
                <a:gd name="T103" fmla="*/ 550551 h 438"/>
                <a:gd name="T104" fmla="*/ 557538 w 483"/>
                <a:gd name="T105" fmla="*/ 559540 h 438"/>
                <a:gd name="T106" fmla="*/ 575524 w 483"/>
                <a:gd name="T107" fmla="*/ 701110 h 438"/>
                <a:gd name="T108" fmla="*/ 494591 w 483"/>
                <a:gd name="T109" fmla="*/ 835939 h 438"/>
                <a:gd name="T110" fmla="*/ 517072 w 483"/>
                <a:gd name="T111" fmla="*/ 874141 h 438"/>
                <a:gd name="T112" fmla="*/ 557538 w 483"/>
                <a:gd name="T113" fmla="*/ 896612 h 438"/>
                <a:gd name="T114" fmla="*/ 557538 w 483"/>
                <a:gd name="T115" fmla="*/ 912342 h 438"/>
                <a:gd name="T116" fmla="*/ 544050 w 483"/>
                <a:gd name="T117" fmla="*/ 912342 h 438"/>
                <a:gd name="T118" fmla="*/ 483350 w 483"/>
                <a:gd name="T119" fmla="*/ 970768 h 43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0" t="0" r="r" b="b"/>
              <a:pathLst>
                <a:path w="483" h="438">
                  <a:moveTo>
                    <a:pt x="212" y="435"/>
                  </a:moveTo>
                  <a:cubicBezTo>
                    <a:pt x="211" y="435"/>
                    <a:pt x="210" y="434"/>
                    <a:pt x="211" y="434"/>
                  </a:cubicBezTo>
                  <a:cubicBezTo>
                    <a:pt x="211" y="434"/>
                    <a:pt x="211" y="434"/>
                    <a:pt x="211" y="434"/>
                  </a:cubicBezTo>
                  <a:cubicBezTo>
                    <a:pt x="211" y="433"/>
                    <a:pt x="211" y="426"/>
                    <a:pt x="215" y="418"/>
                  </a:cubicBezTo>
                  <a:cubicBezTo>
                    <a:pt x="215" y="418"/>
                    <a:pt x="215" y="418"/>
                    <a:pt x="215" y="418"/>
                  </a:cubicBezTo>
                  <a:cubicBezTo>
                    <a:pt x="219" y="411"/>
                    <a:pt x="227" y="403"/>
                    <a:pt x="242" y="402"/>
                  </a:cubicBezTo>
                  <a:cubicBezTo>
                    <a:pt x="242" y="402"/>
                    <a:pt x="242" y="402"/>
                    <a:pt x="242" y="402"/>
                  </a:cubicBezTo>
                  <a:cubicBezTo>
                    <a:pt x="243" y="402"/>
                    <a:pt x="245" y="402"/>
                    <a:pt x="246" y="402"/>
                  </a:cubicBezTo>
                  <a:cubicBezTo>
                    <a:pt x="246" y="402"/>
                    <a:pt x="246" y="402"/>
                    <a:pt x="246" y="402"/>
                  </a:cubicBezTo>
                  <a:cubicBezTo>
                    <a:pt x="245" y="401"/>
                    <a:pt x="244" y="401"/>
                    <a:pt x="242" y="400"/>
                  </a:cubicBezTo>
                  <a:cubicBezTo>
                    <a:pt x="242" y="400"/>
                    <a:pt x="242" y="400"/>
                    <a:pt x="242" y="400"/>
                  </a:cubicBezTo>
                  <a:cubicBezTo>
                    <a:pt x="239" y="398"/>
                    <a:pt x="235" y="396"/>
                    <a:pt x="231" y="394"/>
                  </a:cubicBezTo>
                  <a:cubicBezTo>
                    <a:pt x="231" y="394"/>
                    <a:pt x="231" y="394"/>
                    <a:pt x="231" y="394"/>
                  </a:cubicBezTo>
                  <a:cubicBezTo>
                    <a:pt x="223" y="389"/>
                    <a:pt x="214" y="384"/>
                    <a:pt x="214" y="376"/>
                  </a:cubicBezTo>
                  <a:cubicBezTo>
                    <a:pt x="214" y="376"/>
                    <a:pt x="214" y="376"/>
                    <a:pt x="214" y="376"/>
                  </a:cubicBezTo>
                  <a:cubicBezTo>
                    <a:pt x="214" y="374"/>
                    <a:pt x="215" y="371"/>
                    <a:pt x="217" y="369"/>
                  </a:cubicBezTo>
                  <a:cubicBezTo>
                    <a:pt x="217" y="369"/>
                    <a:pt x="217" y="369"/>
                    <a:pt x="217" y="369"/>
                  </a:cubicBezTo>
                  <a:cubicBezTo>
                    <a:pt x="233" y="353"/>
                    <a:pt x="252" y="332"/>
                    <a:pt x="252" y="312"/>
                  </a:cubicBezTo>
                  <a:cubicBezTo>
                    <a:pt x="252" y="312"/>
                    <a:pt x="252" y="312"/>
                    <a:pt x="252" y="312"/>
                  </a:cubicBezTo>
                  <a:cubicBezTo>
                    <a:pt x="252" y="299"/>
                    <a:pt x="259" y="284"/>
                    <a:pt x="259" y="272"/>
                  </a:cubicBezTo>
                  <a:cubicBezTo>
                    <a:pt x="259" y="272"/>
                    <a:pt x="259" y="272"/>
                    <a:pt x="259" y="272"/>
                  </a:cubicBezTo>
                  <a:cubicBezTo>
                    <a:pt x="259" y="265"/>
                    <a:pt x="256" y="258"/>
                    <a:pt x="246" y="252"/>
                  </a:cubicBezTo>
                  <a:cubicBezTo>
                    <a:pt x="246" y="252"/>
                    <a:pt x="246" y="252"/>
                    <a:pt x="246" y="252"/>
                  </a:cubicBezTo>
                  <a:cubicBezTo>
                    <a:pt x="241" y="250"/>
                    <a:pt x="237" y="249"/>
                    <a:pt x="233" y="249"/>
                  </a:cubicBezTo>
                  <a:cubicBezTo>
                    <a:pt x="233" y="249"/>
                    <a:pt x="233" y="249"/>
                    <a:pt x="233" y="249"/>
                  </a:cubicBezTo>
                  <a:cubicBezTo>
                    <a:pt x="217" y="248"/>
                    <a:pt x="207" y="268"/>
                    <a:pt x="190" y="268"/>
                  </a:cubicBezTo>
                  <a:cubicBezTo>
                    <a:pt x="190" y="268"/>
                    <a:pt x="190" y="268"/>
                    <a:pt x="190" y="268"/>
                  </a:cubicBezTo>
                  <a:cubicBezTo>
                    <a:pt x="182" y="268"/>
                    <a:pt x="176" y="282"/>
                    <a:pt x="171" y="298"/>
                  </a:cubicBezTo>
                  <a:cubicBezTo>
                    <a:pt x="171" y="298"/>
                    <a:pt x="171" y="298"/>
                    <a:pt x="171" y="298"/>
                  </a:cubicBezTo>
                  <a:cubicBezTo>
                    <a:pt x="166" y="314"/>
                    <a:pt x="161" y="331"/>
                    <a:pt x="148" y="331"/>
                  </a:cubicBezTo>
                  <a:cubicBezTo>
                    <a:pt x="148" y="331"/>
                    <a:pt x="148" y="331"/>
                    <a:pt x="148" y="331"/>
                  </a:cubicBezTo>
                  <a:cubicBezTo>
                    <a:pt x="138" y="331"/>
                    <a:pt x="125" y="335"/>
                    <a:pt x="114" y="344"/>
                  </a:cubicBezTo>
                  <a:cubicBezTo>
                    <a:pt x="114" y="344"/>
                    <a:pt x="114" y="344"/>
                    <a:pt x="114" y="344"/>
                  </a:cubicBezTo>
                  <a:cubicBezTo>
                    <a:pt x="113" y="345"/>
                    <a:pt x="113" y="345"/>
                    <a:pt x="112" y="345"/>
                  </a:cubicBezTo>
                  <a:cubicBezTo>
                    <a:pt x="112" y="345"/>
                    <a:pt x="112" y="345"/>
                    <a:pt x="112" y="345"/>
                  </a:cubicBezTo>
                  <a:cubicBezTo>
                    <a:pt x="112" y="345"/>
                    <a:pt x="111" y="344"/>
                    <a:pt x="111" y="344"/>
                  </a:cubicBezTo>
                  <a:cubicBezTo>
                    <a:pt x="111" y="344"/>
                    <a:pt x="111" y="344"/>
                    <a:pt x="111" y="344"/>
                  </a:cubicBezTo>
                  <a:cubicBezTo>
                    <a:pt x="102" y="319"/>
                    <a:pt x="85" y="306"/>
                    <a:pt x="74" y="284"/>
                  </a:cubicBezTo>
                  <a:cubicBezTo>
                    <a:pt x="74" y="284"/>
                    <a:pt x="74" y="284"/>
                    <a:pt x="74" y="284"/>
                  </a:cubicBezTo>
                  <a:cubicBezTo>
                    <a:pt x="61" y="261"/>
                    <a:pt x="46" y="263"/>
                    <a:pt x="17" y="234"/>
                  </a:cubicBezTo>
                  <a:cubicBezTo>
                    <a:pt x="17" y="234"/>
                    <a:pt x="17" y="234"/>
                    <a:pt x="17" y="234"/>
                  </a:cubicBezTo>
                  <a:cubicBezTo>
                    <a:pt x="3" y="220"/>
                    <a:pt x="0" y="205"/>
                    <a:pt x="0" y="192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89"/>
                    <a:pt x="0" y="185"/>
                    <a:pt x="0" y="182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81"/>
                    <a:pt x="1" y="181"/>
                    <a:pt x="2" y="180"/>
                  </a:cubicBezTo>
                  <a:cubicBezTo>
                    <a:pt x="2" y="180"/>
                    <a:pt x="2" y="180"/>
                    <a:pt x="2" y="180"/>
                  </a:cubicBezTo>
                  <a:cubicBezTo>
                    <a:pt x="2" y="180"/>
                    <a:pt x="3" y="180"/>
                    <a:pt x="4" y="181"/>
                  </a:cubicBezTo>
                  <a:cubicBezTo>
                    <a:pt x="4" y="181"/>
                    <a:pt x="4" y="181"/>
                    <a:pt x="4" y="181"/>
                  </a:cubicBezTo>
                  <a:cubicBezTo>
                    <a:pt x="12" y="187"/>
                    <a:pt x="20" y="192"/>
                    <a:pt x="28" y="192"/>
                  </a:cubicBezTo>
                  <a:cubicBezTo>
                    <a:pt x="28" y="192"/>
                    <a:pt x="28" y="192"/>
                    <a:pt x="28" y="192"/>
                  </a:cubicBezTo>
                  <a:cubicBezTo>
                    <a:pt x="33" y="192"/>
                    <a:pt x="38" y="190"/>
                    <a:pt x="43" y="185"/>
                  </a:cubicBezTo>
                  <a:cubicBezTo>
                    <a:pt x="43" y="185"/>
                    <a:pt x="43" y="185"/>
                    <a:pt x="43" y="185"/>
                  </a:cubicBezTo>
                  <a:cubicBezTo>
                    <a:pt x="54" y="174"/>
                    <a:pt x="61" y="161"/>
                    <a:pt x="68" y="150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75" y="139"/>
                    <a:pt x="84" y="130"/>
                    <a:pt x="99" y="130"/>
                  </a:cubicBezTo>
                  <a:cubicBezTo>
                    <a:pt x="99" y="130"/>
                    <a:pt x="99" y="130"/>
                    <a:pt x="99" y="130"/>
                  </a:cubicBezTo>
                  <a:cubicBezTo>
                    <a:pt x="109" y="130"/>
                    <a:pt x="149" y="108"/>
                    <a:pt x="187" y="81"/>
                  </a:cubicBezTo>
                  <a:cubicBezTo>
                    <a:pt x="187" y="81"/>
                    <a:pt x="187" y="81"/>
                    <a:pt x="187" y="81"/>
                  </a:cubicBezTo>
                  <a:cubicBezTo>
                    <a:pt x="226" y="53"/>
                    <a:pt x="266" y="21"/>
                    <a:pt x="279" y="1"/>
                  </a:cubicBezTo>
                  <a:cubicBezTo>
                    <a:pt x="279" y="1"/>
                    <a:pt x="279" y="1"/>
                    <a:pt x="279" y="1"/>
                  </a:cubicBezTo>
                  <a:cubicBezTo>
                    <a:pt x="280" y="0"/>
                    <a:pt x="281" y="0"/>
                    <a:pt x="282" y="1"/>
                  </a:cubicBezTo>
                  <a:cubicBezTo>
                    <a:pt x="282" y="1"/>
                    <a:pt x="282" y="1"/>
                    <a:pt x="282" y="1"/>
                  </a:cubicBezTo>
                  <a:cubicBezTo>
                    <a:pt x="294" y="7"/>
                    <a:pt x="310" y="14"/>
                    <a:pt x="326" y="14"/>
                  </a:cubicBezTo>
                  <a:cubicBezTo>
                    <a:pt x="326" y="14"/>
                    <a:pt x="326" y="14"/>
                    <a:pt x="326" y="14"/>
                  </a:cubicBezTo>
                  <a:cubicBezTo>
                    <a:pt x="332" y="14"/>
                    <a:pt x="339" y="14"/>
                    <a:pt x="347" y="14"/>
                  </a:cubicBezTo>
                  <a:cubicBezTo>
                    <a:pt x="347" y="14"/>
                    <a:pt x="347" y="14"/>
                    <a:pt x="347" y="14"/>
                  </a:cubicBezTo>
                  <a:cubicBezTo>
                    <a:pt x="377" y="14"/>
                    <a:pt x="414" y="16"/>
                    <a:pt x="434" y="35"/>
                  </a:cubicBezTo>
                  <a:cubicBezTo>
                    <a:pt x="434" y="35"/>
                    <a:pt x="434" y="35"/>
                    <a:pt x="434" y="35"/>
                  </a:cubicBezTo>
                  <a:cubicBezTo>
                    <a:pt x="458" y="59"/>
                    <a:pt x="470" y="90"/>
                    <a:pt x="476" y="112"/>
                  </a:cubicBezTo>
                  <a:cubicBezTo>
                    <a:pt x="476" y="112"/>
                    <a:pt x="476" y="112"/>
                    <a:pt x="476" y="112"/>
                  </a:cubicBezTo>
                  <a:cubicBezTo>
                    <a:pt x="483" y="134"/>
                    <a:pt x="483" y="166"/>
                    <a:pt x="483" y="188"/>
                  </a:cubicBezTo>
                  <a:cubicBezTo>
                    <a:pt x="483" y="188"/>
                    <a:pt x="483" y="188"/>
                    <a:pt x="483" y="188"/>
                  </a:cubicBezTo>
                  <a:cubicBezTo>
                    <a:pt x="483" y="204"/>
                    <a:pt x="465" y="221"/>
                    <a:pt x="465" y="240"/>
                  </a:cubicBezTo>
                  <a:cubicBezTo>
                    <a:pt x="465" y="240"/>
                    <a:pt x="465" y="240"/>
                    <a:pt x="465" y="240"/>
                  </a:cubicBezTo>
                  <a:cubicBezTo>
                    <a:pt x="465" y="246"/>
                    <a:pt x="467" y="252"/>
                    <a:pt x="471" y="258"/>
                  </a:cubicBezTo>
                  <a:cubicBezTo>
                    <a:pt x="471" y="258"/>
                    <a:pt x="471" y="258"/>
                    <a:pt x="471" y="258"/>
                  </a:cubicBezTo>
                  <a:cubicBezTo>
                    <a:pt x="472" y="259"/>
                    <a:pt x="472" y="259"/>
                    <a:pt x="472" y="260"/>
                  </a:cubicBezTo>
                  <a:cubicBezTo>
                    <a:pt x="472" y="260"/>
                    <a:pt x="472" y="260"/>
                    <a:pt x="472" y="260"/>
                  </a:cubicBezTo>
                  <a:cubicBezTo>
                    <a:pt x="472" y="260"/>
                    <a:pt x="471" y="261"/>
                    <a:pt x="471" y="261"/>
                  </a:cubicBezTo>
                  <a:cubicBezTo>
                    <a:pt x="471" y="261"/>
                    <a:pt x="471" y="261"/>
                    <a:pt x="471" y="261"/>
                  </a:cubicBezTo>
                  <a:cubicBezTo>
                    <a:pt x="467" y="263"/>
                    <a:pt x="464" y="265"/>
                    <a:pt x="460" y="265"/>
                  </a:cubicBezTo>
                  <a:cubicBezTo>
                    <a:pt x="460" y="265"/>
                    <a:pt x="460" y="265"/>
                    <a:pt x="460" y="265"/>
                  </a:cubicBezTo>
                  <a:cubicBezTo>
                    <a:pt x="434" y="271"/>
                    <a:pt x="429" y="302"/>
                    <a:pt x="423" y="318"/>
                  </a:cubicBezTo>
                  <a:cubicBezTo>
                    <a:pt x="423" y="318"/>
                    <a:pt x="423" y="318"/>
                    <a:pt x="423" y="318"/>
                  </a:cubicBezTo>
                  <a:cubicBezTo>
                    <a:pt x="421" y="324"/>
                    <a:pt x="419" y="328"/>
                    <a:pt x="414" y="328"/>
                  </a:cubicBezTo>
                  <a:cubicBezTo>
                    <a:pt x="414" y="328"/>
                    <a:pt x="414" y="328"/>
                    <a:pt x="414" y="328"/>
                  </a:cubicBezTo>
                  <a:cubicBezTo>
                    <a:pt x="409" y="328"/>
                    <a:pt x="400" y="328"/>
                    <a:pt x="390" y="328"/>
                  </a:cubicBezTo>
                  <a:cubicBezTo>
                    <a:pt x="390" y="328"/>
                    <a:pt x="390" y="328"/>
                    <a:pt x="390" y="328"/>
                  </a:cubicBezTo>
                  <a:cubicBezTo>
                    <a:pt x="375" y="328"/>
                    <a:pt x="358" y="330"/>
                    <a:pt x="350" y="338"/>
                  </a:cubicBezTo>
                  <a:cubicBezTo>
                    <a:pt x="350" y="338"/>
                    <a:pt x="350" y="338"/>
                    <a:pt x="350" y="338"/>
                  </a:cubicBezTo>
                  <a:cubicBezTo>
                    <a:pt x="342" y="346"/>
                    <a:pt x="317" y="358"/>
                    <a:pt x="292" y="383"/>
                  </a:cubicBezTo>
                  <a:cubicBezTo>
                    <a:pt x="292" y="383"/>
                    <a:pt x="292" y="383"/>
                    <a:pt x="292" y="383"/>
                  </a:cubicBezTo>
                  <a:cubicBezTo>
                    <a:pt x="269" y="406"/>
                    <a:pt x="245" y="438"/>
                    <a:pt x="222" y="438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22" y="438"/>
                    <a:pt x="222" y="438"/>
                    <a:pt x="222" y="438"/>
                  </a:cubicBezTo>
                  <a:cubicBezTo>
                    <a:pt x="218" y="438"/>
                    <a:pt x="215" y="437"/>
                    <a:pt x="212" y="435"/>
                  </a:cubicBezTo>
                  <a:close/>
                  <a:moveTo>
                    <a:pt x="222" y="434"/>
                  </a:moveTo>
                  <a:cubicBezTo>
                    <a:pt x="241" y="434"/>
                    <a:pt x="266" y="403"/>
                    <a:pt x="289" y="380"/>
                  </a:cubicBezTo>
                  <a:cubicBezTo>
                    <a:pt x="289" y="380"/>
                    <a:pt x="289" y="380"/>
                    <a:pt x="289" y="380"/>
                  </a:cubicBezTo>
                  <a:cubicBezTo>
                    <a:pt x="315" y="355"/>
                    <a:pt x="340" y="342"/>
                    <a:pt x="347" y="335"/>
                  </a:cubicBezTo>
                  <a:cubicBezTo>
                    <a:pt x="347" y="335"/>
                    <a:pt x="347" y="335"/>
                    <a:pt x="347" y="335"/>
                  </a:cubicBezTo>
                  <a:cubicBezTo>
                    <a:pt x="357" y="325"/>
                    <a:pt x="375" y="324"/>
                    <a:pt x="390" y="324"/>
                  </a:cubicBezTo>
                  <a:cubicBezTo>
                    <a:pt x="390" y="324"/>
                    <a:pt x="390" y="324"/>
                    <a:pt x="390" y="324"/>
                  </a:cubicBezTo>
                  <a:cubicBezTo>
                    <a:pt x="400" y="324"/>
                    <a:pt x="409" y="324"/>
                    <a:pt x="414" y="324"/>
                  </a:cubicBezTo>
                  <a:cubicBezTo>
                    <a:pt x="414" y="324"/>
                    <a:pt x="414" y="324"/>
                    <a:pt x="414" y="324"/>
                  </a:cubicBezTo>
                  <a:cubicBezTo>
                    <a:pt x="416" y="325"/>
                    <a:pt x="418" y="322"/>
                    <a:pt x="420" y="317"/>
                  </a:cubicBezTo>
                  <a:cubicBezTo>
                    <a:pt x="420" y="317"/>
                    <a:pt x="420" y="317"/>
                    <a:pt x="420" y="317"/>
                  </a:cubicBezTo>
                  <a:cubicBezTo>
                    <a:pt x="422" y="312"/>
                    <a:pt x="423" y="305"/>
                    <a:pt x="426" y="297"/>
                  </a:cubicBezTo>
                  <a:cubicBezTo>
                    <a:pt x="426" y="297"/>
                    <a:pt x="426" y="297"/>
                    <a:pt x="426" y="297"/>
                  </a:cubicBezTo>
                  <a:cubicBezTo>
                    <a:pt x="431" y="283"/>
                    <a:pt x="440" y="266"/>
                    <a:pt x="460" y="261"/>
                  </a:cubicBezTo>
                  <a:cubicBezTo>
                    <a:pt x="460" y="261"/>
                    <a:pt x="460" y="261"/>
                    <a:pt x="460" y="261"/>
                  </a:cubicBezTo>
                  <a:cubicBezTo>
                    <a:pt x="462" y="261"/>
                    <a:pt x="464" y="260"/>
                    <a:pt x="467" y="259"/>
                  </a:cubicBezTo>
                  <a:cubicBezTo>
                    <a:pt x="467" y="259"/>
                    <a:pt x="467" y="259"/>
                    <a:pt x="467" y="259"/>
                  </a:cubicBezTo>
                  <a:cubicBezTo>
                    <a:pt x="463" y="252"/>
                    <a:pt x="461" y="246"/>
                    <a:pt x="461" y="240"/>
                  </a:cubicBezTo>
                  <a:cubicBezTo>
                    <a:pt x="461" y="240"/>
                    <a:pt x="461" y="240"/>
                    <a:pt x="461" y="240"/>
                  </a:cubicBezTo>
                  <a:cubicBezTo>
                    <a:pt x="461" y="219"/>
                    <a:pt x="479" y="202"/>
                    <a:pt x="479" y="188"/>
                  </a:cubicBezTo>
                  <a:cubicBezTo>
                    <a:pt x="479" y="188"/>
                    <a:pt x="479" y="188"/>
                    <a:pt x="479" y="188"/>
                  </a:cubicBezTo>
                  <a:cubicBezTo>
                    <a:pt x="479" y="166"/>
                    <a:pt x="479" y="135"/>
                    <a:pt x="473" y="113"/>
                  </a:cubicBezTo>
                  <a:cubicBezTo>
                    <a:pt x="473" y="113"/>
                    <a:pt x="473" y="113"/>
                    <a:pt x="473" y="113"/>
                  </a:cubicBezTo>
                  <a:cubicBezTo>
                    <a:pt x="466" y="92"/>
                    <a:pt x="454" y="61"/>
                    <a:pt x="431" y="38"/>
                  </a:cubicBezTo>
                  <a:cubicBezTo>
                    <a:pt x="431" y="38"/>
                    <a:pt x="431" y="38"/>
                    <a:pt x="431" y="38"/>
                  </a:cubicBezTo>
                  <a:cubicBezTo>
                    <a:pt x="414" y="20"/>
                    <a:pt x="377" y="18"/>
                    <a:pt x="347" y="18"/>
                  </a:cubicBezTo>
                  <a:cubicBezTo>
                    <a:pt x="347" y="18"/>
                    <a:pt x="347" y="18"/>
                    <a:pt x="347" y="18"/>
                  </a:cubicBezTo>
                  <a:cubicBezTo>
                    <a:pt x="339" y="18"/>
                    <a:pt x="332" y="18"/>
                    <a:pt x="326" y="18"/>
                  </a:cubicBezTo>
                  <a:cubicBezTo>
                    <a:pt x="326" y="18"/>
                    <a:pt x="326" y="18"/>
                    <a:pt x="326" y="18"/>
                  </a:cubicBezTo>
                  <a:cubicBezTo>
                    <a:pt x="310" y="18"/>
                    <a:pt x="294" y="11"/>
                    <a:pt x="282" y="5"/>
                  </a:cubicBezTo>
                  <a:cubicBezTo>
                    <a:pt x="282" y="5"/>
                    <a:pt x="282" y="5"/>
                    <a:pt x="282" y="5"/>
                  </a:cubicBezTo>
                  <a:cubicBezTo>
                    <a:pt x="266" y="25"/>
                    <a:pt x="228" y="57"/>
                    <a:pt x="190" y="84"/>
                  </a:cubicBezTo>
                  <a:cubicBezTo>
                    <a:pt x="190" y="84"/>
                    <a:pt x="190" y="84"/>
                    <a:pt x="190" y="84"/>
                  </a:cubicBezTo>
                  <a:cubicBezTo>
                    <a:pt x="150" y="111"/>
                    <a:pt x="112" y="134"/>
                    <a:pt x="99" y="134"/>
                  </a:cubicBezTo>
                  <a:cubicBezTo>
                    <a:pt x="99" y="134"/>
                    <a:pt x="99" y="134"/>
                    <a:pt x="99" y="134"/>
                  </a:cubicBezTo>
                  <a:cubicBezTo>
                    <a:pt x="86" y="134"/>
                    <a:pt x="78" y="141"/>
                    <a:pt x="71" y="152"/>
                  </a:cubicBezTo>
                  <a:cubicBezTo>
                    <a:pt x="71" y="152"/>
                    <a:pt x="71" y="152"/>
                    <a:pt x="71" y="152"/>
                  </a:cubicBezTo>
                  <a:cubicBezTo>
                    <a:pt x="64" y="162"/>
                    <a:pt x="57" y="176"/>
                    <a:pt x="46" y="188"/>
                  </a:cubicBezTo>
                  <a:cubicBezTo>
                    <a:pt x="46" y="188"/>
                    <a:pt x="46" y="188"/>
                    <a:pt x="46" y="188"/>
                  </a:cubicBezTo>
                  <a:cubicBezTo>
                    <a:pt x="40" y="194"/>
                    <a:pt x="34" y="196"/>
                    <a:pt x="28" y="196"/>
                  </a:cubicBezTo>
                  <a:cubicBezTo>
                    <a:pt x="28" y="196"/>
                    <a:pt x="28" y="196"/>
                    <a:pt x="28" y="196"/>
                  </a:cubicBezTo>
                  <a:cubicBezTo>
                    <a:pt x="19" y="196"/>
                    <a:pt x="11" y="192"/>
                    <a:pt x="4" y="186"/>
                  </a:cubicBezTo>
                  <a:cubicBezTo>
                    <a:pt x="4" y="186"/>
                    <a:pt x="4" y="186"/>
                    <a:pt x="4" y="186"/>
                  </a:cubicBezTo>
                  <a:cubicBezTo>
                    <a:pt x="4" y="188"/>
                    <a:pt x="4" y="190"/>
                    <a:pt x="4" y="192"/>
                  </a:cubicBezTo>
                  <a:cubicBezTo>
                    <a:pt x="4" y="192"/>
                    <a:pt x="4" y="192"/>
                    <a:pt x="4" y="192"/>
                  </a:cubicBezTo>
                  <a:cubicBezTo>
                    <a:pt x="4" y="204"/>
                    <a:pt x="7" y="218"/>
                    <a:pt x="20" y="231"/>
                  </a:cubicBezTo>
                  <a:cubicBezTo>
                    <a:pt x="20" y="231"/>
                    <a:pt x="20" y="231"/>
                    <a:pt x="20" y="231"/>
                  </a:cubicBezTo>
                  <a:cubicBezTo>
                    <a:pt x="48" y="259"/>
                    <a:pt x="64" y="257"/>
                    <a:pt x="77" y="282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88" y="302"/>
                    <a:pt x="104" y="315"/>
                    <a:pt x="114" y="340"/>
                  </a:cubicBezTo>
                  <a:cubicBezTo>
                    <a:pt x="114" y="340"/>
                    <a:pt x="114" y="340"/>
                    <a:pt x="114" y="340"/>
                  </a:cubicBezTo>
                  <a:cubicBezTo>
                    <a:pt x="125" y="331"/>
                    <a:pt x="137" y="327"/>
                    <a:pt x="148" y="327"/>
                  </a:cubicBezTo>
                  <a:cubicBezTo>
                    <a:pt x="148" y="327"/>
                    <a:pt x="148" y="327"/>
                    <a:pt x="148" y="327"/>
                  </a:cubicBezTo>
                  <a:cubicBezTo>
                    <a:pt x="157" y="328"/>
                    <a:pt x="163" y="313"/>
                    <a:pt x="168" y="297"/>
                  </a:cubicBezTo>
                  <a:cubicBezTo>
                    <a:pt x="168" y="297"/>
                    <a:pt x="168" y="297"/>
                    <a:pt x="168" y="297"/>
                  </a:cubicBezTo>
                  <a:cubicBezTo>
                    <a:pt x="173" y="282"/>
                    <a:pt x="177" y="265"/>
                    <a:pt x="190" y="264"/>
                  </a:cubicBezTo>
                  <a:cubicBezTo>
                    <a:pt x="190" y="264"/>
                    <a:pt x="190" y="264"/>
                    <a:pt x="190" y="264"/>
                  </a:cubicBezTo>
                  <a:cubicBezTo>
                    <a:pt x="204" y="265"/>
                    <a:pt x="214" y="245"/>
                    <a:pt x="233" y="245"/>
                  </a:cubicBezTo>
                  <a:cubicBezTo>
                    <a:pt x="233" y="245"/>
                    <a:pt x="233" y="245"/>
                    <a:pt x="233" y="245"/>
                  </a:cubicBezTo>
                  <a:cubicBezTo>
                    <a:pt x="237" y="245"/>
                    <a:pt x="242" y="246"/>
                    <a:pt x="248" y="249"/>
                  </a:cubicBezTo>
                  <a:cubicBezTo>
                    <a:pt x="248" y="249"/>
                    <a:pt x="248" y="249"/>
                    <a:pt x="248" y="249"/>
                  </a:cubicBezTo>
                  <a:cubicBezTo>
                    <a:pt x="259" y="255"/>
                    <a:pt x="263" y="263"/>
                    <a:pt x="263" y="272"/>
                  </a:cubicBezTo>
                  <a:cubicBezTo>
                    <a:pt x="263" y="272"/>
                    <a:pt x="263" y="272"/>
                    <a:pt x="263" y="272"/>
                  </a:cubicBezTo>
                  <a:cubicBezTo>
                    <a:pt x="263" y="286"/>
                    <a:pt x="256" y="300"/>
                    <a:pt x="256" y="312"/>
                  </a:cubicBezTo>
                  <a:cubicBezTo>
                    <a:pt x="256" y="312"/>
                    <a:pt x="256" y="312"/>
                    <a:pt x="256" y="312"/>
                  </a:cubicBezTo>
                  <a:cubicBezTo>
                    <a:pt x="256" y="335"/>
                    <a:pt x="236" y="356"/>
                    <a:pt x="220" y="372"/>
                  </a:cubicBezTo>
                  <a:cubicBezTo>
                    <a:pt x="220" y="372"/>
                    <a:pt x="220" y="372"/>
                    <a:pt x="220" y="372"/>
                  </a:cubicBezTo>
                  <a:cubicBezTo>
                    <a:pt x="218" y="374"/>
                    <a:pt x="218" y="375"/>
                    <a:pt x="218" y="376"/>
                  </a:cubicBezTo>
                  <a:cubicBezTo>
                    <a:pt x="218" y="376"/>
                    <a:pt x="218" y="376"/>
                    <a:pt x="218" y="376"/>
                  </a:cubicBezTo>
                  <a:cubicBezTo>
                    <a:pt x="217" y="379"/>
                    <a:pt x="223" y="385"/>
                    <a:pt x="230" y="389"/>
                  </a:cubicBezTo>
                  <a:cubicBezTo>
                    <a:pt x="230" y="389"/>
                    <a:pt x="230" y="389"/>
                    <a:pt x="230" y="389"/>
                  </a:cubicBezTo>
                  <a:cubicBezTo>
                    <a:pt x="237" y="393"/>
                    <a:pt x="245" y="396"/>
                    <a:pt x="248" y="39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49" y="400"/>
                    <a:pt x="250" y="401"/>
                    <a:pt x="251" y="402"/>
                  </a:cubicBezTo>
                  <a:cubicBezTo>
                    <a:pt x="251" y="402"/>
                    <a:pt x="251" y="402"/>
                    <a:pt x="251" y="402"/>
                  </a:cubicBezTo>
                  <a:cubicBezTo>
                    <a:pt x="250" y="405"/>
                    <a:pt x="249" y="405"/>
                    <a:pt x="248" y="406"/>
                  </a:cubicBezTo>
                  <a:cubicBezTo>
                    <a:pt x="248" y="406"/>
                    <a:pt x="248" y="406"/>
                    <a:pt x="248" y="406"/>
                  </a:cubicBezTo>
                  <a:cubicBezTo>
                    <a:pt x="246" y="406"/>
                    <a:pt x="244" y="406"/>
                    <a:pt x="242" y="406"/>
                  </a:cubicBezTo>
                  <a:cubicBezTo>
                    <a:pt x="242" y="406"/>
                    <a:pt x="242" y="406"/>
                    <a:pt x="242" y="406"/>
                  </a:cubicBezTo>
                  <a:cubicBezTo>
                    <a:pt x="229" y="407"/>
                    <a:pt x="222" y="414"/>
                    <a:pt x="219" y="420"/>
                  </a:cubicBezTo>
                  <a:cubicBezTo>
                    <a:pt x="219" y="420"/>
                    <a:pt x="219" y="420"/>
                    <a:pt x="219" y="420"/>
                  </a:cubicBezTo>
                  <a:cubicBezTo>
                    <a:pt x="216" y="425"/>
                    <a:pt x="215" y="430"/>
                    <a:pt x="215" y="432"/>
                  </a:cubicBezTo>
                  <a:cubicBezTo>
                    <a:pt x="215" y="432"/>
                    <a:pt x="215" y="432"/>
                    <a:pt x="215" y="432"/>
                  </a:cubicBezTo>
                  <a:cubicBezTo>
                    <a:pt x="217" y="433"/>
                    <a:pt x="219" y="434"/>
                    <a:pt x="222" y="434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26"/>
            <p:cNvSpPr>
              <a:spLocks noEditPoints="1"/>
            </p:cNvSpPr>
            <p:nvPr/>
          </p:nvSpPr>
          <p:spPr bwMode="auto">
            <a:xfrm>
              <a:off x="5260980" y="2444751"/>
              <a:ext cx="642938" cy="1195388"/>
            </a:xfrm>
            <a:custGeom>
              <a:avLst/>
              <a:gdLst>
                <a:gd name="T0" fmla="*/ 4496 w 286"/>
                <a:gd name="T1" fmla="*/ 1154943 h 532"/>
                <a:gd name="T2" fmla="*/ 53953 w 286"/>
                <a:gd name="T3" fmla="*/ 1013383 h 532"/>
                <a:gd name="T4" fmla="*/ 29224 w 286"/>
                <a:gd name="T5" fmla="*/ 945974 h 532"/>
                <a:gd name="T6" fmla="*/ 11240 w 286"/>
                <a:gd name="T7" fmla="*/ 665103 h 532"/>
                <a:gd name="T8" fmla="*/ 2248 w 286"/>
                <a:gd name="T9" fmla="*/ 525791 h 532"/>
                <a:gd name="T10" fmla="*/ 31472 w 286"/>
                <a:gd name="T11" fmla="*/ 440406 h 532"/>
                <a:gd name="T12" fmla="*/ 33721 w 286"/>
                <a:gd name="T13" fmla="*/ 307835 h 532"/>
                <a:gd name="T14" fmla="*/ 35969 w 286"/>
                <a:gd name="T15" fmla="*/ 303341 h 532"/>
                <a:gd name="T16" fmla="*/ 152866 w 286"/>
                <a:gd name="T17" fmla="*/ 267389 h 532"/>
                <a:gd name="T18" fmla="*/ 211315 w 286"/>
                <a:gd name="T19" fmla="*/ 202227 h 532"/>
                <a:gd name="T20" fmla="*/ 429375 w 286"/>
                <a:gd name="T21" fmla="*/ 33705 h 532"/>
                <a:gd name="T22" fmla="*/ 483328 w 286"/>
                <a:gd name="T23" fmla="*/ 2247 h 532"/>
                <a:gd name="T24" fmla="*/ 490072 w 286"/>
                <a:gd name="T25" fmla="*/ 0 h 532"/>
                <a:gd name="T26" fmla="*/ 566505 w 286"/>
                <a:gd name="T27" fmla="*/ 101114 h 532"/>
                <a:gd name="T28" fmla="*/ 532784 w 286"/>
                <a:gd name="T29" fmla="*/ 168523 h 532"/>
                <a:gd name="T30" fmla="*/ 559761 w 286"/>
                <a:gd name="T31" fmla="*/ 202227 h 532"/>
                <a:gd name="T32" fmla="*/ 640690 w 286"/>
                <a:gd name="T33" fmla="*/ 217956 h 532"/>
                <a:gd name="T34" fmla="*/ 640690 w 286"/>
                <a:gd name="T35" fmla="*/ 220203 h 532"/>
                <a:gd name="T36" fmla="*/ 478831 w 286"/>
                <a:gd name="T37" fmla="*/ 377491 h 532"/>
                <a:gd name="T38" fmla="*/ 449607 w 286"/>
                <a:gd name="T39" fmla="*/ 449394 h 532"/>
                <a:gd name="T40" fmla="*/ 539528 w 286"/>
                <a:gd name="T41" fmla="*/ 581965 h 532"/>
                <a:gd name="T42" fmla="*/ 539528 w 286"/>
                <a:gd name="T43" fmla="*/ 599941 h 532"/>
                <a:gd name="T44" fmla="*/ 501312 w 286"/>
                <a:gd name="T45" fmla="*/ 860589 h 532"/>
                <a:gd name="T46" fmla="*/ 467591 w 286"/>
                <a:gd name="T47" fmla="*/ 936986 h 532"/>
                <a:gd name="T48" fmla="*/ 29224 w 286"/>
                <a:gd name="T49" fmla="*/ 1195388 h 532"/>
                <a:gd name="T50" fmla="*/ 26976 w 286"/>
                <a:gd name="T51" fmla="*/ 1195388 h 532"/>
                <a:gd name="T52" fmla="*/ 20232 w 286"/>
                <a:gd name="T53" fmla="*/ 665103 h 532"/>
                <a:gd name="T54" fmla="*/ 8992 w 286"/>
                <a:gd name="T55" fmla="*/ 847108 h 532"/>
                <a:gd name="T56" fmla="*/ 65193 w 286"/>
                <a:gd name="T57" fmla="*/ 1013383 h 532"/>
                <a:gd name="T58" fmla="*/ 38217 w 286"/>
                <a:gd name="T59" fmla="*/ 1087533 h 532"/>
                <a:gd name="T60" fmla="*/ 17984 w 286"/>
                <a:gd name="T61" fmla="*/ 1179659 h 532"/>
                <a:gd name="T62" fmla="*/ 29224 w 286"/>
                <a:gd name="T63" fmla="*/ 1186400 h 532"/>
                <a:gd name="T64" fmla="*/ 463095 w 286"/>
                <a:gd name="T65" fmla="*/ 930246 h 532"/>
                <a:gd name="T66" fmla="*/ 492320 w 286"/>
                <a:gd name="T67" fmla="*/ 860589 h 532"/>
                <a:gd name="T68" fmla="*/ 530536 w 286"/>
                <a:gd name="T69" fmla="*/ 597694 h 532"/>
                <a:gd name="T70" fmla="*/ 530536 w 286"/>
                <a:gd name="T71" fmla="*/ 581965 h 532"/>
                <a:gd name="T72" fmla="*/ 440615 w 286"/>
                <a:gd name="T73" fmla="*/ 449394 h 532"/>
                <a:gd name="T74" fmla="*/ 501312 w 286"/>
                <a:gd name="T75" fmla="*/ 330305 h 532"/>
                <a:gd name="T76" fmla="*/ 631698 w 286"/>
                <a:gd name="T77" fmla="*/ 222450 h 532"/>
                <a:gd name="T78" fmla="*/ 557513 w 286"/>
                <a:gd name="T79" fmla="*/ 208968 h 532"/>
                <a:gd name="T80" fmla="*/ 548521 w 286"/>
                <a:gd name="T81" fmla="*/ 123583 h 532"/>
                <a:gd name="T82" fmla="*/ 557513 w 286"/>
                <a:gd name="T83" fmla="*/ 101114 h 532"/>
                <a:gd name="T84" fmla="*/ 429375 w 286"/>
                <a:gd name="T85" fmla="*/ 42692 h 532"/>
                <a:gd name="T86" fmla="*/ 296741 w 286"/>
                <a:gd name="T87" fmla="*/ 92126 h 532"/>
                <a:gd name="T88" fmla="*/ 157362 w 286"/>
                <a:gd name="T89" fmla="*/ 276377 h 532"/>
                <a:gd name="T90" fmla="*/ 44961 w 286"/>
                <a:gd name="T91" fmla="*/ 310082 h 532"/>
                <a:gd name="T92" fmla="*/ 35969 w 286"/>
                <a:gd name="T93" fmla="*/ 447147 h 53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86" h="532">
                  <a:moveTo>
                    <a:pt x="4" y="527"/>
                  </a:moveTo>
                  <a:cubicBezTo>
                    <a:pt x="3" y="524"/>
                    <a:pt x="2" y="520"/>
                    <a:pt x="2" y="514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2" y="499"/>
                    <a:pt x="8" y="490"/>
                    <a:pt x="14" y="482"/>
                  </a:cubicBezTo>
                  <a:cubicBezTo>
                    <a:pt x="14" y="482"/>
                    <a:pt x="14" y="482"/>
                    <a:pt x="14" y="482"/>
                  </a:cubicBezTo>
                  <a:cubicBezTo>
                    <a:pt x="19" y="474"/>
                    <a:pt x="24" y="466"/>
                    <a:pt x="24" y="451"/>
                  </a:cubicBezTo>
                  <a:cubicBezTo>
                    <a:pt x="24" y="451"/>
                    <a:pt x="24" y="451"/>
                    <a:pt x="24" y="451"/>
                  </a:cubicBezTo>
                  <a:cubicBezTo>
                    <a:pt x="24" y="436"/>
                    <a:pt x="19" y="430"/>
                    <a:pt x="13" y="421"/>
                  </a:cubicBezTo>
                  <a:cubicBezTo>
                    <a:pt x="13" y="421"/>
                    <a:pt x="13" y="421"/>
                    <a:pt x="13" y="421"/>
                  </a:cubicBezTo>
                  <a:cubicBezTo>
                    <a:pt x="7" y="412"/>
                    <a:pt x="0" y="401"/>
                    <a:pt x="0" y="377"/>
                  </a:cubicBezTo>
                  <a:cubicBezTo>
                    <a:pt x="0" y="377"/>
                    <a:pt x="0" y="377"/>
                    <a:pt x="0" y="377"/>
                  </a:cubicBezTo>
                  <a:cubicBezTo>
                    <a:pt x="0" y="330"/>
                    <a:pt x="5" y="333"/>
                    <a:pt x="5" y="296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5" y="275"/>
                    <a:pt x="1" y="253"/>
                    <a:pt x="1" y="234"/>
                  </a:cubicBezTo>
                  <a:cubicBezTo>
                    <a:pt x="1" y="234"/>
                    <a:pt x="1" y="234"/>
                    <a:pt x="1" y="234"/>
                  </a:cubicBezTo>
                  <a:cubicBezTo>
                    <a:pt x="1" y="219"/>
                    <a:pt x="4" y="206"/>
                    <a:pt x="14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4" y="196"/>
                    <a:pt x="14" y="196"/>
                    <a:pt x="14" y="196"/>
                  </a:cubicBezTo>
                  <a:cubicBezTo>
                    <a:pt x="19" y="191"/>
                    <a:pt x="21" y="182"/>
                    <a:pt x="21" y="172"/>
                  </a:cubicBezTo>
                  <a:cubicBezTo>
                    <a:pt x="21" y="172"/>
                    <a:pt x="21" y="172"/>
                    <a:pt x="21" y="172"/>
                  </a:cubicBezTo>
                  <a:cubicBezTo>
                    <a:pt x="21" y="161"/>
                    <a:pt x="18" y="148"/>
                    <a:pt x="15" y="137"/>
                  </a:cubicBezTo>
                  <a:cubicBezTo>
                    <a:pt x="15" y="137"/>
                    <a:pt x="15" y="137"/>
                    <a:pt x="15" y="137"/>
                  </a:cubicBezTo>
                  <a:cubicBezTo>
                    <a:pt x="15" y="136"/>
                    <a:pt x="15" y="136"/>
                    <a:pt x="16" y="135"/>
                  </a:cubicBezTo>
                  <a:cubicBezTo>
                    <a:pt x="16" y="135"/>
                    <a:pt x="16" y="135"/>
                    <a:pt x="16" y="135"/>
                  </a:cubicBezTo>
                  <a:cubicBezTo>
                    <a:pt x="16" y="135"/>
                    <a:pt x="16" y="134"/>
                    <a:pt x="17" y="134"/>
                  </a:cubicBezTo>
                  <a:cubicBezTo>
                    <a:pt x="17" y="134"/>
                    <a:pt x="17" y="134"/>
                    <a:pt x="17" y="134"/>
                  </a:cubicBezTo>
                  <a:cubicBezTo>
                    <a:pt x="34" y="132"/>
                    <a:pt x="53" y="127"/>
                    <a:pt x="68" y="119"/>
                  </a:cubicBezTo>
                  <a:cubicBezTo>
                    <a:pt x="68" y="119"/>
                    <a:pt x="68" y="119"/>
                    <a:pt x="68" y="119"/>
                  </a:cubicBezTo>
                  <a:cubicBezTo>
                    <a:pt x="83" y="112"/>
                    <a:pt x="94" y="102"/>
                    <a:pt x="94" y="90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4" y="69"/>
                    <a:pt x="110" y="51"/>
                    <a:pt x="130" y="38"/>
                  </a:cubicBezTo>
                  <a:cubicBezTo>
                    <a:pt x="130" y="38"/>
                    <a:pt x="130" y="38"/>
                    <a:pt x="130" y="38"/>
                  </a:cubicBezTo>
                  <a:cubicBezTo>
                    <a:pt x="150" y="24"/>
                    <a:pt x="174" y="15"/>
                    <a:pt x="191" y="15"/>
                  </a:cubicBezTo>
                  <a:cubicBezTo>
                    <a:pt x="191" y="15"/>
                    <a:pt x="191" y="15"/>
                    <a:pt x="191" y="15"/>
                  </a:cubicBezTo>
                  <a:cubicBezTo>
                    <a:pt x="203" y="15"/>
                    <a:pt x="210" y="10"/>
                    <a:pt x="215" y="1"/>
                  </a:cubicBezTo>
                  <a:cubicBezTo>
                    <a:pt x="215" y="1"/>
                    <a:pt x="215" y="1"/>
                    <a:pt x="215" y="1"/>
                  </a:cubicBezTo>
                  <a:cubicBezTo>
                    <a:pt x="215" y="0"/>
                    <a:pt x="215" y="0"/>
                    <a:pt x="216" y="0"/>
                  </a:cubicBezTo>
                  <a:cubicBezTo>
                    <a:pt x="216" y="0"/>
                    <a:pt x="216" y="0"/>
                    <a:pt x="216" y="0"/>
                  </a:cubicBezTo>
                  <a:cubicBezTo>
                    <a:pt x="216" y="0"/>
                    <a:pt x="217" y="0"/>
                    <a:pt x="218" y="0"/>
                  </a:cubicBezTo>
                  <a:cubicBezTo>
                    <a:pt x="218" y="0"/>
                    <a:pt x="218" y="0"/>
                    <a:pt x="218" y="0"/>
                  </a:cubicBezTo>
                  <a:cubicBezTo>
                    <a:pt x="232" y="11"/>
                    <a:pt x="252" y="28"/>
                    <a:pt x="252" y="45"/>
                  </a:cubicBezTo>
                  <a:cubicBezTo>
                    <a:pt x="252" y="45"/>
                    <a:pt x="252" y="45"/>
                    <a:pt x="252" y="45"/>
                  </a:cubicBezTo>
                  <a:cubicBezTo>
                    <a:pt x="252" y="49"/>
                    <a:pt x="251" y="54"/>
                    <a:pt x="247" y="58"/>
                  </a:cubicBezTo>
                  <a:cubicBezTo>
                    <a:pt x="247" y="58"/>
                    <a:pt x="247" y="58"/>
                    <a:pt x="247" y="58"/>
                  </a:cubicBezTo>
                  <a:cubicBezTo>
                    <a:pt x="240" y="65"/>
                    <a:pt x="237" y="71"/>
                    <a:pt x="237" y="75"/>
                  </a:cubicBezTo>
                  <a:cubicBezTo>
                    <a:pt x="237" y="75"/>
                    <a:pt x="237" y="75"/>
                    <a:pt x="237" y="75"/>
                  </a:cubicBezTo>
                  <a:cubicBezTo>
                    <a:pt x="237" y="81"/>
                    <a:pt x="241" y="86"/>
                    <a:pt x="249" y="90"/>
                  </a:cubicBezTo>
                  <a:cubicBezTo>
                    <a:pt x="249" y="90"/>
                    <a:pt x="249" y="90"/>
                    <a:pt x="249" y="90"/>
                  </a:cubicBezTo>
                  <a:cubicBezTo>
                    <a:pt x="258" y="93"/>
                    <a:pt x="269" y="95"/>
                    <a:pt x="283" y="95"/>
                  </a:cubicBezTo>
                  <a:cubicBezTo>
                    <a:pt x="283" y="95"/>
                    <a:pt x="283" y="95"/>
                    <a:pt x="283" y="95"/>
                  </a:cubicBezTo>
                  <a:cubicBezTo>
                    <a:pt x="284" y="95"/>
                    <a:pt x="285" y="96"/>
                    <a:pt x="285" y="97"/>
                  </a:cubicBezTo>
                  <a:cubicBezTo>
                    <a:pt x="285" y="97"/>
                    <a:pt x="285" y="97"/>
                    <a:pt x="285" y="97"/>
                  </a:cubicBezTo>
                  <a:cubicBezTo>
                    <a:pt x="285" y="97"/>
                    <a:pt x="285" y="98"/>
                    <a:pt x="285" y="98"/>
                  </a:cubicBezTo>
                  <a:cubicBezTo>
                    <a:pt x="285" y="98"/>
                    <a:pt x="285" y="98"/>
                    <a:pt x="285" y="98"/>
                  </a:cubicBezTo>
                  <a:cubicBezTo>
                    <a:pt x="286" y="104"/>
                    <a:pt x="283" y="145"/>
                    <a:pt x="226" y="150"/>
                  </a:cubicBezTo>
                  <a:cubicBezTo>
                    <a:pt x="226" y="150"/>
                    <a:pt x="226" y="150"/>
                    <a:pt x="226" y="150"/>
                  </a:cubicBezTo>
                  <a:cubicBezTo>
                    <a:pt x="224" y="152"/>
                    <a:pt x="219" y="160"/>
                    <a:pt x="213" y="168"/>
                  </a:cubicBezTo>
                  <a:cubicBezTo>
                    <a:pt x="213" y="168"/>
                    <a:pt x="213" y="168"/>
                    <a:pt x="213" y="168"/>
                  </a:cubicBezTo>
                  <a:cubicBezTo>
                    <a:pt x="207" y="179"/>
                    <a:pt x="200" y="192"/>
                    <a:pt x="200" y="200"/>
                  </a:cubicBezTo>
                  <a:cubicBezTo>
                    <a:pt x="200" y="200"/>
                    <a:pt x="200" y="200"/>
                    <a:pt x="200" y="200"/>
                  </a:cubicBezTo>
                  <a:cubicBezTo>
                    <a:pt x="200" y="202"/>
                    <a:pt x="201" y="204"/>
                    <a:pt x="202" y="205"/>
                  </a:cubicBezTo>
                  <a:cubicBezTo>
                    <a:pt x="202" y="205"/>
                    <a:pt x="202" y="205"/>
                    <a:pt x="202" y="205"/>
                  </a:cubicBezTo>
                  <a:cubicBezTo>
                    <a:pt x="213" y="216"/>
                    <a:pt x="240" y="234"/>
                    <a:pt x="240" y="259"/>
                  </a:cubicBezTo>
                  <a:cubicBezTo>
                    <a:pt x="240" y="259"/>
                    <a:pt x="240" y="259"/>
                    <a:pt x="240" y="259"/>
                  </a:cubicBezTo>
                  <a:cubicBezTo>
                    <a:pt x="240" y="262"/>
                    <a:pt x="240" y="264"/>
                    <a:pt x="240" y="267"/>
                  </a:cubicBezTo>
                  <a:cubicBezTo>
                    <a:pt x="240" y="267"/>
                    <a:pt x="240" y="267"/>
                    <a:pt x="240" y="267"/>
                  </a:cubicBezTo>
                  <a:cubicBezTo>
                    <a:pt x="233" y="294"/>
                    <a:pt x="220" y="322"/>
                    <a:pt x="220" y="348"/>
                  </a:cubicBezTo>
                  <a:cubicBezTo>
                    <a:pt x="220" y="348"/>
                    <a:pt x="220" y="348"/>
                    <a:pt x="220" y="348"/>
                  </a:cubicBezTo>
                  <a:cubicBezTo>
                    <a:pt x="220" y="361"/>
                    <a:pt x="223" y="372"/>
                    <a:pt x="223" y="383"/>
                  </a:cubicBezTo>
                  <a:cubicBezTo>
                    <a:pt x="223" y="383"/>
                    <a:pt x="223" y="383"/>
                    <a:pt x="223" y="383"/>
                  </a:cubicBezTo>
                  <a:cubicBezTo>
                    <a:pt x="223" y="394"/>
                    <a:pt x="220" y="405"/>
                    <a:pt x="208" y="417"/>
                  </a:cubicBezTo>
                  <a:cubicBezTo>
                    <a:pt x="208" y="417"/>
                    <a:pt x="208" y="417"/>
                    <a:pt x="208" y="417"/>
                  </a:cubicBezTo>
                  <a:cubicBezTo>
                    <a:pt x="186" y="439"/>
                    <a:pt x="108" y="503"/>
                    <a:pt x="63" y="516"/>
                  </a:cubicBezTo>
                  <a:cubicBezTo>
                    <a:pt x="63" y="516"/>
                    <a:pt x="63" y="516"/>
                    <a:pt x="63" y="516"/>
                  </a:cubicBezTo>
                  <a:cubicBezTo>
                    <a:pt x="37" y="524"/>
                    <a:pt x="22" y="532"/>
                    <a:pt x="13" y="532"/>
                  </a:cubicBezTo>
                  <a:cubicBezTo>
                    <a:pt x="13" y="532"/>
                    <a:pt x="13" y="532"/>
                    <a:pt x="13" y="532"/>
                  </a:cubicBezTo>
                  <a:cubicBezTo>
                    <a:pt x="12" y="532"/>
                    <a:pt x="12" y="532"/>
                    <a:pt x="12" y="532"/>
                  </a:cubicBezTo>
                  <a:cubicBezTo>
                    <a:pt x="12" y="532"/>
                    <a:pt x="12" y="532"/>
                    <a:pt x="12" y="532"/>
                  </a:cubicBezTo>
                  <a:cubicBezTo>
                    <a:pt x="9" y="532"/>
                    <a:pt x="6" y="530"/>
                    <a:pt x="4" y="527"/>
                  </a:cubicBezTo>
                  <a:close/>
                  <a:moveTo>
                    <a:pt x="5" y="234"/>
                  </a:moveTo>
                  <a:cubicBezTo>
                    <a:pt x="5" y="252"/>
                    <a:pt x="9" y="274"/>
                    <a:pt x="9" y="296"/>
                  </a:cubicBezTo>
                  <a:cubicBezTo>
                    <a:pt x="9" y="296"/>
                    <a:pt x="9" y="296"/>
                    <a:pt x="9" y="296"/>
                  </a:cubicBezTo>
                  <a:cubicBezTo>
                    <a:pt x="9" y="334"/>
                    <a:pt x="4" y="330"/>
                    <a:pt x="4" y="377"/>
                  </a:cubicBezTo>
                  <a:cubicBezTo>
                    <a:pt x="4" y="377"/>
                    <a:pt x="4" y="377"/>
                    <a:pt x="4" y="377"/>
                  </a:cubicBezTo>
                  <a:cubicBezTo>
                    <a:pt x="4" y="400"/>
                    <a:pt x="10" y="410"/>
                    <a:pt x="16" y="419"/>
                  </a:cubicBezTo>
                  <a:cubicBezTo>
                    <a:pt x="16" y="419"/>
                    <a:pt x="16" y="419"/>
                    <a:pt x="16" y="419"/>
                  </a:cubicBezTo>
                  <a:cubicBezTo>
                    <a:pt x="22" y="428"/>
                    <a:pt x="29" y="435"/>
                    <a:pt x="29" y="451"/>
                  </a:cubicBezTo>
                  <a:cubicBezTo>
                    <a:pt x="29" y="451"/>
                    <a:pt x="29" y="451"/>
                    <a:pt x="29" y="451"/>
                  </a:cubicBezTo>
                  <a:cubicBezTo>
                    <a:pt x="29" y="467"/>
                    <a:pt x="23" y="476"/>
                    <a:pt x="17" y="484"/>
                  </a:cubicBezTo>
                  <a:cubicBezTo>
                    <a:pt x="17" y="484"/>
                    <a:pt x="17" y="484"/>
                    <a:pt x="17" y="484"/>
                  </a:cubicBezTo>
                  <a:cubicBezTo>
                    <a:pt x="11" y="492"/>
                    <a:pt x="6" y="500"/>
                    <a:pt x="6" y="514"/>
                  </a:cubicBezTo>
                  <a:cubicBezTo>
                    <a:pt x="6" y="514"/>
                    <a:pt x="6" y="514"/>
                    <a:pt x="6" y="514"/>
                  </a:cubicBezTo>
                  <a:cubicBezTo>
                    <a:pt x="6" y="520"/>
                    <a:pt x="7" y="523"/>
                    <a:pt x="8" y="525"/>
                  </a:cubicBezTo>
                  <a:cubicBezTo>
                    <a:pt x="8" y="525"/>
                    <a:pt x="8" y="525"/>
                    <a:pt x="8" y="525"/>
                  </a:cubicBezTo>
                  <a:cubicBezTo>
                    <a:pt x="9" y="527"/>
                    <a:pt x="10" y="528"/>
                    <a:pt x="13" y="528"/>
                  </a:cubicBezTo>
                  <a:cubicBezTo>
                    <a:pt x="13" y="528"/>
                    <a:pt x="13" y="528"/>
                    <a:pt x="13" y="528"/>
                  </a:cubicBezTo>
                  <a:cubicBezTo>
                    <a:pt x="20" y="528"/>
                    <a:pt x="36" y="520"/>
                    <a:pt x="62" y="512"/>
                  </a:cubicBezTo>
                  <a:cubicBezTo>
                    <a:pt x="62" y="512"/>
                    <a:pt x="62" y="512"/>
                    <a:pt x="62" y="512"/>
                  </a:cubicBezTo>
                  <a:cubicBezTo>
                    <a:pt x="105" y="500"/>
                    <a:pt x="184" y="436"/>
                    <a:pt x="206" y="414"/>
                  </a:cubicBezTo>
                  <a:cubicBezTo>
                    <a:pt x="206" y="414"/>
                    <a:pt x="206" y="414"/>
                    <a:pt x="206" y="414"/>
                  </a:cubicBezTo>
                  <a:cubicBezTo>
                    <a:pt x="217" y="403"/>
                    <a:pt x="219" y="393"/>
                    <a:pt x="219" y="383"/>
                  </a:cubicBezTo>
                  <a:cubicBezTo>
                    <a:pt x="219" y="383"/>
                    <a:pt x="219" y="383"/>
                    <a:pt x="219" y="383"/>
                  </a:cubicBezTo>
                  <a:cubicBezTo>
                    <a:pt x="219" y="372"/>
                    <a:pt x="217" y="361"/>
                    <a:pt x="216" y="348"/>
                  </a:cubicBezTo>
                  <a:cubicBezTo>
                    <a:pt x="216" y="348"/>
                    <a:pt x="216" y="348"/>
                    <a:pt x="216" y="348"/>
                  </a:cubicBezTo>
                  <a:cubicBezTo>
                    <a:pt x="217" y="320"/>
                    <a:pt x="229" y="292"/>
                    <a:pt x="236" y="266"/>
                  </a:cubicBezTo>
                  <a:cubicBezTo>
                    <a:pt x="236" y="266"/>
                    <a:pt x="236" y="266"/>
                    <a:pt x="236" y="266"/>
                  </a:cubicBezTo>
                  <a:cubicBezTo>
                    <a:pt x="236" y="264"/>
                    <a:pt x="236" y="261"/>
                    <a:pt x="236" y="259"/>
                  </a:cubicBezTo>
                  <a:cubicBezTo>
                    <a:pt x="236" y="259"/>
                    <a:pt x="236" y="259"/>
                    <a:pt x="236" y="259"/>
                  </a:cubicBezTo>
                  <a:cubicBezTo>
                    <a:pt x="237" y="238"/>
                    <a:pt x="211" y="219"/>
                    <a:pt x="199" y="208"/>
                  </a:cubicBezTo>
                  <a:cubicBezTo>
                    <a:pt x="199" y="208"/>
                    <a:pt x="199" y="208"/>
                    <a:pt x="199" y="208"/>
                  </a:cubicBezTo>
                  <a:cubicBezTo>
                    <a:pt x="197" y="206"/>
                    <a:pt x="196" y="203"/>
                    <a:pt x="196" y="200"/>
                  </a:cubicBezTo>
                  <a:cubicBezTo>
                    <a:pt x="196" y="200"/>
                    <a:pt x="196" y="200"/>
                    <a:pt x="196" y="200"/>
                  </a:cubicBezTo>
                  <a:cubicBezTo>
                    <a:pt x="196" y="181"/>
                    <a:pt x="223" y="147"/>
                    <a:pt x="223" y="147"/>
                  </a:cubicBezTo>
                  <a:cubicBezTo>
                    <a:pt x="223" y="147"/>
                    <a:pt x="223" y="147"/>
                    <a:pt x="223" y="147"/>
                  </a:cubicBezTo>
                  <a:cubicBezTo>
                    <a:pt x="224" y="147"/>
                    <a:pt x="224" y="146"/>
                    <a:pt x="225" y="146"/>
                  </a:cubicBezTo>
                  <a:cubicBezTo>
                    <a:pt x="225" y="146"/>
                    <a:pt x="225" y="146"/>
                    <a:pt x="225" y="146"/>
                  </a:cubicBezTo>
                  <a:cubicBezTo>
                    <a:pt x="277" y="142"/>
                    <a:pt x="281" y="108"/>
                    <a:pt x="281" y="99"/>
                  </a:cubicBezTo>
                  <a:cubicBezTo>
                    <a:pt x="281" y="99"/>
                    <a:pt x="281" y="99"/>
                    <a:pt x="281" y="99"/>
                  </a:cubicBezTo>
                  <a:cubicBezTo>
                    <a:pt x="268" y="99"/>
                    <a:pt x="256" y="97"/>
                    <a:pt x="248" y="93"/>
                  </a:cubicBezTo>
                  <a:cubicBezTo>
                    <a:pt x="248" y="93"/>
                    <a:pt x="248" y="93"/>
                    <a:pt x="248" y="93"/>
                  </a:cubicBezTo>
                  <a:cubicBezTo>
                    <a:pt x="239" y="90"/>
                    <a:pt x="233" y="83"/>
                    <a:pt x="233" y="75"/>
                  </a:cubicBezTo>
                  <a:cubicBezTo>
                    <a:pt x="233" y="75"/>
                    <a:pt x="233" y="75"/>
                    <a:pt x="233" y="75"/>
                  </a:cubicBezTo>
                  <a:cubicBezTo>
                    <a:pt x="233" y="69"/>
                    <a:pt x="237" y="62"/>
                    <a:pt x="244" y="55"/>
                  </a:cubicBezTo>
                  <a:cubicBezTo>
                    <a:pt x="244" y="55"/>
                    <a:pt x="244" y="55"/>
                    <a:pt x="244" y="55"/>
                  </a:cubicBezTo>
                  <a:cubicBezTo>
                    <a:pt x="247" y="52"/>
                    <a:pt x="248" y="48"/>
                    <a:pt x="248" y="45"/>
                  </a:cubicBezTo>
                  <a:cubicBezTo>
                    <a:pt x="248" y="45"/>
                    <a:pt x="248" y="45"/>
                    <a:pt x="248" y="45"/>
                  </a:cubicBezTo>
                  <a:cubicBezTo>
                    <a:pt x="249" y="32"/>
                    <a:pt x="231" y="16"/>
                    <a:pt x="217" y="5"/>
                  </a:cubicBezTo>
                  <a:cubicBezTo>
                    <a:pt x="217" y="5"/>
                    <a:pt x="217" y="5"/>
                    <a:pt x="217" y="5"/>
                  </a:cubicBezTo>
                  <a:cubicBezTo>
                    <a:pt x="212" y="14"/>
                    <a:pt x="203" y="19"/>
                    <a:pt x="191" y="19"/>
                  </a:cubicBezTo>
                  <a:cubicBezTo>
                    <a:pt x="191" y="19"/>
                    <a:pt x="191" y="19"/>
                    <a:pt x="191" y="19"/>
                  </a:cubicBezTo>
                  <a:cubicBezTo>
                    <a:pt x="176" y="19"/>
                    <a:pt x="152" y="28"/>
                    <a:pt x="132" y="41"/>
                  </a:cubicBezTo>
                  <a:cubicBezTo>
                    <a:pt x="132" y="41"/>
                    <a:pt x="132" y="41"/>
                    <a:pt x="132" y="41"/>
                  </a:cubicBezTo>
                  <a:cubicBezTo>
                    <a:pt x="113" y="54"/>
                    <a:pt x="98" y="72"/>
                    <a:pt x="98" y="90"/>
                  </a:cubicBezTo>
                  <a:cubicBezTo>
                    <a:pt x="98" y="90"/>
                    <a:pt x="98" y="90"/>
                    <a:pt x="98" y="90"/>
                  </a:cubicBezTo>
                  <a:cubicBezTo>
                    <a:pt x="98" y="105"/>
                    <a:pt x="86" y="115"/>
                    <a:pt x="70" y="123"/>
                  </a:cubicBezTo>
                  <a:cubicBezTo>
                    <a:pt x="70" y="123"/>
                    <a:pt x="70" y="123"/>
                    <a:pt x="70" y="123"/>
                  </a:cubicBezTo>
                  <a:cubicBezTo>
                    <a:pt x="55" y="130"/>
                    <a:pt x="36" y="135"/>
                    <a:pt x="20" y="138"/>
                  </a:cubicBezTo>
                  <a:cubicBezTo>
                    <a:pt x="20" y="138"/>
                    <a:pt x="20" y="138"/>
                    <a:pt x="20" y="138"/>
                  </a:cubicBezTo>
                  <a:cubicBezTo>
                    <a:pt x="23" y="149"/>
                    <a:pt x="25" y="161"/>
                    <a:pt x="25" y="172"/>
                  </a:cubicBezTo>
                  <a:cubicBezTo>
                    <a:pt x="25" y="172"/>
                    <a:pt x="25" y="172"/>
                    <a:pt x="25" y="172"/>
                  </a:cubicBezTo>
                  <a:cubicBezTo>
                    <a:pt x="25" y="183"/>
                    <a:pt x="23" y="193"/>
                    <a:pt x="16" y="199"/>
                  </a:cubicBezTo>
                  <a:cubicBezTo>
                    <a:pt x="16" y="199"/>
                    <a:pt x="16" y="199"/>
                    <a:pt x="16" y="199"/>
                  </a:cubicBezTo>
                  <a:cubicBezTo>
                    <a:pt x="8" y="208"/>
                    <a:pt x="5" y="220"/>
                    <a:pt x="5" y="234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28"/>
            <p:cNvSpPr>
              <a:spLocks noEditPoints="1"/>
            </p:cNvSpPr>
            <p:nvPr/>
          </p:nvSpPr>
          <p:spPr bwMode="auto">
            <a:xfrm>
              <a:off x="6111881" y="2509839"/>
              <a:ext cx="268288" cy="344488"/>
            </a:xfrm>
            <a:custGeom>
              <a:avLst/>
              <a:gdLst>
                <a:gd name="T0" fmla="*/ 74399 w 119"/>
                <a:gd name="T1" fmla="*/ 270187 h 153"/>
                <a:gd name="T2" fmla="*/ 63127 w 119"/>
                <a:gd name="T3" fmla="*/ 258929 h 153"/>
                <a:gd name="T4" fmla="*/ 0 w 119"/>
                <a:gd name="T5" fmla="*/ 189131 h 153"/>
                <a:gd name="T6" fmla="*/ 4509 w 119"/>
                <a:gd name="T7" fmla="*/ 166615 h 153"/>
                <a:gd name="T8" fmla="*/ 56363 w 119"/>
                <a:gd name="T9" fmla="*/ 92314 h 153"/>
                <a:gd name="T10" fmla="*/ 94690 w 119"/>
                <a:gd name="T11" fmla="*/ 31522 h 153"/>
                <a:gd name="T12" fmla="*/ 101453 w 119"/>
                <a:gd name="T13" fmla="*/ 9006 h 153"/>
                <a:gd name="T14" fmla="*/ 121744 w 119"/>
                <a:gd name="T15" fmla="*/ 0 h 153"/>
                <a:gd name="T16" fmla="*/ 169089 w 119"/>
                <a:gd name="T17" fmla="*/ 24767 h 153"/>
                <a:gd name="T18" fmla="*/ 164580 w 119"/>
                <a:gd name="T19" fmla="*/ 27019 h 153"/>
                <a:gd name="T20" fmla="*/ 191634 w 119"/>
                <a:gd name="T21" fmla="*/ 83308 h 153"/>
                <a:gd name="T22" fmla="*/ 214179 w 119"/>
                <a:gd name="T23" fmla="*/ 141848 h 153"/>
                <a:gd name="T24" fmla="*/ 268288 w 119"/>
                <a:gd name="T25" fmla="*/ 256677 h 153"/>
                <a:gd name="T26" fmla="*/ 266033 w 119"/>
                <a:gd name="T27" fmla="*/ 261180 h 153"/>
                <a:gd name="T28" fmla="*/ 227707 w 119"/>
                <a:gd name="T29" fmla="*/ 321972 h 153"/>
                <a:gd name="T30" fmla="*/ 225452 w 119"/>
                <a:gd name="T31" fmla="*/ 324224 h 153"/>
                <a:gd name="T32" fmla="*/ 137526 w 119"/>
                <a:gd name="T33" fmla="*/ 344488 h 153"/>
                <a:gd name="T34" fmla="*/ 137526 w 119"/>
                <a:gd name="T35" fmla="*/ 344488 h 153"/>
                <a:gd name="T36" fmla="*/ 92435 w 119"/>
                <a:gd name="T37" fmla="*/ 315218 h 153"/>
                <a:gd name="T38" fmla="*/ 94690 w 119"/>
                <a:gd name="T39" fmla="*/ 294954 h 153"/>
                <a:gd name="T40" fmla="*/ 137526 w 119"/>
                <a:gd name="T41" fmla="*/ 335482 h 153"/>
                <a:gd name="T42" fmla="*/ 218689 w 119"/>
                <a:gd name="T43" fmla="*/ 317469 h 153"/>
                <a:gd name="T44" fmla="*/ 259270 w 119"/>
                <a:gd name="T45" fmla="*/ 256677 h 153"/>
                <a:gd name="T46" fmla="*/ 207416 w 119"/>
                <a:gd name="T47" fmla="*/ 148603 h 153"/>
                <a:gd name="T48" fmla="*/ 182616 w 119"/>
                <a:gd name="T49" fmla="*/ 85559 h 153"/>
                <a:gd name="T50" fmla="*/ 162326 w 119"/>
                <a:gd name="T51" fmla="*/ 31522 h 153"/>
                <a:gd name="T52" fmla="*/ 162326 w 119"/>
                <a:gd name="T53" fmla="*/ 31522 h 153"/>
                <a:gd name="T54" fmla="*/ 121744 w 119"/>
                <a:gd name="T55" fmla="*/ 9006 h 153"/>
                <a:gd name="T56" fmla="*/ 103708 w 119"/>
                <a:gd name="T57" fmla="*/ 31522 h 153"/>
                <a:gd name="T58" fmla="*/ 63127 w 119"/>
                <a:gd name="T59" fmla="*/ 99068 h 153"/>
                <a:gd name="T60" fmla="*/ 11273 w 119"/>
                <a:gd name="T61" fmla="*/ 168867 h 153"/>
                <a:gd name="T62" fmla="*/ 9018 w 119"/>
                <a:gd name="T63" fmla="*/ 189131 h 153"/>
                <a:gd name="T64" fmla="*/ 27054 w 119"/>
                <a:gd name="T65" fmla="*/ 231910 h 153"/>
                <a:gd name="T66" fmla="*/ 63127 w 119"/>
                <a:gd name="T67" fmla="*/ 249923 h 15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119" h="153">
                  <a:moveTo>
                    <a:pt x="41" y="140"/>
                  </a:moveTo>
                  <a:cubicBezTo>
                    <a:pt x="38" y="133"/>
                    <a:pt x="36" y="125"/>
                    <a:pt x="33" y="120"/>
                  </a:cubicBezTo>
                  <a:cubicBezTo>
                    <a:pt x="33" y="120"/>
                    <a:pt x="33" y="120"/>
                    <a:pt x="33" y="120"/>
                  </a:cubicBezTo>
                  <a:cubicBezTo>
                    <a:pt x="31" y="116"/>
                    <a:pt x="30" y="115"/>
                    <a:pt x="28" y="115"/>
                  </a:cubicBezTo>
                  <a:cubicBezTo>
                    <a:pt x="28" y="115"/>
                    <a:pt x="28" y="115"/>
                    <a:pt x="28" y="115"/>
                  </a:cubicBezTo>
                  <a:cubicBezTo>
                    <a:pt x="15" y="115"/>
                    <a:pt x="0" y="101"/>
                    <a:pt x="0" y="84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80"/>
                    <a:pt x="0" y="77"/>
                    <a:pt x="2" y="74"/>
                  </a:cubicBezTo>
                  <a:cubicBezTo>
                    <a:pt x="2" y="74"/>
                    <a:pt x="2" y="74"/>
                    <a:pt x="2" y="74"/>
                  </a:cubicBezTo>
                  <a:cubicBezTo>
                    <a:pt x="6" y="64"/>
                    <a:pt x="16" y="52"/>
                    <a:pt x="25" y="41"/>
                  </a:cubicBezTo>
                  <a:cubicBezTo>
                    <a:pt x="25" y="41"/>
                    <a:pt x="25" y="41"/>
                    <a:pt x="25" y="41"/>
                  </a:cubicBezTo>
                  <a:cubicBezTo>
                    <a:pt x="34" y="31"/>
                    <a:pt x="42" y="20"/>
                    <a:pt x="42" y="14"/>
                  </a:cubicBezTo>
                  <a:cubicBezTo>
                    <a:pt x="42" y="14"/>
                    <a:pt x="42" y="14"/>
                    <a:pt x="42" y="14"/>
                  </a:cubicBezTo>
                  <a:cubicBezTo>
                    <a:pt x="42" y="9"/>
                    <a:pt x="43" y="6"/>
                    <a:pt x="45" y="4"/>
                  </a:cubicBezTo>
                  <a:cubicBezTo>
                    <a:pt x="45" y="4"/>
                    <a:pt x="45" y="4"/>
                    <a:pt x="45" y="4"/>
                  </a:cubicBezTo>
                  <a:cubicBezTo>
                    <a:pt x="48" y="1"/>
                    <a:pt x="51" y="0"/>
                    <a:pt x="54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60" y="0"/>
                    <a:pt x="68" y="4"/>
                    <a:pt x="75" y="11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73" y="12"/>
                    <a:pt x="73" y="12"/>
                    <a:pt x="73" y="12"/>
                  </a:cubicBezTo>
                  <a:cubicBezTo>
                    <a:pt x="75" y="11"/>
                    <a:pt x="75" y="11"/>
                    <a:pt x="75" y="11"/>
                  </a:cubicBezTo>
                  <a:cubicBezTo>
                    <a:pt x="82" y="19"/>
                    <a:pt x="83" y="28"/>
                    <a:pt x="85" y="37"/>
                  </a:cubicBezTo>
                  <a:cubicBezTo>
                    <a:pt x="85" y="37"/>
                    <a:pt x="85" y="37"/>
                    <a:pt x="85" y="37"/>
                  </a:cubicBezTo>
                  <a:cubicBezTo>
                    <a:pt x="86" y="46"/>
                    <a:pt x="87" y="55"/>
                    <a:pt x="95" y="63"/>
                  </a:cubicBezTo>
                  <a:cubicBezTo>
                    <a:pt x="95" y="63"/>
                    <a:pt x="95" y="63"/>
                    <a:pt x="95" y="63"/>
                  </a:cubicBezTo>
                  <a:cubicBezTo>
                    <a:pt x="107" y="75"/>
                    <a:pt x="115" y="99"/>
                    <a:pt x="119" y="114"/>
                  </a:cubicBezTo>
                  <a:cubicBezTo>
                    <a:pt x="119" y="114"/>
                    <a:pt x="119" y="114"/>
                    <a:pt x="119" y="114"/>
                  </a:cubicBezTo>
                  <a:cubicBezTo>
                    <a:pt x="119" y="115"/>
                    <a:pt x="119" y="115"/>
                    <a:pt x="118" y="116"/>
                  </a:cubicBezTo>
                  <a:cubicBezTo>
                    <a:pt x="118" y="116"/>
                    <a:pt x="118" y="116"/>
                    <a:pt x="118" y="116"/>
                  </a:cubicBezTo>
                  <a:cubicBezTo>
                    <a:pt x="110" y="123"/>
                    <a:pt x="103" y="131"/>
                    <a:pt x="101" y="143"/>
                  </a:cubicBezTo>
                  <a:cubicBezTo>
                    <a:pt x="101" y="143"/>
                    <a:pt x="101" y="143"/>
                    <a:pt x="101" y="143"/>
                  </a:cubicBezTo>
                  <a:cubicBezTo>
                    <a:pt x="101" y="144"/>
                    <a:pt x="100" y="144"/>
                    <a:pt x="100" y="144"/>
                  </a:cubicBezTo>
                  <a:cubicBezTo>
                    <a:pt x="100" y="144"/>
                    <a:pt x="100" y="144"/>
                    <a:pt x="100" y="144"/>
                  </a:cubicBezTo>
                  <a:cubicBezTo>
                    <a:pt x="89" y="149"/>
                    <a:pt x="74" y="153"/>
                    <a:pt x="6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61" y="153"/>
                    <a:pt x="61" y="153"/>
                    <a:pt x="61" y="153"/>
                  </a:cubicBezTo>
                  <a:cubicBezTo>
                    <a:pt x="51" y="153"/>
                    <a:pt x="45" y="147"/>
                    <a:pt x="41" y="140"/>
                  </a:cubicBezTo>
                  <a:close/>
                  <a:moveTo>
                    <a:pt x="37" y="118"/>
                  </a:moveTo>
                  <a:cubicBezTo>
                    <a:pt x="39" y="122"/>
                    <a:pt x="40" y="127"/>
                    <a:pt x="42" y="131"/>
                  </a:cubicBezTo>
                  <a:cubicBezTo>
                    <a:pt x="42" y="131"/>
                    <a:pt x="42" y="131"/>
                    <a:pt x="42" y="131"/>
                  </a:cubicBezTo>
                  <a:cubicBezTo>
                    <a:pt x="45" y="141"/>
                    <a:pt x="50" y="149"/>
                    <a:pt x="61" y="149"/>
                  </a:cubicBezTo>
                  <a:cubicBezTo>
                    <a:pt x="61" y="149"/>
                    <a:pt x="61" y="149"/>
                    <a:pt x="61" y="149"/>
                  </a:cubicBezTo>
                  <a:cubicBezTo>
                    <a:pt x="73" y="149"/>
                    <a:pt x="87" y="145"/>
                    <a:pt x="97" y="141"/>
                  </a:cubicBezTo>
                  <a:cubicBezTo>
                    <a:pt x="97" y="141"/>
                    <a:pt x="97" y="141"/>
                    <a:pt x="97" y="141"/>
                  </a:cubicBezTo>
                  <a:cubicBezTo>
                    <a:pt x="100" y="129"/>
                    <a:pt x="106" y="120"/>
                    <a:pt x="115" y="114"/>
                  </a:cubicBezTo>
                  <a:cubicBezTo>
                    <a:pt x="115" y="114"/>
                    <a:pt x="115" y="114"/>
                    <a:pt x="115" y="114"/>
                  </a:cubicBezTo>
                  <a:cubicBezTo>
                    <a:pt x="111" y="99"/>
                    <a:pt x="103" y="76"/>
                    <a:pt x="92" y="66"/>
                  </a:cubicBezTo>
                  <a:cubicBezTo>
                    <a:pt x="92" y="66"/>
                    <a:pt x="92" y="66"/>
                    <a:pt x="92" y="66"/>
                  </a:cubicBezTo>
                  <a:cubicBezTo>
                    <a:pt x="84" y="57"/>
                    <a:pt x="82" y="47"/>
                    <a:pt x="81" y="38"/>
                  </a:cubicBezTo>
                  <a:cubicBezTo>
                    <a:pt x="81" y="38"/>
                    <a:pt x="81" y="38"/>
                    <a:pt x="81" y="38"/>
                  </a:cubicBezTo>
                  <a:cubicBezTo>
                    <a:pt x="79" y="28"/>
                    <a:pt x="78" y="20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72" y="14"/>
                    <a:pt x="72" y="14"/>
                    <a:pt x="72" y="14"/>
                  </a:cubicBezTo>
                  <a:cubicBezTo>
                    <a:pt x="65" y="7"/>
                    <a:pt x="59" y="4"/>
                    <a:pt x="54" y="4"/>
                  </a:cubicBezTo>
                  <a:cubicBezTo>
                    <a:pt x="54" y="4"/>
                    <a:pt x="54" y="4"/>
                    <a:pt x="54" y="4"/>
                  </a:cubicBezTo>
                  <a:cubicBezTo>
                    <a:pt x="49" y="4"/>
                    <a:pt x="46" y="7"/>
                    <a:pt x="46" y="14"/>
                  </a:cubicBezTo>
                  <a:cubicBezTo>
                    <a:pt x="46" y="14"/>
                    <a:pt x="46" y="14"/>
                    <a:pt x="46" y="14"/>
                  </a:cubicBezTo>
                  <a:cubicBezTo>
                    <a:pt x="46" y="23"/>
                    <a:pt x="37" y="33"/>
                    <a:pt x="28" y="4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19" y="55"/>
                    <a:pt x="9" y="66"/>
                    <a:pt x="5" y="75"/>
                  </a:cubicBezTo>
                  <a:cubicBezTo>
                    <a:pt x="5" y="75"/>
                    <a:pt x="5" y="75"/>
                    <a:pt x="5" y="75"/>
                  </a:cubicBezTo>
                  <a:cubicBezTo>
                    <a:pt x="4" y="78"/>
                    <a:pt x="4" y="81"/>
                    <a:pt x="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91"/>
                    <a:pt x="7" y="98"/>
                    <a:pt x="12" y="103"/>
                  </a:cubicBezTo>
                  <a:cubicBezTo>
                    <a:pt x="12" y="103"/>
                    <a:pt x="12" y="103"/>
                    <a:pt x="12" y="103"/>
                  </a:cubicBezTo>
                  <a:cubicBezTo>
                    <a:pt x="17" y="108"/>
                    <a:pt x="23" y="111"/>
                    <a:pt x="28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32" y="111"/>
                    <a:pt x="35" y="114"/>
                    <a:pt x="37" y="118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30"/>
            <p:cNvSpPr/>
            <p:nvPr/>
          </p:nvSpPr>
          <p:spPr bwMode="auto">
            <a:xfrm>
              <a:off x="5991231" y="2395539"/>
              <a:ext cx="238125" cy="309563"/>
            </a:xfrm>
            <a:custGeom>
              <a:avLst/>
              <a:gdLst>
                <a:gd name="T0" fmla="*/ 44929 w 106"/>
                <a:gd name="T1" fmla="*/ 284888 h 138"/>
                <a:gd name="T2" fmla="*/ 31450 w 106"/>
                <a:gd name="T3" fmla="*/ 231051 h 138"/>
                <a:gd name="T4" fmla="*/ 31450 w 106"/>
                <a:gd name="T5" fmla="*/ 231051 h 138"/>
                <a:gd name="T6" fmla="*/ 0 w 106"/>
                <a:gd name="T7" fmla="*/ 82999 h 138"/>
                <a:gd name="T8" fmla="*/ 0 w 106"/>
                <a:gd name="T9" fmla="*/ 82999 h 138"/>
                <a:gd name="T10" fmla="*/ 58408 w 106"/>
                <a:gd name="T11" fmla="*/ 26919 h 138"/>
                <a:gd name="T12" fmla="*/ 58408 w 106"/>
                <a:gd name="T13" fmla="*/ 26919 h 138"/>
                <a:gd name="T14" fmla="*/ 152759 w 106"/>
                <a:gd name="T15" fmla="*/ 0 h 138"/>
                <a:gd name="T16" fmla="*/ 152759 w 106"/>
                <a:gd name="T17" fmla="*/ 0 h 138"/>
                <a:gd name="T18" fmla="*/ 152759 w 106"/>
                <a:gd name="T19" fmla="*/ 4486 h 138"/>
                <a:gd name="T20" fmla="*/ 152759 w 106"/>
                <a:gd name="T21" fmla="*/ 8973 h 138"/>
                <a:gd name="T22" fmla="*/ 60654 w 106"/>
                <a:gd name="T23" fmla="*/ 35891 h 138"/>
                <a:gd name="T24" fmla="*/ 60654 w 106"/>
                <a:gd name="T25" fmla="*/ 35891 h 138"/>
                <a:gd name="T26" fmla="*/ 8986 w 106"/>
                <a:gd name="T27" fmla="*/ 82999 h 138"/>
                <a:gd name="T28" fmla="*/ 8986 w 106"/>
                <a:gd name="T29" fmla="*/ 82999 h 138"/>
                <a:gd name="T30" fmla="*/ 40436 w 106"/>
                <a:gd name="T31" fmla="*/ 231051 h 138"/>
                <a:gd name="T32" fmla="*/ 40436 w 106"/>
                <a:gd name="T33" fmla="*/ 231051 h 138"/>
                <a:gd name="T34" fmla="*/ 110077 w 106"/>
                <a:gd name="T35" fmla="*/ 300590 h 138"/>
                <a:gd name="T36" fmla="*/ 110077 w 106"/>
                <a:gd name="T37" fmla="*/ 300590 h 138"/>
                <a:gd name="T38" fmla="*/ 121309 w 106"/>
                <a:gd name="T39" fmla="*/ 300590 h 138"/>
                <a:gd name="T40" fmla="*/ 121309 w 106"/>
                <a:gd name="T41" fmla="*/ 300590 h 138"/>
                <a:gd name="T42" fmla="*/ 125802 w 106"/>
                <a:gd name="T43" fmla="*/ 280401 h 138"/>
                <a:gd name="T44" fmla="*/ 125802 w 106"/>
                <a:gd name="T45" fmla="*/ 280401 h 138"/>
                <a:gd name="T46" fmla="*/ 177471 w 106"/>
                <a:gd name="T47" fmla="*/ 206375 h 138"/>
                <a:gd name="T48" fmla="*/ 177471 w 106"/>
                <a:gd name="T49" fmla="*/ 206375 h 138"/>
                <a:gd name="T50" fmla="*/ 215660 w 106"/>
                <a:gd name="T51" fmla="*/ 145809 h 138"/>
                <a:gd name="T52" fmla="*/ 215660 w 106"/>
                <a:gd name="T53" fmla="*/ 145809 h 138"/>
                <a:gd name="T54" fmla="*/ 226893 w 106"/>
                <a:gd name="T55" fmla="*/ 118890 h 138"/>
                <a:gd name="T56" fmla="*/ 226893 w 106"/>
                <a:gd name="T57" fmla="*/ 118890 h 138"/>
                <a:gd name="T58" fmla="*/ 197689 w 106"/>
                <a:gd name="T59" fmla="*/ 51594 h 138"/>
                <a:gd name="T60" fmla="*/ 197689 w 106"/>
                <a:gd name="T61" fmla="*/ 51594 h 138"/>
                <a:gd name="T62" fmla="*/ 152759 w 106"/>
                <a:gd name="T63" fmla="*/ 8973 h 138"/>
                <a:gd name="T64" fmla="*/ 152759 w 106"/>
                <a:gd name="T65" fmla="*/ 8973 h 138"/>
                <a:gd name="T66" fmla="*/ 152759 w 106"/>
                <a:gd name="T67" fmla="*/ 4486 h 138"/>
                <a:gd name="T68" fmla="*/ 152759 w 106"/>
                <a:gd name="T69" fmla="*/ 0 h 138"/>
                <a:gd name="T70" fmla="*/ 204428 w 106"/>
                <a:gd name="T71" fmla="*/ 47107 h 138"/>
                <a:gd name="T72" fmla="*/ 204428 w 106"/>
                <a:gd name="T73" fmla="*/ 47107 h 138"/>
                <a:gd name="T74" fmla="*/ 235879 w 106"/>
                <a:gd name="T75" fmla="*/ 118890 h 138"/>
                <a:gd name="T76" fmla="*/ 235879 w 106"/>
                <a:gd name="T77" fmla="*/ 118890 h 138"/>
                <a:gd name="T78" fmla="*/ 233632 w 106"/>
                <a:gd name="T79" fmla="*/ 125620 h 138"/>
                <a:gd name="T80" fmla="*/ 233632 w 106"/>
                <a:gd name="T81" fmla="*/ 125620 h 138"/>
                <a:gd name="T82" fmla="*/ 224646 w 106"/>
                <a:gd name="T83" fmla="*/ 145809 h 138"/>
                <a:gd name="T84" fmla="*/ 224646 w 106"/>
                <a:gd name="T85" fmla="*/ 145809 h 138"/>
                <a:gd name="T86" fmla="*/ 184210 w 106"/>
                <a:gd name="T87" fmla="*/ 213105 h 138"/>
                <a:gd name="T88" fmla="*/ 184210 w 106"/>
                <a:gd name="T89" fmla="*/ 213105 h 138"/>
                <a:gd name="T90" fmla="*/ 132541 w 106"/>
                <a:gd name="T91" fmla="*/ 282644 h 138"/>
                <a:gd name="T92" fmla="*/ 132541 w 106"/>
                <a:gd name="T93" fmla="*/ 282644 h 138"/>
                <a:gd name="T94" fmla="*/ 130295 w 106"/>
                <a:gd name="T95" fmla="*/ 302833 h 138"/>
                <a:gd name="T96" fmla="*/ 130295 w 106"/>
                <a:gd name="T97" fmla="*/ 302833 h 138"/>
                <a:gd name="T98" fmla="*/ 130295 w 106"/>
                <a:gd name="T99" fmla="*/ 305077 h 138"/>
                <a:gd name="T100" fmla="*/ 130295 w 106"/>
                <a:gd name="T101" fmla="*/ 305077 h 138"/>
                <a:gd name="T102" fmla="*/ 125802 w 106"/>
                <a:gd name="T103" fmla="*/ 309563 h 138"/>
                <a:gd name="T104" fmla="*/ 125802 w 106"/>
                <a:gd name="T105" fmla="*/ 309563 h 138"/>
                <a:gd name="T106" fmla="*/ 110077 w 106"/>
                <a:gd name="T107" fmla="*/ 309563 h 138"/>
                <a:gd name="T108" fmla="*/ 110077 w 106"/>
                <a:gd name="T109" fmla="*/ 309563 h 138"/>
                <a:gd name="T110" fmla="*/ 107830 w 106"/>
                <a:gd name="T111" fmla="*/ 309563 h 138"/>
                <a:gd name="T112" fmla="*/ 107830 w 106"/>
                <a:gd name="T113" fmla="*/ 309563 h 138"/>
                <a:gd name="T114" fmla="*/ 44929 w 106"/>
                <a:gd name="T115" fmla="*/ 284888 h 13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6" h="138">
                  <a:moveTo>
                    <a:pt x="20" y="127"/>
                  </a:moveTo>
                  <a:cubicBezTo>
                    <a:pt x="15" y="120"/>
                    <a:pt x="14" y="111"/>
                    <a:pt x="14" y="103"/>
                  </a:cubicBezTo>
                  <a:cubicBezTo>
                    <a:pt x="14" y="103"/>
                    <a:pt x="14" y="103"/>
                    <a:pt x="14" y="103"/>
                  </a:cubicBezTo>
                  <a:cubicBezTo>
                    <a:pt x="14" y="83"/>
                    <a:pt x="0" y="52"/>
                    <a:pt x="0" y="37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0" y="28"/>
                    <a:pt x="12" y="20"/>
                    <a:pt x="26" y="12"/>
                  </a:cubicBezTo>
                  <a:cubicBezTo>
                    <a:pt x="26" y="12"/>
                    <a:pt x="26" y="12"/>
                    <a:pt x="26" y="12"/>
                  </a:cubicBezTo>
                  <a:cubicBezTo>
                    <a:pt x="40" y="6"/>
                    <a:pt x="56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57" y="4"/>
                    <a:pt x="41" y="9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14" y="23"/>
                    <a:pt x="3" y="32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3" y="50"/>
                    <a:pt x="17" y="82"/>
                    <a:pt x="18" y="103"/>
                  </a:cubicBezTo>
                  <a:cubicBezTo>
                    <a:pt x="18" y="103"/>
                    <a:pt x="18" y="103"/>
                    <a:pt x="18" y="103"/>
                  </a:cubicBezTo>
                  <a:cubicBezTo>
                    <a:pt x="18" y="119"/>
                    <a:pt x="23" y="134"/>
                    <a:pt x="49" y="134"/>
                  </a:cubicBezTo>
                  <a:cubicBezTo>
                    <a:pt x="49" y="134"/>
                    <a:pt x="49" y="134"/>
                    <a:pt x="49" y="134"/>
                  </a:cubicBezTo>
                  <a:cubicBezTo>
                    <a:pt x="50" y="134"/>
                    <a:pt x="52" y="134"/>
                    <a:pt x="54" y="134"/>
                  </a:cubicBezTo>
                  <a:cubicBezTo>
                    <a:pt x="54" y="134"/>
                    <a:pt x="54" y="134"/>
                    <a:pt x="54" y="134"/>
                  </a:cubicBezTo>
                  <a:cubicBezTo>
                    <a:pt x="54" y="131"/>
                    <a:pt x="54" y="128"/>
                    <a:pt x="56" y="125"/>
                  </a:cubicBezTo>
                  <a:cubicBezTo>
                    <a:pt x="56" y="125"/>
                    <a:pt x="56" y="125"/>
                    <a:pt x="56" y="125"/>
                  </a:cubicBezTo>
                  <a:cubicBezTo>
                    <a:pt x="60" y="115"/>
                    <a:pt x="70" y="103"/>
                    <a:pt x="79" y="92"/>
                  </a:cubicBezTo>
                  <a:cubicBezTo>
                    <a:pt x="79" y="92"/>
                    <a:pt x="79" y="92"/>
                    <a:pt x="79" y="92"/>
                  </a:cubicBezTo>
                  <a:cubicBezTo>
                    <a:pt x="88" y="82"/>
                    <a:pt x="96" y="71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96" y="60"/>
                    <a:pt x="98" y="56"/>
                    <a:pt x="101" y="53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8" y="45"/>
                    <a:pt x="94" y="33"/>
                    <a:pt x="88" y="23"/>
                  </a:cubicBezTo>
                  <a:cubicBezTo>
                    <a:pt x="88" y="23"/>
                    <a:pt x="88" y="23"/>
                    <a:pt x="88" y="23"/>
                  </a:cubicBezTo>
                  <a:cubicBezTo>
                    <a:pt x="82" y="12"/>
                    <a:pt x="74" y="4"/>
                    <a:pt x="68" y="4"/>
                  </a:cubicBezTo>
                  <a:cubicBezTo>
                    <a:pt x="68" y="4"/>
                    <a:pt x="68" y="4"/>
                    <a:pt x="68" y="4"/>
                  </a:cubicBezTo>
                  <a:cubicBezTo>
                    <a:pt x="68" y="2"/>
                    <a:pt x="68" y="2"/>
                    <a:pt x="68" y="2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78" y="1"/>
                    <a:pt x="85" y="10"/>
                    <a:pt x="91" y="21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8" y="32"/>
                    <a:pt x="103" y="45"/>
                    <a:pt x="105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6" y="54"/>
                    <a:pt x="105" y="55"/>
                    <a:pt x="104" y="56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2" y="57"/>
                    <a:pt x="100" y="60"/>
                    <a:pt x="100" y="65"/>
                  </a:cubicBezTo>
                  <a:cubicBezTo>
                    <a:pt x="100" y="65"/>
                    <a:pt x="100" y="65"/>
                    <a:pt x="100" y="65"/>
                  </a:cubicBezTo>
                  <a:cubicBezTo>
                    <a:pt x="100" y="74"/>
                    <a:pt x="91" y="84"/>
                    <a:pt x="82" y="95"/>
                  </a:cubicBezTo>
                  <a:cubicBezTo>
                    <a:pt x="82" y="95"/>
                    <a:pt x="82" y="95"/>
                    <a:pt x="82" y="95"/>
                  </a:cubicBezTo>
                  <a:cubicBezTo>
                    <a:pt x="73" y="106"/>
                    <a:pt x="63" y="117"/>
                    <a:pt x="59" y="126"/>
                  </a:cubicBezTo>
                  <a:cubicBezTo>
                    <a:pt x="59" y="126"/>
                    <a:pt x="59" y="126"/>
                    <a:pt x="59" y="126"/>
                  </a:cubicBezTo>
                  <a:cubicBezTo>
                    <a:pt x="58" y="129"/>
                    <a:pt x="58" y="132"/>
                    <a:pt x="58" y="135"/>
                  </a:cubicBezTo>
                  <a:cubicBezTo>
                    <a:pt x="58" y="135"/>
                    <a:pt x="58" y="135"/>
                    <a:pt x="58" y="135"/>
                  </a:cubicBezTo>
                  <a:cubicBezTo>
                    <a:pt x="58" y="135"/>
                    <a:pt x="58" y="135"/>
                    <a:pt x="58" y="136"/>
                  </a:cubicBezTo>
                  <a:cubicBezTo>
                    <a:pt x="58" y="136"/>
                    <a:pt x="58" y="136"/>
                    <a:pt x="58" y="136"/>
                  </a:cubicBezTo>
                  <a:cubicBezTo>
                    <a:pt x="58" y="137"/>
                    <a:pt x="57" y="138"/>
                    <a:pt x="56" y="138"/>
                  </a:cubicBezTo>
                  <a:cubicBezTo>
                    <a:pt x="56" y="138"/>
                    <a:pt x="56" y="138"/>
                    <a:pt x="56" y="138"/>
                  </a:cubicBezTo>
                  <a:cubicBezTo>
                    <a:pt x="53" y="138"/>
                    <a:pt x="51" y="138"/>
                    <a:pt x="49" y="138"/>
                  </a:cubicBezTo>
                  <a:cubicBezTo>
                    <a:pt x="49" y="138"/>
                    <a:pt x="49" y="138"/>
                    <a:pt x="49" y="138"/>
                  </a:cubicBezTo>
                  <a:cubicBezTo>
                    <a:pt x="49" y="138"/>
                    <a:pt x="49" y="138"/>
                    <a:pt x="48" y="138"/>
                  </a:cubicBezTo>
                  <a:cubicBezTo>
                    <a:pt x="48" y="138"/>
                    <a:pt x="48" y="138"/>
                    <a:pt x="48" y="138"/>
                  </a:cubicBezTo>
                  <a:cubicBezTo>
                    <a:pt x="35" y="138"/>
                    <a:pt x="26" y="134"/>
                    <a:pt x="20" y="127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32"/>
            <p:cNvSpPr/>
            <p:nvPr/>
          </p:nvSpPr>
          <p:spPr bwMode="auto">
            <a:xfrm>
              <a:off x="5700718" y="2070101"/>
              <a:ext cx="885826" cy="1249363"/>
            </a:xfrm>
            <a:custGeom>
              <a:avLst/>
              <a:gdLst>
                <a:gd name="T0" fmla="*/ 53959 w 394"/>
                <a:gd name="T1" fmla="*/ 1242622 h 556"/>
                <a:gd name="T2" fmla="*/ 44966 w 394"/>
                <a:gd name="T3" fmla="*/ 1157234 h 556"/>
                <a:gd name="T4" fmla="*/ 89932 w 394"/>
                <a:gd name="T5" fmla="*/ 957246 h 556"/>
                <a:gd name="T6" fmla="*/ 60704 w 394"/>
                <a:gd name="T7" fmla="*/ 705576 h 556"/>
                <a:gd name="T8" fmla="*/ 191105 w 394"/>
                <a:gd name="T9" fmla="*/ 597717 h 556"/>
                <a:gd name="T10" fmla="*/ 107918 w 394"/>
                <a:gd name="T11" fmla="*/ 498846 h 556"/>
                <a:gd name="T12" fmla="*/ 42717 w 394"/>
                <a:gd name="T13" fmla="*/ 381999 h 556"/>
                <a:gd name="T14" fmla="*/ 116911 w 394"/>
                <a:gd name="T15" fmla="*/ 159541 h 556"/>
                <a:gd name="T16" fmla="*/ 170870 w 394"/>
                <a:gd name="T17" fmla="*/ 242682 h 556"/>
                <a:gd name="T18" fmla="*/ 409189 w 394"/>
                <a:gd name="T19" fmla="*/ 71906 h 556"/>
                <a:gd name="T20" fmla="*/ 465396 w 394"/>
                <a:gd name="T21" fmla="*/ 0 h 556"/>
                <a:gd name="T22" fmla="*/ 636266 w 394"/>
                <a:gd name="T23" fmla="*/ 114600 h 556"/>
                <a:gd name="T24" fmla="*/ 672239 w 394"/>
                <a:gd name="T25" fmla="*/ 222459 h 556"/>
                <a:gd name="T26" fmla="*/ 665494 w 394"/>
                <a:gd name="T27" fmla="*/ 229200 h 556"/>
                <a:gd name="T28" fmla="*/ 627273 w 394"/>
                <a:gd name="T29" fmla="*/ 114600 h 556"/>
                <a:gd name="T30" fmla="*/ 418182 w 394"/>
                <a:gd name="T31" fmla="*/ 71906 h 556"/>
                <a:gd name="T32" fmla="*/ 357478 w 394"/>
                <a:gd name="T33" fmla="*/ 193247 h 556"/>
                <a:gd name="T34" fmla="*/ 159629 w 394"/>
                <a:gd name="T35" fmla="*/ 247176 h 556"/>
                <a:gd name="T36" fmla="*/ 69697 w 394"/>
                <a:gd name="T37" fmla="*/ 233694 h 556"/>
                <a:gd name="T38" fmla="*/ 114663 w 394"/>
                <a:gd name="T39" fmla="*/ 505588 h 556"/>
                <a:gd name="T40" fmla="*/ 119159 w 394"/>
                <a:gd name="T41" fmla="*/ 577493 h 556"/>
                <a:gd name="T42" fmla="*/ 200098 w 394"/>
                <a:gd name="T43" fmla="*/ 595470 h 556"/>
                <a:gd name="T44" fmla="*/ 38221 w 394"/>
                <a:gd name="T45" fmla="*/ 752764 h 556"/>
                <a:gd name="T46" fmla="*/ 98925 w 394"/>
                <a:gd name="T47" fmla="*/ 957246 h 556"/>
                <a:gd name="T48" fmla="*/ 53959 w 394"/>
                <a:gd name="T49" fmla="*/ 1157234 h 556"/>
                <a:gd name="T50" fmla="*/ 296774 w 394"/>
                <a:gd name="T51" fmla="*/ 1240375 h 556"/>
                <a:gd name="T52" fmla="*/ 299022 w 394"/>
                <a:gd name="T53" fmla="*/ 1229139 h 556"/>
                <a:gd name="T54" fmla="*/ 638514 w 394"/>
                <a:gd name="T55" fmla="*/ 826917 h 556"/>
                <a:gd name="T56" fmla="*/ 629521 w 394"/>
                <a:gd name="T57" fmla="*/ 768493 h 556"/>
                <a:gd name="T58" fmla="*/ 485630 w 394"/>
                <a:gd name="T59" fmla="*/ 710070 h 556"/>
                <a:gd name="T60" fmla="*/ 411437 w 394"/>
                <a:gd name="T61" fmla="*/ 635917 h 556"/>
                <a:gd name="T62" fmla="*/ 321505 w 394"/>
                <a:gd name="T63" fmla="*/ 557270 h 556"/>
                <a:gd name="T64" fmla="*/ 348485 w 394"/>
                <a:gd name="T65" fmla="*/ 355035 h 556"/>
                <a:gd name="T66" fmla="*/ 526100 w 394"/>
                <a:gd name="T67" fmla="*/ 442670 h 556"/>
                <a:gd name="T68" fmla="*/ 580059 w 394"/>
                <a:gd name="T69" fmla="*/ 465141 h 556"/>
                <a:gd name="T70" fmla="*/ 676735 w 394"/>
                <a:gd name="T71" fmla="*/ 689846 h 556"/>
                <a:gd name="T72" fmla="*/ 874585 w 394"/>
                <a:gd name="T73" fmla="*/ 471882 h 556"/>
                <a:gd name="T74" fmla="*/ 885826 w 394"/>
                <a:gd name="T75" fmla="*/ 471882 h 556"/>
                <a:gd name="T76" fmla="*/ 827370 w 394"/>
                <a:gd name="T77" fmla="*/ 575246 h 556"/>
                <a:gd name="T78" fmla="*/ 669990 w 394"/>
                <a:gd name="T79" fmla="*/ 698834 h 556"/>
                <a:gd name="T80" fmla="*/ 593548 w 394"/>
                <a:gd name="T81" fmla="*/ 525811 h 556"/>
                <a:gd name="T82" fmla="*/ 523851 w 394"/>
                <a:gd name="T83" fmla="*/ 451658 h 556"/>
                <a:gd name="T84" fmla="*/ 517107 w 394"/>
                <a:gd name="T85" fmla="*/ 449411 h 556"/>
                <a:gd name="T86" fmla="*/ 350733 w 394"/>
                <a:gd name="T87" fmla="*/ 361776 h 556"/>
                <a:gd name="T88" fmla="*/ 330499 w 394"/>
                <a:gd name="T89" fmla="*/ 557270 h 556"/>
                <a:gd name="T90" fmla="*/ 418182 w 394"/>
                <a:gd name="T91" fmla="*/ 626929 h 556"/>
                <a:gd name="T92" fmla="*/ 474389 w 394"/>
                <a:gd name="T93" fmla="*/ 689846 h 556"/>
                <a:gd name="T94" fmla="*/ 548583 w 394"/>
                <a:gd name="T95" fmla="*/ 775234 h 556"/>
                <a:gd name="T96" fmla="*/ 636266 w 394"/>
                <a:gd name="T97" fmla="*/ 757258 h 556"/>
                <a:gd name="T98" fmla="*/ 649756 w 394"/>
                <a:gd name="T99" fmla="*/ 824669 h 556"/>
                <a:gd name="T100" fmla="*/ 649756 w 394"/>
                <a:gd name="T101" fmla="*/ 831411 h 556"/>
                <a:gd name="T102" fmla="*/ 334995 w 394"/>
                <a:gd name="T103" fmla="*/ 1233634 h 556"/>
                <a:gd name="T104" fmla="*/ 337243 w 394"/>
                <a:gd name="T105" fmla="*/ 1240375 h 55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394" h="556">
                  <a:moveTo>
                    <a:pt x="94" y="550"/>
                  </a:moveTo>
                  <a:cubicBezTo>
                    <a:pt x="77" y="550"/>
                    <a:pt x="44" y="552"/>
                    <a:pt x="25" y="554"/>
                  </a:cubicBezTo>
                  <a:cubicBezTo>
                    <a:pt x="25" y="554"/>
                    <a:pt x="25" y="554"/>
                    <a:pt x="25" y="554"/>
                  </a:cubicBezTo>
                  <a:cubicBezTo>
                    <a:pt x="25" y="554"/>
                    <a:pt x="24" y="554"/>
                    <a:pt x="24" y="553"/>
                  </a:cubicBezTo>
                  <a:cubicBezTo>
                    <a:pt x="24" y="553"/>
                    <a:pt x="24" y="553"/>
                    <a:pt x="24" y="553"/>
                  </a:cubicBezTo>
                  <a:cubicBezTo>
                    <a:pt x="23" y="553"/>
                    <a:pt x="23" y="552"/>
                    <a:pt x="23" y="552"/>
                  </a:cubicBezTo>
                  <a:cubicBezTo>
                    <a:pt x="23" y="552"/>
                    <a:pt x="23" y="552"/>
                    <a:pt x="23" y="552"/>
                  </a:cubicBezTo>
                  <a:cubicBezTo>
                    <a:pt x="23" y="551"/>
                    <a:pt x="23" y="550"/>
                    <a:pt x="23" y="550"/>
                  </a:cubicBezTo>
                  <a:cubicBezTo>
                    <a:pt x="23" y="550"/>
                    <a:pt x="23" y="550"/>
                    <a:pt x="23" y="550"/>
                  </a:cubicBezTo>
                  <a:cubicBezTo>
                    <a:pt x="23" y="539"/>
                    <a:pt x="21" y="528"/>
                    <a:pt x="20" y="515"/>
                  </a:cubicBezTo>
                  <a:cubicBezTo>
                    <a:pt x="20" y="515"/>
                    <a:pt x="20" y="515"/>
                    <a:pt x="20" y="515"/>
                  </a:cubicBezTo>
                  <a:cubicBezTo>
                    <a:pt x="21" y="487"/>
                    <a:pt x="33" y="459"/>
                    <a:pt x="40" y="433"/>
                  </a:cubicBezTo>
                  <a:cubicBezTo>
                    <a:pt x="40" y="433"/>
                    <a:pt x="40" y="433"/>
                    <a:pt x="40" y="433"/>
                  </a:cubicBezTo>
                  <a:cubicBezTo>
                    <a:pt x="40" y="431"/>
                    <a:pt x="40" y="428"/>
                    <a:pt x="40" y="426"/>
                  </a:cubicBezTo>
                  <a:cubicBezTo>
                    <a:pt x="40" y="426"/>
                    <a:pt x="40" y="426"/>
                    <a:pt x="40" y="426"/>
                  </a:cubicBezTo>
                  <a:cubicBezTo>
                    <a:pt x="41" y="405"/>
                    <a:pt x="15" y="386"/>
                    <a:pt x="3" y="375"/>
                  </a:cubicBezTo>
                  <a:cubicBezTo>
                    <a:pt x="3" y="375"/>
                    <a:pt x="3" y="375"/>
                    <a:pt x="3" y="375"/>
                  </a:cubicBezTo>
                  <a:cubicBezTo>
                    <a:pt x="1" y="373"/>
                    <a:pt x="0" y="370"/>
                    <a:pt x="0" y="367"/>
                  </a:cubicBezTo>
                  <a:cubicBezTo>
                    <a:pt x="0" y="367"/>
                    <a:pt x="0" y="367"/>
                    <a:pt x="0" y="367"/>
                  </a:cubicBezTo>
                  <a:cubicBezTo>
                    <a:pt x="0" y="348"/>
                    <a:pt x="27" y="314"/>
                    <a:pt x="27" y="314"/>
                  </a:cubicBezTo>
                  <a:cubicBezTo>
                    <a:pt x="27" y="314"/>
                    <a:pt x="27" y="314"/>
                    <a:pt x="27" y="314"/>
                  </a:cubicBezTo>
                  <a:cubicBezTo>
                    <a:pt x="28" y="314"/>
                    <a:pt x="28" y="313"/>
                    <a:pt x="29" y="313"/>
                  </a:cubicBezTo>
                  <a:cubicBezTo>
                    <a:pt x="29" y="313"/>
                    <a:pt x="29" y="313"/>
                    <a:pt x="29" y="313"/>
                  </a:cubicBezTo>
                  <a:cubicBezTo>
                    <a:pt x="81" y="309"/>
                    <a:pt x="85" y="275"/>
                    <a:pt x="85" y="266"/>
                  </a:cubicBezTo>
                  <a:cubicBezTo>
                    <a:pt x="85" y="266"/>
                    <a:pt x="85" y="266"/>
                    <a:pt x="85" y="266"/>
                  </a:cubicBezTo>
                  <a:cubicBezTo>
                    <a:pt x="72" y="266"/>
                    <a:pt x="60" y="264"/>
                    <a:pt x="52" y="260"/>
                  </a:cubicBezTo>
                  <a:cubicBezTo>
                    <a:pt x="52" y="260"/>
                    <a:pt x="52" y="260"/>
                    <a:pt x="52" y="260"/>
                  </a:cubicBezTo>
                  <a:cubicBezTo>
                    <a:pt x="43" y="257"/>
                    <a:pt x="37" y="250"/>
                    <a:pt x="37" y="242"/>
                  </a:cubicBezTo>
                  <a:cubicBezTo>
                    <a:pt x="37" y="242"/>
                    <a:pt x="37" y="242"/>
                    <a:pt x="37" y="242"/>
                  </a:cubicBezTo>
                  <a:cubicBezTo>
                    <a:pt x="37" y="236"/>
                    <a:pt x="41" y="229"/>
                    <a:pt x="48" y="222"/>
                  </a:cubicBezTo>
                  <a:cubicBezTo>
                    <a:pt x="48" y="222"/>
                    <a:pt x="48" y="222"/>
                    <a:pt x="48" y="222"/>
                  </a:cubicBezTo>
                  <a:cubicBezTo>
                    <a:pt x="51" y="219"/>
                    <a:pt x="52" y="215"/>
                    <a:pt x="52" y="212"/>
                  </a:cubicBezTo>
                  <a:cubicBezTo>
                    <a:pt x="52" y="212"/>
                    <a:pt x="52" y="212"/>
                    <a:pt x="52" y="212"/>
                  </a:cubicBezTo>
                  <a:cubicBezTo>
                    <a:pt x="53" y="198"/>
                    <a:pt x="34" y="181"/>
                    <a:pt x="19" y="170"/>
                  </a:cubicBezTo>
                  <a:cubicBezTo>
                    <a:pt x="19" y="170"/>
                    <a:pt x="19" y="170"/>
                    <a:pt x="19" y="170"/>
                  </a:cubicBezTo>
                  <a:cubicBezTo>
                    <a:pt x="18" y="170"/>
                    <a:pt x="18" y="169"/>
                    <a:pt x="19" y="168"/>
                  </a:cubicBezTo>
                  <a:cubicBezTo>
                    <a:pt x="19" y="168"/>
                    <a:pt x="19" y="168"/>
                    <a:pt x="19" y="168"/>
                  </a:cubicBezTo>
                  <a:cubicBezTo>
                    <a:pt x="27" y="153"/>
                    <a:pt x="28" y="128"/>
                    <a:pt x="27" y="104"/>
                  </a:cubicBezTo>
                  <a:cubicBezTo>
                    <a:pt x="27" y="104"/>
                    <a:pt x="27" y="104"/>
                    <a:pt x="27" y="104"/>
                  </a:cubicBezTo>
                  <a:cubicBezTo>
                    <a:pt x="28" y="84"/>
                    <a:pt x="39" y="71"/>
                    <a:pt x="52" y="71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64" y="71"/>
                    <a:pt x="75" y="83"/>
                    <a:pt x="75" y="108"/>
                  </a:cubicBezTo>
                  <a:cubicBezTo>
                    <a:pt x="75" y="108"/>
                    <a:pt x="75" y="108"/>
                    <a:pt x="75" y="108"/>
                  </a:cubicBezTo>
                  <a:cubicBezTo>
                    <a:pt x="75" y="108"/>
                    <a:pt x="76" y="108"/>
                    <a:pt x="76" y="108"/>
                  </a:cubicBezTo>
                  <a:cubicBezTo>
                    <a:pt x="76" y="108"/>
                    <a:pt x="76" y="108"/>
                    <a:pt x="76" y="108"/>
                  </a:cubicBezTo>
                  <a:cubicBezTo>
                    <a:pt x="87" y="108"/>
                    <a:pt x="133" y="106"/>
                    <a:pt x="156" y="84"/>
                  </a:cubicBezTo>
                  <a:cubicBezTo>
                    <a:pt x="156" y="84"/>
                    <a:pt x="156" y="84"/>
                    <a:pt x="156" y="84"/>
                  </a:cubicBezTo>
                  <a:cubicBezTo>
                    <a:pt x="169" y="70"/>
                    <a:pt x="177" y="69"/>
                    <a:pt x="179" y="66"/>
                  </a:cubicBezTo>
                  <a:cubicBezTo>
                    <a:pt x="179" y="66"/>
                    <a:pt x="179" y="66"/>
                    <a:pt x="179" y="66"/>
                  </a:cubicBezTo>
                  <a:cubicBezTo>
                    <a:pt x="182" y="63"/>
                    <a:pt x="182" y="57"/>
                    <a:pt x="182" y="32"/>
                  </a:cubicBezTo>
                  <a:cubicBezTo>
                    <a:pt x="182" y="32"/>
                    <a:pt x="182" y="32"/>
                    <a:pt x="182" y="32"/>
                  </a:cubicBezTo>
                  <a:cubicBezTo>
                    <a:pt x="182" y="20"/>
                    <a:pt x="185" y="12"/>
                    <a:pt x="189" y="7"/>
                  </a:cubicBezTo>
                  <a:cubicBezTo>
                    <a:pt x="189" y="7"/>
                    <a:pt x="189" y="7"/>
                    <a:pt x="189" y="7"/>
                  </a:cubicBezTo>
                  <a:cubicBezTo>
                    <a:pt x="194" y="2"/>
                    <a:pt x="200" y="0"/>
                    <a:pt x="207" y="0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25" y="0"/>
                    <a:pt x="245" y="12"/>
                    <a:pt x="256" y="23"/>
                  </a:cubicBezTo>
                  <a:cubicBezTo>
                    <a:pt x="256" y="23"/>
                    <a:pt x="256" y="23"/>
                    <a:pt x="256" y="23"/>
                  </a:cubicBezTo>
                  <a:cubicBezTo>
                    <a:pt x="264" y="30"/>
                    <a:pt x="273" y="41"/>
                    <a:pt x="283" y="49"/>
                  </a:cubicBezTo>
                  <a:cubicBezTo>
                    <a:pt x="283" y="49"/>
                    <a:pt x="283" y="49"/>
                    <a:pt x="283" y="49"/>
                  </a:cubicBezTo>
                  <a:cubicBezTo>
                    <a:pt x="283" y="49"/>
                    <a:pt x="283" y="50"/>
                    <a:pt x="283" y="51"/>
                  </a:cubicBezTo>
                  <a:cubicBezTo>
                    <a:pt x="283" y="51"/>
                    <a:pt x="283" y="51"/>
                    <a:pt x="283" y="51"/>
                  </a:cubicBezTo>
                  <a:cubicBezTo>
                    <a:pt x="283" y="54"/>
                    <a:pt x="283" y="57"/>
                    <a:pt x="283" y="60"/>
                  </a:cubicBezTo>
                  <a:cubicBezTo>
                    <a:pt x="283" y="60"/>
                    <a:pt x="283" y="60"/>
                    <a:pt x="283" y="60"/>
                  </a:cubicBezTo>
                  <a:cubicBezTo>
                    <a:pt x="283" y="72"/>
                    <a:pt x="286" y="86"/>
                    <a:pt x="299" y="99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327" y="127"/>
                    <a:pt x="343" y="125"/>
                    <a:pt x="356" y="150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54" y="151"/>
                    <a:pt x="354" y="151"/>
                    <a:pt x="354" y="151"/>
                  </a:cubicBezTo>
                  <a:cubicBezTo>
                    <a:pt x="353" y="152"/>
                    <a:pt x="353" y="152"/>
                    <a:pt x="353" y="152"/>
                  </a:cubicBezTo>
                  <a:cubicBezTo>
                    <a:pt x="340" y="129"/>
                    <a:pt x="325" y="131"/>
                    <a:pt x="296" y="102"/>
                  </a:cubicBezTo>
                  <a:cubicBezTo>
                    <a:pt x="296" y="102"/>
                    <a:pt x="296" y="102"/>
                    <a:pt x="296" y="102"/>
                  </a:cubicBezTo>
                  <a:cubicBezTo>
                    <a:pt x="282" y="88"/>
                    <a:pt x="279" y="73"/>
                    <a:pt x="279" y="60"/>
                  </a:cubicBezTo>
                  <a:cubicBezTo>
                    <a:pt x="279" y="60"/>
                    <a:pt x="279" y="60"/>
                    <a:pt x="279" y="60"/>
                  </a:cubicBezTo>
                  <a:cubicBezTo>
                    <a:pt x="279" y="57"/>
                    <a:pt x="279" y="54"/>
                    <a:pt x="279" y="51"/>
                  </a:cubicBezTo>
                  <a:cubicBezTo>
                    <a:pt x="279" y="51"/>
                    <a:pt x="279" y="51"/>
                    <a:pt x="279" y="51"/>
                  </a:cubicBezTo>
                  <a:cubicBezTo>
                    <a:pt x="269" y="43"/>
                    <a:pt x="260" y="33"/>
                    <a:pt x="253" y="25"/>
                  </a:cubicBezTo>
                  <a:cubicBezTo>
                    <a:pt x="253" y="25"/>
                    <a:pt x="253" y="25"/>
                    <a:pt x="253" y="25"/>
                  </a:cubicBezTo>
                  <a:cubicBezTo>
                    <a:pt x="243" y="16"/>
                    <a:pt x="223" y="4"/>
                    <a:pt x="207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195" y="4"/>
                    <a:pt x="186" y="10"/>
                    <a:pt x="186" y="32"/>
                  </a:cubicBezTo>
                  <a:cubicBezTo>
                    <a:pt x="186" y="32"/>
                    <a:pt x="186" y="32"/>
                    <a:pt x="186" y="32"/>
                  </a:cubicBezTo>
                  <a:cubicBezTo>
                    <a:pt x="186" y="56"/>
                    <a:pt x="186" y="63"/>
                    <a:pt x="182" y="68"/>
                  </a:cubicBezTo>
                  <a:cubicBezTo>
                    <a:pt x="182" y="68"/>
                    <a:pt x="182" y="68"/>
                    <a:pt x="182" y="68"/>
                  </a:cubicBezTo>
                  <a:cubicBezTo>
                    <a:pt x="178" y="73"/>
                    <a:pt x="172" y="73"/>
                    <a:pt x="159" y="86"/>
                  </a:cubicBezTo>
                  <a:cubicBezTo>
                    <a:pt x="159" y="86"/>
                    <a:pt x="159" y="86"/>
                    <a:pt x="159" y="86"/>
                  </a:cubicBezTo>
                  <a:cubicBezTo>
                    <a:pt x="134" y="111"/>
                    <a:pt x="87" y="112"/>
                    <a:pt x="76" y="112"/>
                  </a:cubicBezTo>
                  <a:cubicBezTo>
                    <a:pt x="76" y="112"/>
                    <a:pt x="76" y="112"/>
                    <a:pt x="76" y="112"/>
                  </a:cubicBezTo>
                  <a:cubicBezTo>
                    <a:pt x="74" y="112"/>
                    <a:pt x="73" y="112"/>
                    <a:pt x="73" y="112"/>
                  </a:cubicBezTo>
                  <a:cubicBezTo>
                    <a:pt x="73" y="112"/>
                    <a:pt x="73" y="112"/>
                    <a:pt x="73" y="112"/>
                  </a:cubicBezTo>
                  <a:cubicBezTo>
                    <a:pt x="72" y="112"/>
                    <a:pt x="71" y="111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85"/>
                    <a:pt x="61" y="75"/>
                    <a:pt x="52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42" y="75"/>
                    <a:pt x="32" y="86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27"/>
                    <a:pt x="31" y="152"/>
                    <a:pt x="23" y="168"/>
                  </a:cubicBezTo>
                  <a:cubicBezTo>
                    <a:pt x="23" y="168"/>
                    <a:pt x="23" y="168"/>
                    <a:pt x="23" y="168"/>
                  </a:cubicBezTo>
                  <a:cubicBezTo>
                    <a:pt x="38" y="179"/>
                    <a:pt x="56" y="196"/>
                    <a:pt x="56" y="212"/>
                  </a:cubicBezTo>
                  <a:cubicBezTo>
                    <a:pt x="56" y="212"/>
                    <a:pt x="56" y="212"/>
                    <a:pt x="56" y="212"/>
                  </a:cubicBezTo>
                  <a:cubicBezTo>
                    <a:pt x="56" y="216"/>
                    <a:pt x="55" y="221"/>
                    <a:pt x="51" y="225"/>
                  </a:cubicBezTo>
                  <a:cubicBezTo>
                    <a:pt x="51" y="225"/>
                    <a:pt x="51" y="225"/>
                    <a:pt x="51" y="225"/>
                  </a:cubicBezTo>
                  <a:cubicBezTo>
                    <a:pt x="44" y="232"/>
                    <a:pt x="41" y="238"/>
                    <a:pt x="41" y="242"/>
                  </a:cubicBezTo>
                  <a:cubicBezTo>
                    <a:pt x="41" y="242"/>
                    <a:pt x="41" y="242"/>
                    <a:pt x="41" y="242"/>
                  </a:cubicBezTo>
                  <a:cubicBezTo>
                    <a:pt x="41" y="248"/>
                    <a:pt x="45" y="253"/>
                    <a:pt x="53" y="257"/>
                  </a:cubicBezTo>
                  <a:cubicBezTo>
                    <a:pt x="53" y="257"/>
                    <a:pt x="53" y="257"/>
                    <a:pt x="53" y="257"/>
                  </a:cubicBezTo>
                  <a:cubicBezTo>
                    <a:pt x="62" y="260"/>
                    <a:pt x="73" y="262"/>
                    <a:pt x="87" y="262"/>
                  </a:cubicBezTo>
                  <a:cubicBezTo>
                    <a:pt x="87" y="262"/>
                    <a:pt x="87" y="262"/>
                    <a:pt x="87" y="262"/>
                  </a:cubicBezTo>
                  <a:cubicBezTo>
                    <a:pt x="88" y="262"/>
                    <a:pt x="89" y="263"/>
                    <a:pt x="89" y="264"/>
                  </a:cubicBezTo>
                  <a:cubicBezTo>
                    <a:pt x="89" y="264"/>
                    <a:pt x="89" y="264"/>
                    <a:pt x="89" y="264"/>
                  </a:cubicBezTo>
                  <a:cubicBezTo>
                    <a:pt x="89" y="264"/>
                    <a:pt x="89" y="265"/>
                    <a:pt x="89" y="265"/>
                  </a:cubicBezTo>
                  <a:cubicBezTo>
                    <a:pt x="89" y="265"/>
                    <a:pt x="89" y="265"/>
                    <a:pt x="89" y="265"/>
                  </a:cubicBezTo>
                  <a:cubicBezTo>
                    <a:pt x="90" y="271"/>
                    <a:pt x="87" y="312"/>
                    <a:pt x="30" y="317"/>
                  </a:cubicBezTo>
                  <a:cubicBezTo>
                    <a:pt x="30" y="317"/>
                    <a:pt x="30" y="317"/>
                    <a:pt x="30" y="317"/>
                  </a:cubicBezTo>
                  <a:cubicBezTo>
                    <a:pt x="28" y="319"/>
                    <a:pt x="23" y="327"/>
                    <a:pt x="17" y="335"/>
                  </a:cubicBezTo>
                  <a:cubicBezTo>
                    <a:pt x="17" y="335"/>
                    <a:pt x="17" y="335"/>
                    <a:pt x="17" y="335"/>
                  </a:cubicBezTo>
                  <a:cubicBezTo>
                    <a:pt x="11" y="346"/>
                    <a:pt x="4" y="359"/>
                    <a:pt x="4" y="367"/>
                  </a:cubicBezTo>
                  <a:cubicBezTo>
                    <a:pt x="4" y="367"/>
                    <a:pt x="4" y="367"/>
                    <a:pt x="4" y="367"/>
                  </a:cubicBezTo>
                  <a:cubicBezTo>
                    <a:pt x="4" y="369"/>
                    <a:pt x="5" y="371"/>
                    <a:pt x="6" y="372"/>
                  </a:cubicBezTo>
                  <a:cubicBezTo>
                    <a:pt x="6" y="372"/>
                    <a:pt x="6" y="372"/>
                    <a:pt x="6" y="372"/>
                  </a:cubicBezTo>
                  <a:cubicBezTo>
                    <a:pt x="17" y="383"/>
                    <a:pt x="44" y="401"/>
                    <a:pt x="44" y="426"/>
                  </a:cubicBezTo>
                  <a:cubicBezTo>
                    <a:pt x="44" y="426"/>
                    <a:pt x="44" y="426"/>
                    <a:pt x="44" y="426"/>
                  </a:cubicBezTo>
                  <a:cubicBezTo>
                    <a:pt x="44" y="429"/>
                    <a:pt x="44" y="431"/>
                    <a:pt x="44" y="434"/>
                  </a:cubicBezTo>
                  <a:cubicBezTo>
                    <a:pt x="44" y="434"/>
                    <a:pt x="44" y="434"/>
                    <a:pt x="44" y="434"/>
                  </a:cubicBezTo>
                  <a:cubicBezTo>
                    <a:pt x="37" y="461"/>
                    <a:pt x="24" y="489"/>
                    <a:pt x="24" y="515"/>
                  </a:cubicBezTo>
                  <a:cubicBezTo>
                    <a:pt x="24" y="515"/>
                    <a:pt x="24" y="515"/>
                    <a:pt x="24" y="515"/>
                  </a:cubicBezTo>
                  <a:cubicBezTo>
                    <a:pt x="24" y="528"/>
                    <a:pt x="27" y="539"/>
                    <a:pt x="27" y="550"/>
                  </a:cubicBezTo>
                  <a:cubicBezTo>
                    <a:pt x="27" y="550"/>
                    <a:pt x="27" y="550"/>
                    <a:pt x="27" y="550"/>
                  </a:cubicBezTo>
                  <a:cubicBezTo>
                    <a:pt x="46" y="548"/>
                    <a:pt x="77" y="546"/>
                    <a:pt x="94" y="546"/>
                  </a:cubicBezTo>
                  <a:cubicBezTo>
                    <a:pt x="94" y="546"/>
                    <a:pt x="94" y="546"/>
                    <a:pt x="94" y="546"/>
                  </a:cubicBezTo>
                  <a:cubicBezTo>
                    <a:pt x="109" y="546"/>
                    <a:pt x="119" y="552"/>
                    <a:pt x="132" y="552"/>
                  </a:cubicBezTo>
                  <a:cubicBezTo>
                    <a:pt x="132" y="552"/>
                    <a:pt x="132" y="552"/>
                    <a:pt x="132" y="552"/>
                  </a:cubicBezTo>
                  <a:cubicBezTo>
                    <a:pt x="135" y="552"/>
                    <a:pt x="138" y="551"/>
                    <a:pt x="142" y="551"/>
                  </a:cubicBezTo>
                  <a:cubicBezTo>
                    <a:pt x="142" y="551"/>
                    <a:pt x="142" y="551"/>
                    <a:pt x="142" y="551"/>
                  </a:cubicBezTo>
                  <a:cubicBezTo>
                    <a:pt x="137" y="549"/>
                    <a:pt x="133" y="547"/>
                    <a:pt x="133" y="547"/>
                  </a:cubicBezTo>
                  <a:cubicBezTo>
                    <a:pt x="133" y="547"/>
                    <a:pt x="133" y="547"/>
                    <a:pt x="133" y="547"/>
                  </a:cubicBezTo>
                  <a:cubicBezTo>
                    <a:pt x="133" y="547"/>
                    <a:pt x="132" y="546"/>
                    <a:pt x="132" y="546"/>
                  </a:cubicBezTo>
                  <a:cubicBezTo>
                    <a:pt x="132" y="546"/>
                    <a:pt x="132" y="546"/>
                    <a:pt x="132" y="546"/>
                  </a:cubicBezTo>
                  <a:cubicBezTo>
                    <a:pt x="132" y="543"/>
                    <a:pt x="132" y="540"/>
                    <a:pt x="132" y="537"/>
                  </a:cubicBezTo>
                  <a:cubicBezTo>
                    <a:pt x="132" y="537"/>
                    <a:pt x="132" y="537"/>
                    <a:pt x="132" y="537"/>
                  </a:cubicBezTo>
                  <a:cubicBezTo>
                    <a:pt x="132" y="460"/>
                    <a:pt x="239" y="393"/>
                    <a:pt x="284" y="368"/>
                  </a:cubicBezTo>
                  <a:cubicBezTo>
                    <a:pt x="284" y="368"/>
                    <a:pt x="284" y="368"/>
                    <a:pt x="284" y="368"/>
                  </a:cubicBezTo>
                  <a:cubicBezTo>
                    <a:pt x="281" y="363"/>
                    <a:pt x="279" y="357"/>
                    <a:pt x="279" y="347"/>
                  </a:cubicBezTo>
                  <a:cubicBezTo>
                    <a:pt x="279" y="347"/>
                    <a:pt x="279" y="347"/>
                    <a:pt x="279" y="347"/>
                  </a:cubicBezTo>
                  <a:cubicBezTo>
                    <a:pt x="279" y="345"/>
                    <a:pt x="279" y="343"/>
                    <a:pt x="280" y="342"/>
                  </a:cubicBezTo>
                  <a:cubicBezTo>
                    <a:pt x="280" y="342"/>
                    <a:pt x="280" y="342"/>
                    <a:pt x="280" y="342"/>
                  </a:cubicBezTo>
                  <a:cubicBezTo>
                    <a:pt x="269" y="346"/>
                    <a:pt x="256" y="349"/>
                    <a:pt x="244" y="349"/>
                  </a:cubicBezTo>
                  <a:cubicBezTo>
                    <a:pt x="244" y="349"/>
                    <a:pt x="244" y="349"/>
                    <a:pt x="244" y="349"/>
                  </a:cubicBezTo>
                  <a:cubicBezTo>
                    <a:pt x="234" y="349"/>
                    <a:pt x="228" y="343"/>
                    <a:pt x="224" y="336"/>
                  </a:cubicBezTo>
                  <a:cubicBezTo>
                    <a:pt x="224" y="336"/>
                    <a:pt x="224" y="336"/>
                    <a:pt x="224" y="336"/>
                  </a:cubicBezTo>
                  <a:cubicBezTo>
                    <a:pt x="221" y="329"/>
                    <a:pt x="219" y="321"/>
                    <a:pt x="216" y="316"/>
                  </a:cubicBezTo>
                  <a:cubicBezTo>
                    <a:pt x="216" y="316"/>
                    <a:pt x="216" y="316"/>
                    <a:pt x="216" y="316"/>
                  </a:cubicBezTo>
                  <a:cubicBezTo>
                    <a:pt x="214" y="312"/>
                    <a:pt x="213" y="311"/>
                    <a:pt x="211" y="311"/>
                  </a:cubicBezTo>
                  <a:cubicBezTo>
                    <a:pt x="211" y="311"/>
                    <a:pt x="211" y="311"/>
                    <a:pt x="211" y="311"/>
                  </a:cubicBezTo>
                  <a:cubicBezTo>
                    <a:pt x="199" y="311"/>
                    <a:pt x="185" y="298"/>
                    <a:pt x="183" y="283"/>
                  </a:cubicBezTo>
                  <a:cubicBezTo>
                    <a:pt x="183" y="283"/>
                    <a:pt x="183" y="283"/>
                    <a:pt x="183" y="283"/>
                  </a:cubicBezTo>
                  <a:cubicBezTo>
                    <a:pt x="181" y="283"/>
                    <a:pt x="179" y="283"/>
                    <a:pt x="178" y="283"/>
                  </a:cubicBezTo>
                  <a:cubicBezTo>
                    <a:pt x="178" y="283"/>
                    <a:pt x="178" y="283"/>
                    <a:pt x="178" y="283"/>
                  </a:cubicBezTo>
                  <a:cubicBezTo>
                    <a:pt x="164" y="283"/>
                    <a:pt x="155" y="279"/>
                    <a:pt x="149" y="272"/>
                  </a:cubicBezTo>
                  <a:cubicBezTo>
                    <a:pt x="149" y="272"/>
                    <a:pt x="149" y="272"/>
                    <a:pt x="149" y="272"/>
                  </a:cubicBezTo>
                  <a:cubicBezTo>
                    <a:pt x="144" y="265"/>
                    <a:pt x="143" y="256"/>
                    <a:pt x="143" y="248"/>
                  </a:cubicBezTo>
                  <a:cubicBezTo>
                    <a:pt x="143" y="248"/>
                    <a:pt x="143" y="248"/>
                    <a:pt x="143" y="248"/>
                  </a:cubicBezTo>
                  <a:cubicBezTo>
                    <a:pt x="143" y="228"/>
                    <a:pt x="129" y="197"/>
                    <a:pt x="129" y="182"/>
                  </a:cubicBezTo>
                  <a:cubicBezTo>
                    <a:pt x="129" y="182"/>
                    <a:pt x="129" y="182"/>
                    <a:pt x="129" y="182"/>
                  </a:cubicBezTo>
                  <a:cubicBezTo>
                    <a:pt x="129" y="173"/>
                    <a:pt x="141" y="165"/>
                    <a:pt x="155" y="158"/>
                  </a:cubicBezTo>
                  <a:cubicBezTo>
                    <a:pt x="155" y="158"/>
                    <a:pt x="155" y="158"/>
                    <a:pt x="155" y="158"/>
                  </a:cubicBezTo>
                  <a:cubicBezTo>
                    <a:pt x="169" y="151"/>
                    <a:pt x="185" y="145"/>
                    <a:pt x="197" y="145"/>
                  </a:cubicBezTo>
                  <a:cubicBezTo>
                    <a:pt x="197" y="145"/>
                    <a:pt x="197" y="145"/>
                    <a:pt x="197" y="145"/>
                  </a:cubicBezTo>
                  <a:cubicBezTo>
                    <a:pt x="207" y="146"/>
                    <a:pt x="214" y="155"/>
                    <a:pt x="220" y="166"/>
                  </a:cubicBezTo>
                  <a:cubicBezTo>
                    <a:pt x="220" y="166"/>
                    <a:pt x="220" y="166"/>
                    <a:pt x="220" y="166"/>
                  </a:cubicBezTo>
                  <a:cubicBezTo>
                    <a:pt x="226" y="176"/>
                    <a:pt x="231" y="188"/>
                    <a:pt x="234" y="197"/>
                  </a:cubicBezTo>
                  <a:cubicBezTo>
                    <a:pt x="234" y="197"/>
                    <a:pt x="234" y="197"/>
                    <a:pt x="234" y="197"/>
                  </a:cubicBezTo>
                  <a:cubicBezTo>
                    <a:pt x="235" y="196"/>
                    <a:pt x="236" y="196"/>
                    <a:pt x="237" y="196"/>
                  </a:cubicBezTo>
                  <a:cubicBezTo>
                    <a:pt x="237" y="196"/>
                    <a:pt x="237" y="196"/>
                    <a:pt x="237" y="196"/>
                  </a:cubicBezTo>
                  <a:cubicBezTo>
                    <a:pt x="243" y="196"/>
                    <a:pt x="251" y="200"/>
                    <a:pt x="258" y="207"/>
                  </a:cubicBezTo>
                  <a:cubicBezTo>
                    <a:pt x="258" y="207"/>
                    <a:pt x="258" y="207"/>
                    <a:pt x="258" y="207"/>
                  </a:cubicBezTo>
                  <a:cubicBezTo>
                    <a:pt x="265" y="215"/>
                    <a:pt x="266" y="224"/>
                    <a:pt x="268" y="233"/>
                  </a:cubicBezTo>
                  <a:cubicBezTo>
                    <a:pt x="268" y="233"/>
                    <a:pt x="268" y="233"/>
                    <a:pt x="268" y="233"/>
                  </a:cubicBezTo>
                  <a:cubicBezTo>
                    <a:pt x="269" y="242"/>
                    <a:pt x="270" y="251"/>
                    <a:pt x="278" y="259"/>
                  </a:cubicBezTo>
                  <a:cubicBezTo>
                    <a:pt x="278" y="259"/>
                    <a:pt x="278" y="259"/>
                    <a:pt x="278" y="259"/>
                  </a:cubicBezTo>
                  <a:cubicBezTo>
                    <a:pt x="289" y="270"/>
                    <a:pt x="297" y="292"/>
                    <a:pt x="301" y="307"/>
                  </a:cubicBezTo>
                  <a:cubicBezTo>
                    <a:pt x="301" y="307"/>
                    <a:pt x="301" y="307"/>
                    <a:pt x="301" y="307"/>
                  </a:cubicBezTo>
                  <a:cubicBezTo>
                    <a:pt x="325" y="290"/>
                    <a:pt x="358" y="282"/>
                    <a:pt x="364" y="255"/>
                  </a:cubicBezTo>
                  <a:cubicBezTo>
                    <a:pt x="364" y="255"/>
                    <a:pt x="364" y="255"/>
                    <a:pt x="364" y="255"/>
                  </a:cubicBezTo>
                  <a:cubicBezTo>
                    <a:pt x="369" y="235"/>
                    <a:pt x="378" y="220"/>
                    <a:pt x="389" y="210"/>
                  </a:cubicBezTo>
                  <a:cubicBezTo>
                    <a:pt x="389" y="210"/>
                    <a:pt x="389" y="210"/>
                    <a:pt x="389" y="210"/>
                  </a:cubicBezTo>
                  <a:cubicBezTo>
                    <a:pt x="380" y="186"/>
                    <a:pt x="364" y="173"/>
                    <a:pt x="353" y="152"/>
                  </a:cubicBezTo>
                  <a:cubicBezTo>
                    <a:pt x="353" y="152"/>
                    <a:pt x="353" y="152"/>
                    <a:pt x="353" y="152"/>
                  </a:cubicBezTo>
                  <a:cubicBezTo>
                    <a:pt x="354" y="151"/>
                    <a:pt x="354" y="151"/>
                    <a:pt x="354" y="151"/>
                  </a:cubicBezTo>
                  <a:cubicBezTo>
                    <a:pt x="356" y="150"/>
                    <a:pt x="356" y="150"/>
                    <a:pt x="356" y="150"/>
                  </a:cubicBezTo>
                  <a:cubicBezTo>
                    <a:pt x="367" y="171"/>
                    <a:pt x="384" y="184"/>
                    <a:pt x="394" y="210"/>
                  </a:cubicBezTo>
                  <a:cubicBezTo>
                    <a:pt x="394" y="210"/>
                    <a:pt x="394" y="210"/>
                    <a:pt x="394" y="210"/>
                  </a:cubicBezTo>
                  <a:cubicBezTo>
                    <a:pt x="394" y="211"/>
                    <a:pt x="394" y="212"/>
                    <a:pt x="393" y="212"/>
                  </a:cubicBezTo>
                  <a:cubicBezTo>
                    <a:pt x="393" y="212"/>
                    <a:pt x="393" y="212"/>
                    <a:pt x="393" y="212"/>
                  </a:cubicBezTo>
                  <a:cubicBezTo>
                    <a:pt x="382" y="221"/>
                    <a:pt x="372" y="236"/>
                    <a:pt x="368" y="256"/>
                  </a:cubicBezTo>
                  <a:cubicBezTo>
                    <a:pt x="368" y="256"/>
                    <a:pt x="368" y="256"/>
                    <a:pt x="368" y="256"/>
                  </a:cubicBezTo>
                  <a:cubicBezTo>
                    <a:pt x="360" y="287"/>
                    <a:pt x="323" y="294"/>
                    <a:pt x="301" y="312"/>
                  </a:cubicBezTo>
                  <a:cubicBezTo>
                    <a:pt x="301" y="312"/>
                    <a:pt x="301" y="312"/>
                    <a:pt x="301" y="312"/>
                  </a:cubicBezTo>
                  <a:cubicBezTo>
                    <a:pt x="301" y="312"/>
                    <a:pt x="300" y="312"/>
                    <a:pt x="300" y="312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299" y="312"/>
                    <a:pt x="298" y="311"/>
                    <a:pt x="298" y="311"/>
                  </a:cubicBezTo>
                  <a:cubicBezTo>
                    <a:pt x="298" y="311"/>
                    <a:pt x="298" y="311"/>
                    <a:pt x="298" y="311"/>
                  </a:cubicBezTo>
                  <a:cubicBezTo>
                    <a:pt x="294" y="296"/>
                    <a:pt x="286" y="272"/>
                    <a:pt x="275" y="262"/>
                  </a:cubicBezTo>
                  <a:cubicBezTo>
                    <a:pt x="275" y="262"/>
                    <a:pt x="275" y="262"/>
                    <a:pt x="275" y="262"/>
                  </a:cubicBezTo>
                  <a:cubicBezTo>
                    <a:pt x="267" y="253"/>
                    <a:pt x="265" y="243"/>
                    <a:pt x="264" y="234"/>
                  </a:cubicBezTo>
                  <a:cubicBezTo>
                    <a:pt x="264" y="234"/>
                    <a:pt x="264" y="234"/>
                    <a:pt x="264" y="234"/>
                  </a:cubicBezTo>
                  <a:cubicBezTo>
                    <a:pt x="262" y="224"/>
                    <a:pt x="261" y="216"/>
                    <a:pt x="255" y="210"/>
                  </a:cubicBezTo>
                  <a:cubicBezTo>
                    <a:pt x="255" y="210"/>
                    <a:pt x="255" y="210"/>
                    <a:pt x="255" y="210"/>
                  </a:cubicBezTo>
                  <a:cubicBezTo>
                    <a:pt x="248" y="203"/>
                    <a:pt x="242" y="200"/>
                    <a:pt x="237" y="200"/>
                  </a:cubicBezTo>
                  <a:cubicBezTo>
                    <a:pt x="237" y="200"/>
                    <a:pt x="237" y="200"/>
                    <a:pt x="237" y="200"/>
                  </a:cubicBezTo>
                  <a:cubicBezTo>
                    <a:pt x="236" y="200"/>
                    <a:pt x="234" y="200"/>
                    <a:pt x="233" y="201"/>
                  </a:cubicBezTo>
                  <a:cubicBezTo>
                    <a:pt x="233" y="201"/>
                    <a:pt x="233" y="201"/>
                    <a:pt x="233" y="201"/>
                  </a:cubicBezTo>
                  <a:cubicBezTo>
                    <a:pt x="233" y="201"/>
                    <a:pt x="232" y="201"/>
                    <a:pt x="232" y="201"/>
                  </a:cubicBezTo>
                  <a:cubicBezTo>
                    <a:pt x="232" y="201"/>
                    <a:pt x="232" y="201"/>
                    <a:pt x="232" y="201"/>
                  </a:cubicBezTo>
                  <a:cubicBezTo>
                    <a:pt x="231" y="201"/>
                    <a:pt x="231" y="200"/>
                    <a:pt x="230" y="200"/>
                  </a:cubicBezTo>
                  <a:cubicBezTo>
                    <a:pt x="230" y="200"/>
                    <a:pt x="230" y="200"/>
                    <a:pt x="230" y="200"/>
                  </a:cubicBezTo>
                  <a:cubicBezTo>
                    <a:pt x="228" y="192"/>
                    <a:pt x="223" y="179"/>
                    <a:pt x="217" y="168"/>
                  </a:cubicBezTo>
                  <a:cubicBezTo>
                    <a:pt x="217" y="168"/>
                    <a:pt x="217" y="168"/>
                    <a:pt x="217" y="168"/>
                  </a:cubicBezTo>
                  <a:cubicBezTo>
                    <a:pt x="211" y="157"/>
                    <a:pt x="203" y="149"/>
                    <a:pt x="197" y="149"/>
                  </a:cubicBezTo>
                  <a:cubicBezTo>
                    <a:pt x="197" y="149"/>
                    <a:pt x="197" y="149"/>
                    <a:pt x="197" y="149"/>
                  </a:cubicBezTo>
                  <a:cubicBezTo>
                    <a:pt x="186" y="149"/>
                    <a:pt x="170" y="154"/>
                    <a:pt x="156" y="161"/>
                  </a:cubicBezTo>
                  <a:cubicBezTo>
                    <a:pt x="156" y="161"/>
                    <a:pt x="156" y="161"/>
                    <a:pt x="156" y="161"/>
                  </a:cubicBezTo>
                  <a:cubicBezTo>
                    <a:pt x="143" y="168"/>
                    <a:pt x="132" y="177"/>
                    <a:pt x="133" y="182"/>
                  </a:cubicBezTo>
                  <a:cubicBezTo>
                    <a:pt x="133" y="182"/>
                    <a:pt x="133" y="182"/>
                    <a:pt x="133" y="182"/>
                  </a:cubicBezTo>
                  <a:cubicBezTo>
                    <a:pt x="132" y="195"/>
                    <a:pt x="146" y="227"/>
                    <a:pt x="147" y="248"/>
                  </a:cubicBezTo>
                  <a:cubicBezTo>
                    <a:pt x="147" y="248"/>
                    <a:pt x="147" y="248"/>
                    <a:pt x="147" y="248"/>
                  </a:cubicBezTo>
                  <a:cubicBezTo>
                    <a:pt x="147" y="264"/>
                    <a:pt x="152" y="279"/>
                    <a:pt x="178" y="279"/>
                  </a:cubicBezTo>
                  <a:cubicBezTo>
                    <a:pt x="178" y="279"/>
                    <a:pt x="178" y="279"/>
                    <a:pt x="178" y="279"/>
                  </a:cubicBezTo>
                  <a:cubicBezTo>
                    <a:pt x="180" y="279"/>
                    <a:pt x="182" y="279"/>
                    <a:pt x="185" y="279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5" y="279"/>
                    <a:pt x="186" y="279"/>
                    <a:pt x="186" y="279"/>
                  </a:cubicBezTo>
                  <a:cubicBezTo>
                    <a:pt x="186" y="279"/>
                    <a:pt x="186" y="279"/>
                    <a:pt x="186" y="279"/>
                  </a:cubicBezTo>
                  <a:cubicBezTo>
                    <a:pt x="187" y="279"/>
                    <a:pt x="187" y="280"/>
                    <a:pt x="187" y="281"/>
                  </a:cubicBezTo>
                  <a:cubicBezTo>
                    <a:pt x="187" y="281"/>
                    <a:pt x="187" y="281"/>
                    <a:pt x="187" y="281"/>
                  </a:cubicBezTo>
                  <a:cubicBezTo>
                    <a:pt x="187" y="295"/>
                    <a:pt x="202" y="307"/>
                    <a:pt x="211" y="307"/>
                  </a:cubicBezTo>
                  <a:cubicBezTo>
                    <a:pt x="211" y="307"/>
                    <a:pt x="211" y="307"/>
                    <a:pt x="211" y="307"/>
                  </a:cubicBezTo>
                  <a:cubicBezTo>
                    <a:pt x="215" y="307"/>
                    <a:pt x="218" y="310"/>
                    <a:pt x="220" y="314"/>
                  </a:cubicBezTo>
                  <a:cubicBezTo>
                    <a:pt x="220" y="314"/>
                    <a:pt x="220" y="314"/>
                    <a:pt x="220" y="314"/>
                  </a:cubicBezTo>
                  <a:cubicBezTo>
                    <a:pt x="222" y="318"/>
                    <a:pt x="223" y="323"/>
                    <a:pt x="225" y="327"/>
                  </a:cubicBezTo>
                  <a:cubicBezTo>
                    <a:pt x="225" y="327"/>
                    <a:pt x="225" y="327"/>
                    <a:pt x="225" y="327"/>
                  </a:cubicBezTo>
                  <a:cubicBezTo>
                    <a:pt x="228" y="337"/>
                    <a:pt x="233" y="345"/>
                    <a:pt x="244" y="345"/>
                  </a:cubicBezTo>
                  <a:cubicBezTo>
                    <a:pt x="244" y="345"/>
                    <a:pt x="244" y="345"/>
                    <a:pt x="244" y="345"/>
                  </a:cubicBezTo>
                  <a:cubicBezTo>
                    <a:pt x="256" y="345"/>
                    <a:pt x="271" y="341"/>
                    <a:pt x="281" y="337"/>
                  </a:cubicBezTo>
                  <a:cubicBezTo>
                    <a:pt x="281" y="337"/>
                    <a:pt x="281" y="337"/>
                    <a:pt x="281" y="337"/>
                  </a:cubicBezTo>
                  <a:cubicBezTo>
                    <a:pt x="282" y="336"/>
                    <a:pt x="283" y="336"/>
                    <a:pt x="283" y="337"/>
                  </a:cubicBezTo>
                  <a:cubicBezTo>
                    <a:pt x="283" y="337"/>
                    <a:pt x="283" y="337"/>
                    <a:pt x="283" y="337"/>
                  </a:cubicBezTo>
                  <a:cubicBezTo>
                    <a:pt x="284" y="337"/>
                    <a:pt x="284" y="338"/>
                    <a:pt x="284" y="339"/>
                  </a:cubicBezTo>
                  <a:cubicBezTo>
                    <a:pt x="284" y="339"/>
                    <a:pt x="284" y="339"/>
                    <a:pt x="284" y="339"/>
                  </a:cubicBezTo>
                  <a:cubicBezTo>
                    <a:pt x="284" y="342"/>
                    <a:pt x="283" y="344"/>
                    <a:pt x="283" y="347"/>
                  </a:cubicBezTo>
                  <a:cubicBezTo>
                    <a:pt x="283" y="347"/>
                    <a:pt x="283" y="347"/>
                    <a:pt x="283" y="347"/>
                  </a:cubicBezTo>
                  <a:cubicBezTo>
                    <a:pt x="283" y="358"/>
                    <a:pt x="286" y="364"/>
                    <a:pt x="289" y="367"/>
                  </a:cubicBezTo>
                  <a:cubicBezTo>
                    <a:pt x="289" y="367"/>
                    <a:pt x="289" y="367"/>
                    <a:pt x="289" y="367"/>
                  </a:cubicBezTo>
                  <a:cubicBezTo>
                    <a:pt x="289" y="367"/>
                    <a:pt x="290" y="368"/>
                    <a:pt x="290" y="368"/>
                  </a:cubicBezTo>
                  <a:cubicBezTo>
                    <a:pt x="290" y="368"/>
                    <a:pt x="290" y="368"/>
                    <a:pt x="290" y="368"/>
                  </a:cubicBezTo>
                  <a:cubicBezTo>
                    <a:pt x="289" y="369"/>
                    <a:pt x="289" y="370"/>
                    <a:pt x="289" y="370"/>
                  </a:cubicBezTo>
                  <a:cubicBezTo>
                    <a:pt x="289" y="370"/>
                    <a:pt x="289" y="370"/>
                    <a:pt x="289" y="370"/>
                  </a:cubicBezTo>
                  <a:cubicBezTo>
                    <a:pt x="244" y="394"/>
                    <a:pt x="136" y="463"/>
                    <a:pt x="136" y="537"/>
                  </a:cubicBezTo>
                  <a:cubicBezTo>
                    <a:pt x="136" y="537"/>
                    <a:pt x="136" y="537"/>
                    <a:pt x="136" y="537"/>
                  </a:cubicBezTo>
                  <a:cubicBezTo>
                    <a:pt x="136" y="540"/>
                    <a:pt x="136" y="542"/>
                    <a:pt x="136" y="544"/>
                  </a:cubicBezTo>
                  <a:cubicBezTo>
                    <a:pt x="136" y="544"/>
                    <a:pt x="136" y="544"/>
                    <a:pt x="136" y="544"/>
                  </a:cubicBezTo>
                  <a:cubicBezTo>
                    <a:pt x="138" y="545"/>
                    <a:pt x="143" y="547"/>
                    <a:pt x="149" y="549"/>
                  </a:cubicBezTo>
                  <a:cubicBezTo>
                    <a:pt x="149" y="549"/>
                    <a:pt x="149" y="549"/>
                    <a:pt x="149" y="549"/>
                  </a:cubicBezTo>
                  <a:cubicBezTo>
                    <a:pt x="150" y="549"/>
                    <a:pt x="151" y="550"/>
                    <a:pt x="151" y="550"/>
                  </a:cubicBezTo>
                  <a:cubicBezTo>
                    <a:pt x="151" y="550"/>
                    <a:pt x="151" y="550"/>
                    <a:pt x="151" y="550"/>
                  </a:cubicBezTo>
                  <a:cubicBezTo>
                    <a:pt x="151" y="551"/>
                    <a:pt x="150" y="552"/>
                    <a:pt x="150" y="552"/>
                  </a:cubicBezTo>
                  <a:cubicBezTo>
                    <a:pt x="150" y="552"/>
                    <a:pt x="150" y="552"/>
                    <a:pt x="150" y="552"/>
                  </a:cubicBezTo>
                  <a:cubicBezTo>
                    <a:pt x="143" y="555"/>
                    <a:pt x="137" y="556"/>
                    <a:pt x="132" y="556"/>
                  </a:cubicBezTo>
                  <a:cubicBezTo>
                    <a:pt x="132" y="556"/>
                    <a:pt x="132" y="556"/>
                    <a:pt x="132" y="556"/>
                  </a:cubicBezTo>
                  <a:cubicBezTo>
                    <a:pt x="118" y="556"/>
                    <a:pt x="108" y="550"/>
                    <a:pt x="94" y="550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34"/>
            <p:cNvSpPr>
              <a:spLocks noEditPoints="1"/>
            </p:cNvSpPr>
            <p:nvPr/>
          </p:nvSpPr>
          <p:spPr bwMode="auto">
            <a:xfrm>
              <a:off x="6224594" y="3394077"/>
              <a:ext cx="854076" cy="801688"/>
            </a:xfrm>
            <a:custGeom>
              <a:avLst/>
              <a:gdLst>
                <a:gd name="T0" fmla="*/ 638309 w 380"/>
                <a:gd name="T1" fmla="*/ 774741 h 357"/>
                <a:gd name="T2" fmla="*/ 584368 w 380"/>
                <a:gd name="T3" fmla="*/ 776986 h 357"/>
                <a:gd name="T4" fmla="*/ 541664 w 380"/>
                <a:gd name="T5" fmla="*/ 756776 h 357"/>
                <a:gd name="T6" fmla="*/ 512446 w 380"/>
                <a:gd name="T7" fmla="*/ 759021 h 357"/>
                <a:gd name="T8" fmla="*/ 388829 w 380"/>
                <a:gd name="T9" fmla="*/ 590599 h 357"/>
                <a:gd name="T10" fmla="*/ 409057 w 380"/>
                <a:gd name="T11" fmla="*/ 534459 h 357"/>
                <a:gd name="T12" fmla="*/ 478732 w 380"/>
                <a:gd name="T13" fmla="*/ 520985 h 357"/>
                <a:gd name="T14" fmla="*/ 469742 w 380"/>
                <a:gd name="T15" fmla="*/ 408704 h 357"/>
                <a:gd name="T16" fmla="*/ 451761 w 380"/>
                <a:gd name="T17" fmla="*/ 401967 h 357"/>
                <a:gd name="T18" fmla="*/ 312412 w 380"/>
                <a:gd name="T19" fmla="*/ 451371 h 357"/>
                <a:gd name="T20" fmla="*/ 283194 w 380"/>
                <a:gd name="T21" fmla="*/ 422177 h 357"/>
                <a:gd name="T22" fmla="*/ 202281 w 380"/>
                <a:gd name="T23" fmla="*/ 264984 h 357"/>
                <a:gd name="T24" fmla="*/ 143844 w 380"/>
                <a:gd name="T25" fmla="*/ 258247 h 357"/>
                <a:gd name="T26" fmla="*/ 0 w 380"/>
                <a:gd name="T27" fmla="*/ 139229 h 357"/>
                <a:gd name="T28" fmla="*/ 0 w 380"/>
                <a:gd name="T29" fmla="*/ 134737 h 357"/>
                <a:gd name="T30" fmla="*/ 56189 w 380"/>
                <a:gd name="T31" fmla="*/ 121264 h 357"/>
                <a:gd name="T32" fmla="*/ 98893 w 380"/>
                <a:gd name="T33" fmla="*/ 125755 h 357"/>
                <a:gd name="T34" fmla="*/ 267461 w 380"/>
                <a:gd name="T35" fmla="*/ 136983 h 357"/>
                <a:gd name="T36" fmla="*/ 357363 w 380"/>
                <a:gd name="T37" fmla="*/ 65123 h 357"/>
                <a:gd name="T38" fmla="*/ 467494 w 380"/>
                <a:gd name="T39" fmla="*/ 2246 h 357"/>
                <a:gd name="T40" fmla="*/ 469742 w 380"/>
                <a:gd name="T41" fmla="*/ 6737 h 357"/>
                <a:gd name="T42" fmla="*/ 445019 w 380"/>
                <a:gd name="T43" fmla="*/ 35930 h 357"/>
                <a:gd name="T44" fmla="*/ 433781 w 380"/>
                <a:gd name="T45" fmla="*/ 58386 h 357"/>
                <a:gd name="T46" fmla="*/ 584368 w 380"/>
                <a:gd name="T47" fmla="*/ 105544 h 357"/>
                <a:gd name="T48" fmla="*/ 687756 w 380"/>
                <a:gd name="T49" fmla="*/ 220071 h 357"/>
                <a:gd name="T50" fmla="*/ 851828 w 380"/>
                <a:gd name="T51" fmla="*/ 496283 h 357"/>
                <a:gd name="T52" fmla="*/ 851828 w 380"/>
                <a:gd name="T53" fmla="*/ 496283 h 357"/>
                <a:gd name="T54" fmla="*/ 779906 w 380"/>
                <a:gd name="T55" fmla="*/ 756776 h 357"/>
                <a:gd name="T56" fmla="*/ 782154 w 380"/>
                <a:gd name="T57" fmla="*/ 797197 h 357"/>
                <a:gd name="T58" fmla="*/ 777659 w 380"/>
                <a:gd name="T59" fmla="*/ 801688 h 357"/>
                <a:gd name="T60" fmla="*/ 773164 w 380"/>
                <a:gd name="T61" fmla="*/ 790460 h 357"/>
                <a:gd name="T62" fmla="*/ 842838 w 380"/>
                <a:gd name="T63" fmla="*/ 500774 h 357"/>
                <a:gd name="T64" fmla="*/ 734955 w 380"/>
                <a:gd name="T65" fmla="*/ 388493 h 357"/>
                <a:gd name="T66" fmla="*/ 584368 w 380"/>
                <a:gd name="T67" fmla="*/ 114527 h 357"/>
                <a:gd name="T68" fmla="*/ 476485 w 380"/>
                <a:gd name="T69" fmla="*/ 101053 h 357"/>
                <a:gd name="T70" fmla="*/ 440523 w 380"/>
                <a:gd name="T71" fmla="*/ 29193 h 357"/>
                <a:gd name="T72" fmla="*/ 458504 w 380"/>
                <a:gd name="T73" fmla="*/ 8982 h 357"/>
                <a:gd name="T74" fmla="*/ 364106 w 380"/>
                <a:gd name="T75" fmla="*/ 69614 h 357"/>
                <a:gd name="T76" fmla="*/ 271956 w 380"/>
                <a:gd name="T77" fmla="*/ 145966 h 357"/>
                <a:gd name="T78" fmla="*/ 96645 w 380"/>
                <a:gd name="T79" fmla="*/ 134737 h 357"/>
                <a:gd name="T80" fmla="*/ 56189 w 380"/>
                <a:gd name="T81" fmla="*/ 130246 h 357"/>
                <a:gd name="T82" fmla="*/ 96645 w 380"/>
                <a:gd name="T83" fmla="*/ 224562 h 357"/>
                <a:gd name="T84" fmla="*/ 146092 w 380"/>
                <a:gd name="T85" fmla="*/ 249264 h 357"/>
                <a:gd name="T86" fmla="*/ 253975 w 380"/>
                <a:gd name="T87" fmla="*/ 325616 h 357"/>
                <a:gd name="T88" fmla="*/ 289936 w 380"/>
                <a:gd name="T89" fmla="*/ 417686 h 357"/>
                <a:gd name="T90" fmla="*/ 377591 w 380"/>
                <a:gd name="T91" fmla="*/ 417686 h 357"/>
                <a:gd name="T92" fmla="*/ 451761 w 380"/>
                <a:gd name="T93" fmla="*/ 392984 h 357"/>
                <a:gd name="T94" fmla="*/ 521436 w 380"/>
                <a:gd name="T95" fmla="*/ 489546 h 357"/>
                <a:gd name="T96" fmla="*/ 478732 w 380"/>
                <a:gd name="T97" fmla="*/ 527722 h 357"/>
                <a:gd name="T98" fmla="*/ 393324 w 380"/>
                <a:gd name="T99" fmla="*/ 568143 h 357"/>
                <a:gd name="T100" fmla="*/ 397820 w 380"/>
                <a:gd name="T101" fmla="*/ 588354 h 357"/>
                <a:gd name="T102" fmla="*/ 516941 w 380"/>
                <a:gd name="T103" fmla="*/ 750039 h 357"/>
                <a:gd name="T104" fmla="*/ 541664 w 380"/>
                <a:gd name="T105" fmla="*/ 747793 h 357"/>
                <a:gd name="T106" fmla="*/ 638309 w 380"/>
                <a:gd name="T107" fmla="*/ 765758 h 35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380" h="357">
                  <a:moveTo>
                    <a:pt x="345" y="357"/>
                  </a:moveTo>
                  <a:cubicBezTo>
                    <a:pt x="329" y="350"/>
                    <a:pt x="307" y="345"/>
                    <a:pt x="284" y="345"/>
                  </a:cubicBezTo>
                  <a:cubicBezTo>
                    <a:pt x="284" y="345"/>
                    <a:pt x="284" y="345"/>
                    <a:pt x="284" y="345"/>
                  </a:cubicBezTo>
                  <a:cubicBezTo>
                    <a:pt x="277" y="345"/>
                    <a:pt x="269" y="345"/>
                    <a:pt x="262" y="347"/>
                  </a:cubicBezTo>
                  <a:cubicBezTo>
                    <a:pt x="262" y="347"/>
                    <a:pt x="262" y="347"/>
                    <a:pt x="262" y="347"/>
                  </a:cubicBezTo>
                  <a:cubicBezTo>
                    <a:pt x="261" y="347"/>
                    <a:pt x="260" y="346"/>
                    <a:pt x="260" y="346"/>
                  </a:cubicBezTo>
                  <a:cubicBezTo>
                    <a:pt x="260" y="346"/>
                    <a:pt x="260" y="346"/>
                    <a:pt x="260" y="346"/>
                  </a:cubicBezTo>
                  <a:cubicBezTo>
                    <a:pt x="256" y="339"/>
                    <a:pt x="249" y="337"/>
                    <a:pt x="241" y="337"/>
                  </a:cubicBezTo>
                  <a:cubicBezTo>
                    <a:pt x="241" y="337"/>
                    <a:pt x="241" y="337"/>
                    <a:pt x="241" y="337"/>
                  </a:cubicBezTo>
                  <a:cubicBezTo>
                    <a:pt x="235" y="337"/>
                    <a:pt x="230" y="338"/>
                    <a:pt x="230" y="338"/>
                  </a:cubicBezTo>
                  <a:cubicBezTo>
                    <a:pt x="230" y="338"/>
                    <a:pt x="230" y="338"/>
                    <a:pt x="230" y="338"/>
                  </a:cubicBezTo>
                  <a:cubicBezTo>
                    <a:pt x="229" y="339"/>
                    <a:pt x="228" y="338"/>
                    <a:pt x="228" y="338"/>
                  </a:cubicBezTo>
                  <a:cubicBezTo>
                    <a:pt x="228" y="338"/>
                    <a:pt x="228" y="338"/>
                    <a:pt x="228" y="338"/>
                  </a:cubicBezTo>
                  <a:cubicBezTo>
                    <a:pt x="228" y="338"/>
                    <a:pt x="180" y="285"/>
                    <a:pt x="173" y="263"/>
                  </a:cubicBezTo>
                  <a:cubicBezTo>
                    <a:pt x="173" y="263"/>
                    <a:pt x="173" y="263"/>
                    <a:pt x="173" y="263"/>
                  </a:cubicBezTo>
                  <a:cubicBezTo>
                    <a:pt x="172" y="260"/>
                    <a:pt x="171" y="256"/>
                    <a:pt x="171" y="253"/>
                  </a:cubicBezTo>
                  <a:cubicBezTo>
                    <a:pt x="171" y="253"/>
                    <a:pt x="171" y="253"/>
                    <a:pt x="171" y="253"/>
                  </a:cubicBezTo>
                  <a:cubicBezTo>
                    <a:pt x="171" y="246"/>
                    <a:pt x="175" y="241"/>
                    <a:pt x="182" y="238"/>
                  </a:cubicBezTo>
                  <a:cubicBezTo>
                    <a:pt x="182" y="238"/>
                    <a:pt x="182" y="238"/>
                    <a:pt x="182" y="238"/>
                  </a:cubicBezTo>
                  <a:cubicBezTo>
                    <a:pt x="189" y="235"/>
                    <a:pt x="199" y="233"/>
                    <a:pt x="213" y="232"/>
                  </a:cubicBezTo>
                  <a:cubicBezTo>
                    <a:pt x="213" y="232"/>
                    <a:pt x="213" y="232"/>
                    <a:pt x="213" y="232"/>
                  </a:cubicBezTo>
                  <a:cubicBezTo>
                    <a:pt x="225" y="230"/>
                    <a:pt x="228" y="225"/>
                    <a:pt x="228" y="218"/>
                  </a:cubicBezTo>
                  <a:cubicBezTo>
                    <a:pt x="228" y="218"/>
                    <a:pt x="228" y="218"/>
                    <a:pt x="228" y="218"/>
                  </a:cubicBezTo>
                  <a:cubicBezTo>
                    <a:pt x="228" y="206"/>
                    <a:pt x="217" y="189"/>
                    <a:pt x="209" y="182"/>
                  </a:cubicBezTo>
                  <a:cubicBezTo>
                    <a:pt x="209" y="182"/>
                    <a:pt x="209" y="182"/>
                    <a:pt x="209" y="182"/>
                  </a:cubicBezTo>
                  <a:cubicBezTo>
                    <a:pt x="207" y="180"/>
                    <a:pt x="205" y="179"/>
                    <a:pt x="201" y="179"/>
                  </a:cubicBezTo>
                  <a:cubicBezTo>
                    <a:pt x="201" y="179"/>
                    <a:pt x="201" y="179"/>
                    <a:pt x="201" y="179"/>
                  </a:cubicBezTo>
                  <a:cubicBezTo>
                    <a:pt x="193" y="179"/>
                    <a:pt x="181" y="184"/>
                    <a:pt x="170" y="190"/>
                  </a:cubicBezTo>
                  <a:cubicBezTo>
                    <a:pt x="170" y="190"/>
                    <a:pt x="170" y="190"/>
                    <a:pt x="170" y="190"/>
                  </a:cubicBezTo>
                  <a:cubicBezTo>
                    <a:pt x="158" y="195"/>
                    <a:pt x="147" y="201"/>
                    <a:pt x="139" y="201"/>
                  </a:cubicBezTo>
                  <a:cubicBezTo>
                    <a:pt x="139" y="201"/>
                    <a:pt x="139" y="201"/>
                    <a:pt x="139" y="201"/>
                  </a:cubicBezTo>
                  <a:cubicBezTo>
                    <a:pt x="133" y="201"/>
                    <a:pt x="130" y="195"/>
                    <a:pt x="126" y="188"/>
                  </a:cubicBezTo>
                  <a:cubicBezTo>
                    <a:pt x="126" y="188"/>
                    <a:pt x="126" y="188"/>
                    <a:pt x="126" y="188"/>
                  </a:cubicBezTo>
                  <a:cubicBezTo>
                    <a:pt x="122" y="181"/>
                    <a:pt x="119" y="171"/>
                    <a:pt x="115" y="161"/>
                  </a:cubicBezTo>
                  <a:cubicBezTo>
                    <a:pt x="115" y="161"/>
                    <a:pt x="115" y="161"/>
                    <a:pt x="115" y="161"/>
                  </a:cubicBezTo>
                  <a:cubicBezTo>
                    <a:pt x="108" y="142"/>
                    <a:pt x="99" y="121"/>
                    <a:pt x="90" y="118"/>
                  </a:cubicBezTo>
                  <a:cubicBezTo>
                    <a:pt x="90" y="118"/>
                    <a:pt x="90" y="118"/>
                    <a:pt x="90" y="118"/>
                  </a:cubicBezTo>
                  <a:cubicBezTo>
                    <a:pt x="80" y="115"/>
                    <a:pt x="72" y="115"/>
                    <a:pt x="6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7" y="114"/>
                    <a:pt x="49" y="112"/>
                    <a:pt x="40" y="103"/>
                  </a:cubicBezTo>
                  <a:cubicBezTo>
                    <a:pt x="40" y="103"/>
                    <a:pt x="40" y="103"/>
                    <a:pt x="40" y="103"/>
                  </a:cubicBezTo>
                  <a:cubicBezTo>
                    <a:pt x="29" y="92"/>
                    <a:pt x="12" y="74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1"/>
                    <a:pt x="0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0"/>
                    <a:pt x="0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9" y="56"/>
                    <a:pt x="16" y="54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30" y="54"/>
                    <a:pt x="37" y="54"/>
                    <a:pt x="44" y="56"/>
                  </a:cubicBezTo>
                  <a:cubicBezTo>
                    <a:pt x="44" y="56"/>
                    <a:pt x="44" y="56"/>
                    <a:pt x="44" y="56"/>
                  </a:cubicBezTo>
                  <a:cubicBezTo>
                    <a:pt x="63" y="60"/>
                    <a:pt x="80" y="65"/>
                    <a:pt x="96" y="65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104" y="65"/>
                    <a:pt x="111" y="64"/>
                    <a:pt x="119" y="61"/>
                  </a:cubicBezTo>
                  <a:cubicBezTo>
                    <a:pt x="119" y="61"/>
                    <a:pt x="119" y="61"/>
                    <a:pt x="119" y="61"/>
                  </a:cubicBezTo>
                  <a:cubicBezTo>
                    <a:pt x="130" y="58"/>
                    <a:pt x="145" y="43"/>
                    <a:pt x="159" y="29"/>
                  </a:cubicBezTo>
                  <a:cubicBezTo>
                    <a:pt x="159" y="29"/>
                    <a:pt x="159" y="29"/>
                    <a:pt x="159" y="29"/>
                  </a:cubicBezTo>
                  <a:cubicBezTo>
                    <a:pt x="173" y="14"/>
                    <a:pt x="188" y="0"/>
                    <a:pt x="202" y="0"/>
                  </a:cubicBezTo>
                  <a:cubicBezTo>
                    <a:pt x="202" y="0"/>
                    <a:pt x="202" y="0"/>
                    <a:pt x="202" y="0"/>
                  </a:cubicBezTo>
                  <a:cubicBezTo>
                    <a:pt x="204" y="0"/>
                    <a:pt x="206" y="1"/>
                    <a:pt x="208" y="1"/>
                  </a:cubicBezTo>
                  <a:cubicBezTo>
                    <a:pt x="208" y="1"/>
                    <a:pt x="208" y="1"/>
                    <a:pt x="208" y="1"/>
                  </a:cubicBezTo>
                  <a:cubicBezTo>
                    <a:pt x="209" y="2"/>
                    <a:pt x="209" y="2"/>
                    <a:pt x="209" y="3"/>
                  </a:cubicBezTo>
                  <a:cubicBezTo>
                    <a:pt x="209" y="3"/>
                    <a:pt x="209" y="3"/>
                    <a:pt x="209" y="3"/>
                  </a:cubicBezTo>
                  <a:cubicBezTo>
                    <a:pt x="209" y="3"/>
                    <a:pt x="209" y="4"/>
                    <a:pt x="209" y="5"/>
                  </a:cubicBezTo>
                  <a:cubicBezTo>
                    <a:pt x="209" y="5"/>
                    <a:pt x="209" y="5"/>
                    <a:pt x="209" y="5"/>
                  </a:cubicBezTo>
                  <a:cubicBezTo>
                    <a:pt x="205" y="9"/>
                    <a:pt x="201" y="13"/>
                    <a:pt x="198" y="16"/>
                  </a:cubicBezTo>
                  <a:cubicBezTo>
                    <a:pt x="198" y="16"/>
                    <a:pt x="198" y="16"/>
                    <a:pt x="198" y="16"/>
                  </a:cubicBezTo>
                  <a:cubicBezTo>
                    <a:pt x="194" y="20"/>
                    <a:pt x="193" y="23"/>
                    <a:pt x="193" y="26"/>
                  </a:cubicBezTo>
                  <a:cubicBezTo>
                    <a:pt x="193" y="26"/>
                    <a:pt x="193" y="26"/>
                    <a:pt x="193" y="26"/>
                  </a:cubicBezTo>
                  <a:cubicBezTo>
                    <a:pt x="193" y="31"/>
                    <a:pt x="201" y="37"/>
                    <a:pt x="213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26" y="45"/>
                    <a:pt x="243" y="47"/>
                    <a:pt x="260" y="47"/>
                  </a:cubicBezTo>
                  <a:cubicBezTo>
                    <a:pt x="260" y="47"/>
                    <a:pt x="260" y="47"/>
                    <a:pt x="260" y="47"/>
                  </a:cubicBezTo>
                  <a:cubicBezTo>
                    <a:pt x="282" y="47"/>
                    <a:pt x="296" y="71"/>
                    <a:pt x="306" y="98"/>
                  </a:cubicBezTo>
                  <a:cubicBezTo>
                    <a:pt x="306" y="98"/>
                    <a:pt x="306" y="98"/>
                    <a:pt x="306" y="98"/>
                  </a:cubicBezTo>
                  <a:cubicBezTo>
                    <a:pt x="317" y="125"/>
                    <a:pt x="323" y="156"/>
                    <a:pt x="330" y="171"/>
                  </a:cubicBezTo>
                  <a:cubicBezTo>
                    <a:pt x="330" y="171"/>
                    <a:pt x="330" y="171"/>
                    <a:pt x="330" y="171"/>
                  </a:cubicBezTo>
                  <a:cubicBezTo>
                    <a:pt x="337" y="186"/>
                    <a:pt x="359" y="204"/>
                    <a:pt x="379" y="221"/>
                  </a:cubicBezTo>
                  <a:cubicBezTo>
                    <a:pt x="379" y="221"/>
                    <a:pt x="379" y="221"/>
                    <a:pt x="379" y="221"/>
                  </a:cubicBezTo>
                  <a:cubicBezTo>
                    <a:pt x="378" y="222"/>
                    <a:pt x="378" y="222"/>
                    <a:pt x="378" y="222"/>
                  </a:cubicBezTo>
                  <a:cubicBezTo>
                    <a:pt x="379" y="221"/>
                    <a:pt x="379" y="221"/>
                    <a:pt x="379" y="221"/>
                  </a:cubicBezTo>
                  <a:cubicBezTo>
                    <a:pt x="380" y="221"/>
                    <a:pt x="380" y="222"/>
                    <a:pt x="379" y="223"/>
                  </a:cubicBezTo>
                  <a:cubicBezTo>
                    <a:pt x="379" y="223"/>
                    <a:pt x="379" y="223"/>
                    <a:pt x="379" y="223"/>
                  </a:cubicBezTo>
                  <a:cubicBezTo>
                    <a:pt x="366" y="249"/>
                    <a:pt x="347" y="292"/>
                    <a:pt x="347" y="337"/>
                  </a:cubicBezTo>
                  <a:cubicBezTo>
                    <a:pt x="347" y="337"/>
                    <a:pt x="347" y="337"/>
                    <a:pt x="347" y="337"/>
                  </a:cubicBezTo>
                  <a:cubicBezTo>
                    <a:pt x="347" y="343"/>
                    <a:pt x="347" y="349"/>
                    <a:pt x="348" y="355"/>
                  </a:cubicBezTo>
                  <a:cubicBezTo>
                    <a:pt x="348" y="355"/>
                    <a:pt x="348" y="355"/>
                    <a:pt x="348" y="355"/>
                  </a:cubicBezTo>
                  <a:cubicBezTo>
                    <a:pt x="348" y="355"/>
                    <a:pt x="348" y="356"/>
                    <a:pt x="347" y="356"/>
                  </a:cubicBezTo>
                  <a:cubicBezTo>
                    <a:pt x="347" y="356"/>
                    <a:pt x="347" y="356"/>
                    <a:pt x="347" y="356"/>
                  </a:cubicBezTo>
                  <a:cubicBezTo>
                    <a:pt x="347" y="357"/>
                    <a:pt x="347" y="357"/>
                    <a:pt x="346" y="357"/>
                  </a:cubicBezTo>
                  <a:cubicBezTo>
                    <a:pt x="346" y="357"/>
                    <a:pt x="346" y="357"/>
                    <a:pt x="346" y="357"/>
                  </a:cubicBezTo>
                  <a:cubicBezTo>
                    <a:pt x="346" y="357"/>
                    <a:pt x="346" y="357"/>
                    <a:pt x="345" y="357"/>
                  </a:cubicBezTo>
                  <a:close/>
                  <a:moveTo>
                    <a:pt x="344" y="352"/>
                  </a:moveTo>
                  <a:cubicBezTo>
                    <a:pt x="343" y="347"/>
                    <a:pt x="343" y="342"/>
                    <a:pt x="343" y="337"/>
                  </a:cubicBezTo>
                  <a:cubicBezTo>
                    <a:pt x="343" y="337"/>
                    <a:pt x="343" y="337"/>
                    <a:pt x="343" y="337"/>
                  </a:cubicBezTo>
                  <a:cubicBezTo>
                    <a:pt x="343" y="291"/>
                    <a:pt x="361" y="249"/>
                    <a:pt x="375" y="223"/>
                  </a:cubicBezTo>
                  <a:cubicBezTo>
                    <a:pt x="375" y="223"/>
                    <a:pt x="375" y="223"/>
                    <a:pt x="375" y="223"/>
                  </a:cubicBezTo>
                  <a:cubicBezTo>
                    <a:pt x="355" y="206"/>
                    <a:pt x="334" y="188"/>
                    <a:pt x="327" y="173"/>
                  </a:cubicBezTo>
                  <a:cubicBezTo>
                    <a:pt x="327" y="173"/>
                    <a:pt x="327" y="173"/>
                    <a:pt x="327" y="173"/>
                  </a:cubicBezTo>
                  <a:cubicBezTo>
                    <a:pt x="319" y="156"/>
                    <a:pt x="313" y="126"/>
                    <a:pt x="303" y="99"/>
                  </a:cubicBezTo>
                  <a:cubicBezTo>
                    <a:pt x="303" y="99"/>
                    <a:pt x="303" y="99"/>
                    <a:pt x="303" y="99"/>
                  </a:cubicBezTo>
                  <a:cubicBezTo>
                    <a:pt x="292" y="72"/>
                    <a:pt x="279" y="51"/>
                    <a:pt x="260" y="51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43" y="51"/>
                    <a:pt x="226" y="49"/>
                    <a:pt x="212" y="45"/>
                  </a:cubicBezTo>
                  <a:cubicBezTo>
                    <a:pt x="212" y="45"/>
                    <a:pt x="212" y="45"/>
                    <a:pt x="212" y="45"/>
                  </a:cubicBezTo>
                  <a:cubicBezTo>
                    <a:pt x="199" y="41"/>
                    <a:pt x="189" y="35"/>
                    <a:pt x="189" y="26"/>
                  </a:cubicBezTo>
                  <a:cubicBezTo>
                    <a:pt x="189" y="26"/>
                    <a:pt x="189" y="26"/>
                    <a:pt x="189" y="26"/>
                  </a:cubicBezTo>
                  <a:cubicBezTo>
                    <a:pt x="189" y="22"/>
                    <a:pt x="191" y="17"/>
                    <a:pt x="196" y="13"/>
                  </a:cubicBezTo>
                  <a:cubicBezTo>
                    <a:pt x="196" y="13"/>
                    <a:pt x="196" y="13"/>
                    <a:pt x="196" y="13"/>
                  </a:cubicBezTo>
                  <a:cubicBezTo>
                    <a:pt x="198" y="11"/>
                    <a:pt x="201" y="8"/>
                    <a:pt x="204" y="4"/>
                  </a:cubicBezTo>
                  <a:cubicBezTo>
                    <a:pt x="204" y="4"/>
                    <a:pt x="204" y="4"/>
                    <a:pt x="204" y="4"/>
                  </a:cubicBezTo>
                  <a:cubicBezTo>
                    <a:pt x="203" y="4"/>
                    <a:pt x="202" y="4"/>
                    <a:pt x="202" y="4"/>
                  </a:cubicBezTo>
                  <a:cubicBezTo>
                    <a:pt x="202" y="4"/>
                    <a:pt x="202" y="4"/>
                    <a:pt x="202" y="4"/>
                  </a:cubicBezTo>
                  <a:cubicBezTo>
                    <a:pt x="191" y="4"/>
                    <a:pt x="176" y="17"/>
                    <a:pt x="162" y="31"/>
                  </a:cubicBezTo>
                  <a:cubicBezTo>
                    <a:pt x="162" y="31"/>
                    <a:pt x="162" y="31"/>
                    <a:pt x="162" y="31"/>
                  </a:cubicBezTo>
                  <a:cubicBezTo>
                    <a:pt x="147" y="46"/>
                    <a:pt x="133" y="61"/>
                    <a:pt x="121" y="65"/>
                  </a:cubicBezTo>
                  <a:cubicBezTo>
                    <a:pt x="121" y="65"/>
                    <a:pt x="121" y="65"/>
                    <a:pt x="121" y="65"/>
                  </a:cubicBezTo>
                  <a:cubicBezTo>
                    <a:pt x="112" y="68"/>
                    <a:pt x="104" y="69"/>
                    <a:pt x="96" y="69"/>
                  </a:cubicBezTo>
                  <a:cubicBezTo>
                    <a:pt x="96" y="69"/>
                    <a:pt x="96" y="69"/>
                    <a:pt x="96" y="69"/>
                  </a:cubicBezTo>
                  <a:cubicBezTo>
                    <a:pt x="79" y="69"/>
                    <a:pt x="62" y="64"/>
                    <a:pt x="43" y="60"/>
                  </a:cubicBezTo>
                  <a:cubicBezTo>
                    <a:pt x="43" y="60"/>
                    <a:pt x="43" y="60"/>
                    <a:pt x="43" y="60"/>
                  </a:cubicBezTo>
                  <a:cubicBezTo>
                    <a:pt x="36" y="58"/>
                    <a:pt x="30" y="58"/>
                    <a:pt x="25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18" y="58"/>
                    <a:pt x="12" y="59"/>
                    <a:pt x="5" y="62"/>
                  </a:cubicBezTo>
                  <a:cubicBezTo>
                    <a:pt x="5" y="62"/>
                    <a:pt x="5" y="62"/>
                    <a:pt x="5" y="62"/>
                  </a:cubicBezTo>
                  <a:cubicBezTo>
                    <a:pt x="16" y="73"/>
                    <a:pt x="32" y="89"/>
                    <a:pt x="43" y="100"/>
                  </a:cubicBezTo>
                  <a:cubicBezTo>
                    <a:pt x="43" y="100"/>
                    <a:pt x="43" y="100"/>
                    <a:pt x="43" y="100"/>
                  </a:cubicBezTo>
                  <a:cubicBezTo>
                    <a:pt x="51" y="108"/>
                    <a:pt x="58" y="110"/>
                    <a:pt x="65" y="111"/>
                  </a:cubicBezTo>
                  <a:cubicBezTo>
                    <a:pt x="65" y="111"/>
                    <a:pt x="65" y="111"/>
                    <a:pt x="65" y="111"/>
                  </a:cubicBezTo>
                  <a:cubicBezTo>
                    <a:pt x="72" y="111"/>
                    <a:pt x="80" y="111"/>
                    <a:pt x="91" y="115"/>
                  </a:cubicBezTo>
                  <a:cubicBezTo>
                    <a:pt x="91" y="115"/>
                    <a:pt x="91" y="115"/>
                    <a:pt x="91" y="115"/>
                  </a:cubicBezTo>
                  <a:cubicBezTo>
                    <a:pt x="101" y="118"/>
                    <a:pt x="107" y="131"/>
                    <a:pt x="113" y="145"/>
                  </a:cubicBezTo>
                  <a:cubicBezTo>
                    <a:pt x="113" y="145"/>
                    <a:pt x="113" y="145"/>
                    <a:pt x="113" y="145"/>
                  </a:cubicBezTo>
                  <a:cubicBezTo>
                    <a:pt x="119" y="160"/>
                    <a:pt x="124" y="176"/>
                    <a:pt x="129" y="186"/>
                  </a:cubicBezTo>
                  <a:cubicBezTo>
                    <a:pt x="129" y="186"/>
                    <a:pt x="129" y="186"/>
                    <a:pt x="129" y="186"/>
                  </a:cubicBezTo>
                  <a:cubicBezTo>
                    <a:pt x="133" y="194"/>
                    <a:pt x="137" y="197"/>
                    <a:pt x="139" y="197"/>
                  </a:cubicBezTo>
                  <a:cubicBezTo>
                    <a:pt x="139" y="197"/>
                    <a:pt x="139" y="197"/>
                    <a:pt x="139" y="197"/>
                  </a:cubicBezTo>
                  <a:cubicBezTo>
                    <a:pt x="145" y="197"/>
                    <a:pt x="156" y="192"/>
                    <a:pt x="168" y="18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80" y="181"/>
                    <a:pt x="192" y="175"/>
                    <a:pt x="201" y="175"/>
                  </a:cubicBezTo>
                  <a:cubicBezTo>
                    <a:pt x="201" y="175"/>
                    <a:pt x="201" y="175"/>
                    <a:pt x="201" y="175"/>
                  </a:cubicBezTo>
                  <a:cubicBezTo>
                    <a:pt x="205" y="175"/>
                    <a:pt x="209" y="176"/>
                    <a:pt x="212" y="179"/>
                  </a:cubicBezTo>
                  <a:cubicBezTo>
                    <a:pt x="212" y="179"/>
                    <a:pt x="212" y="179"/>
                    <a:pt x="212" y="179"/>
                  </a:cubicBezTo>
                  <a:cubicBezTo>
                    <a:pt x="220" y="187"/>
                    <a:pt x="232" y="204"/>
                    <a:pt x="232" y="218"/>
                  </a:cubicBezTo>
                  <a:cubicBezTo>
                    <a:pt x="232" y="218"/>
                    <a:pt x="232" y="218"/>
                    <a:pt x="232" y="218"/>
                  </a:cubicBezTo>
                  <a:cubicBezTo>
                    <a:pt x="232" y="227"/>
                    <a:pt x="226" y="234"/>
                    <a:pt x="213" y="235"/>
                  </a:cubicBezTo>
                  <a:cubicBezTo>
                    <a:pt x="213" y="235"/>
                    <a:pt x="213" y="235"/>
                    <a:pt x="213" y="235"/>
                  </a:cubicBezTo>
                  <a:cubicBezTo>
                    <a:pt x="200" y="237"/>
                    <a:pt x="190" y="239"/>
                    <a:pt x="184" y="242"/>
                  </a:cubicBezTo>
                  <a:cubicBezTo>
                    <a:pt x="184" y="242"/>
                    <a:pt x="184" y="242"/>
                    <a:pt x="184" y="242"/>
                  </a:cubicBezTo>
                  <a:cubicBezTo>
                    <a:pt x="177" y="245"/>
                    <a:pt x="175" y="248"/>
                    <a:pt x="175" y="253"/>
                  </a:cubicBezTo>
                  <a:cubicBezTo>
                    <a:pt x="175" y="253"/>
                    <a:pt x="175" y="253"/>
                    <a:pt x="175" y="253"/>
                  </a:cubicBezTo>
                  <a:cubicBezTo>
                    <a:pt x="175" y="256"/>
                    <a:pt x="176" y="259"/>
                    <a:pt x="177" y="262"/>
                  </a:cubicBezTo>
                  <a:cubicBezTo>
                    <a:pt x="177" y="262"/>
                    <a:pt x="177" y="262"/>
                    <a:pt x="177" y="262"/>
                  </a:cubicBezTo>
                  <a:cubicBezTo>
                    <a:pt x="180" y="272"/>
                    <a:pt x="193" y="290"/>
                    <a:pt x="206" y="306"/>
                  </a:cubicBezTo>
                  <a:cubicBezTo>
                    <a:pt x="206" y="306"/>
                    <a:pt x="206" y="306"/>
                    <a:pt x="206" y="306"/>
                  </a:cubicBezTo>
                  <a:cubicBezTo>
                    <a:pt x="217" y="319"/>
                    <a:pt x="227" y="331"/>
                    <a:pt x="230" y="334"/>
                  </a:cubicBezTo>
                  <a:cubicBezTo>
                    <a:pt x="230" y="334"/>
                    <a:pt x="230" y="334"/>
                    <a:pt x="230" y="334"/>
                  </a:cubicBezTo>
                  <a:cubicBezTo>
                    <a:pt x="232" y="334"/>
                    <a:pt x="236" y="333"/>
                    <a:pt x="241" y="333"/>
                  </a:cubicBezTo>
                  <a:cubicBezTo>
                    <a:pt x="241" y="333"/>
                    <a:pt x="241" y="333"/>
                    <a:pt x="241" y="333"/>
                  </a:cubicBezTo>
                  <a:cubicBezTo>
                    <a:pt x="249" y="333"/>
                    <a:pt x="258" y="335"/>
                    <a:pt x="263" y="342"/>
                  </a:cubicBezTo>
                  <a:cubicBezTo>
                    <a:pt x="263" y="342"/>
                    <a:pt x="263" y="342"/>
                    <a:pt x="263" y="342"/>
                  </a:cubicBezTo>
                  <a:cubicBezTo>
                    <a:pt x="270" y="341"/>
                    <a:pt x="277" y="341"/>
                    <a:pt x="284" y="341"/>
                  </a:cubicBezTo>
                  <a:cubicBezTo>
                    <a:pt x="284" y="341"/>
                    <a:pt x="284" y="341"/>
                    <a:pt x="284" y="341"/>
                  </a:cubicBezTo>
                  <a:cubicBezTo>
                    <a:pt x="307" y="341"/>
                    <a:pt x="327" y="346"/>
                    <a:pt x="344" y="352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36"/>
            <p:cNvSpPr>
              <a:spLocks noEditPoints="1"/>
            </p:cNvSpPr>
            <p:nvPr/>
          </p:nvSpPr>
          <p:spPr bwMode="auto">
            <a:xfrm>
              <a:off x="6996119" y="3887790"/>
              <a:ext cx="179388" cy="334963"/>
            </a:xfrm>
            <a:custGeom>
              <a:avLst/>
              <a:gdLst>
                <a:gd name="T0" fmla="*/ 62786 w 80"/>
                <a:gd name="T1" fmla="*/ 334963 h 149"/>
                <a:gd name="T2" fmla="*/ 4485 w 80"/>
                <a:gd name="T3" fmla="*/ 307986 h 149"/>
                <a:gd name="T4" fmla="*/ 4485 w 80"/>
                <a:gd name="T5" fmla="*/ 307986 h 149"/>
                <a:gd name="T6" fmla="*/ 2242 w 80"/>
                <a:gd name="T7" fmla="*/ 303490 h 149"/>
                <a:gd name="T8" fmla="*/ 2242 w 80"/>
                <a:gd name="T9" fmla="*/ 303490 h 149"/>
                <a:gd name="T10" fmla="*/ 0 w 80"/>
                <a:gd name="T11" fmla="*/ 263025 h 149"/>
                <a:gd name="T12" fmla="*/ 0 w 80"/>
                <a:gd name="T13" fmla="*/ 263025 h 149"/>
                <a:gd name="T14" fmla="*/ 73998 w 80"/>
                <a:gd name="T15" fmla="*/ 2248 h 149"/>
                <a:gd name="T16" fmla="*/ 73998 w 80"/>
                <a:gd name="T17" fmla="*/ 2248 h 149"/>
                <a:gd name="T18" fmla="*/ 76240 w 80"/>
                <a:gd name="T19" fmla="*/ 0 h 149"/>
                <a:gd name="T20" fmla="*/ 76240 w 80"/>
                <a:gd name="T21" fmla="*/ 0 h 149"/>
                <a:gd name="T22" fmla="*/ 80725 w 80"/>
                <a:gd name="T23" fmla="*/ 2248 h 149"/>
                <a:gd name="T24" fmla="*/ 80725 w 80"/>
                <a:gd name="T25" fmla="*/ 2248 h 149"/>
                <a:gd name="T26" fmla="*/ 143510 w 80"/>
                <a:gd name="T27" fmla="*/ 56202 h 149"/>
                <a:gd name="T28" fmla="*/ 143510 w 80"/>
                <a:gd name="T29" fmla="*/ 56202 h 149"/>
                <a:gd name="T30" fmla="*/ 174903 w 80"/>
                <a:gd name="T31" fmla="*/ 96667 h 149"/>
                <a:gd name="T32" fmla="*/ 174903 w 80"/>
                <a:gd name="T33" fmla="*/ 96667 h 149"/>
                <a:gd name="T34" fmla="*/ 179388 w 80"/>
                <a:gd name="T35" fmla="*/ 155117 h 149"/>
                <a:gd name="T36" fmla="*/ 179388 w 80"/>
                <a:gd name="T37" fmla="*/ 155117 h 149"/>
                <a:gd name="T38" fmla="*/ 67271 w 80"/>
                <a:gd name="T39" fmla="*/ 334963 h 149"/>
                <a:gd name="T40" fmla="*/ 67271 w 80"/>
                <a:gd name="T41" fmla="*/ 334963 h 149"/>
                <a:gd name="T42" fmla="*/ 65028 w 80"/>
                <a:gd name="T43" fmla="*/ 334963 h 149"/>
                <a:gd name="T44" fmla="*/ 65028 w 80"/>
                <a:gd name="T45" fmla="*/ 334963 h 149"/>
                <a:gd name="T46" fmla="*/ 62786 w 80"/>
                <a:gd name="T47" fmla="*/ 334963 h 149"/>
                <a:gd name="T48" fmla="*/ 65028 w 80"/>
                <a:gd name="T49" fmla="*/ 325971 h 149"/>
                <a:gd name="T50" fmla="*/ 170419 w 80"/>
                <a:gd name="T51" fmla="*/ 155117 h 149"/>
                <a:gd name="T52" fmla="*/ 170419 w 80"/>
                <a:gd name="T53" fmla="*/ 155117 h 149"/>
                <a:gd name="T54" fmla="*/ 165934 w 80"/>
                <a:gd name="T55" fmla="*/ 96667 h 149"/>
                <a:gd name="T56" fmla="*/ 165934 w 80"/>
                <a:gd name="T57" fmla="*/ 96667 h 149"/>
                <a:gd name="T58" fmla="*/ 139026 w 80"/>
                <a:gd name="T59" fmla="*/ 62946 h 149"/>
                <a:gd name="T60" fmla="*/ 139026 w 80"/>
                <a:gd name="T61" fmla="*/ 62946 h 149"/>
                <a:gd name="T62" fmla="*/ 78482 w 80"/>
                <a:gd name="T63" fmla="*/ 11240 h 149"/>
                <a:gd name="T64" fmla="*/ 78482 w 80"/>
                <a:gd name="T65" fmla="*/ 11240 h 149"/>
                <a:gd name="T66" fmla="*/ 8969 w 80"/>
                <a:gd name="T67" fmla="*/ 263025 h 149"/>
                <a:gd name="T68" fmla="*/ 8969 w 80"/>
                <a:gd name="T69" fmla="*/ 263025 h 149"/>
                <a:gd name="T70" fmla="*/ 11212 w 80"/>
                <a:gd name="T71" fmla="*/ 298994 h 149"/>
                <a:gd name="T72" fmla="*/ 11212 w 80"/>
                <a:gd name="T73" fmla="*/ 298994 h 149"/>
                <a:gd name="T74" fmla="*/ 65028 w 80"/>
                <a:gd name="T75" fmla="*/ 325971 h 14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0" h="149">
                  <a:moveTo>
                    <a:pt x="28" y="149"/>
                  </a:moveTo>
                  <a:cubicBezTo>
                    <a:pt x="22" y="145"/>
                    <a:pt x="13" y="141"/>
                    <a:pt x="2" y="137"/>
                  </a:cubicBezTo>
                  <a:cubicBezTo>
                    <a:pt x="2" y="137"/>
                    <a:pt x="2" y="137"/>
                    <a:pt x="2" y="137"/>
                  </a:cubicBezTo>
                  <a:cubicBezTo>
                    <a:pt x="2" y="136"/>
                    <a:pt x="1" y="136"/>
                    <a:pt x="1" y="135"/>
                  </a:cubicBezTo>
                  <a:cubicBezTo>
                    <a:pt x="1" y="135"/>
                    <a:pt x="1" y="135"/>
                    <a:pt x="1" y="135"/>
                  </a:cubicBezTo>
                  <a:cubicBezTo>
                    <a:pt x="0" y="129"/>
                    <a:pt x="0" y="123"/>
                    <a:pt x="0" y="117"/>
                  </a:cubicBezTo>
                  <a:cubicBezTo>
                    <a:pt x="0" y="117"/>
                    <a:pt x="0" y="117"/>
                    <a:pt x="0" y="117"/>
                  </a:cubicBezTo>
                  <a:cubicBezTo>
                    <a:pt x="0" y="71"/>
                    <a:pt x="19" y="27"/>
                    <a:pt x="33" y="1"/>
                  </a:cubicBezTo>
                  <a:cubicBezTo>
                    <a:pt x="33" y="1"/>
                    <a:pt x="33" y="1"/>
                    <a:pt x="33" y="1"/>
                  </a:cubicBezTo>
                  <a:cubicBezTo>
                    <a:pt x="33" y="1"/>
                    <a:pt x="34" y="0"/>
                    <a:pt x="34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5" y="0"/>
                    <a:pt x="35" y="0"/>
                    <a:pt x="36" y="1"/>
                  </a:cubicBezTo>
                  <a:cubicBezTo>
                    <a:pt x="36" y="1"/>
                    <a:pt x="36" y="1"/>
                    <a:pt x="36" y="1"/>
                  </a:cubicBezTo>
                  <a:cubicBezTo>
                    <a:pt x="46" y="9"/>
                    <a:pt x="57" y="18"/>
                    <a:pt x="64" y="25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72" y="32"/>
                    <a:pt x="77" y="38"/>
                    <a:pt x="78" y="43"/>
                  </a:cubicBezTo>
                  <a:cubicBezTo>
                    <a:pt x="78" y="43"/>
                    <a:pt x="78" y="43"/>
                    <a:pt x="78" y="43"/>
                  </a:cubicBezTo>
                  <a:cubicBezTo>
                    <a:pt x="78" y="48"/>
                    <a:pt x="80" y="58"/>
                    <a:pt x="80" y="69"/>
                  </a:cubicBezTo>
                  <a:cubicBezTo>
                    <a:pt x="80" y="69"/>
                    <a:pt x="80" y="69"/>
                    <a:pt x="80" y="69"/>
                  </a:cubicBezTo>
                  <a:cubicBezTo>
                    <a:pt x="80" y="92"/>
                    <a:pt x="72" y="124"/>
                    <a:pt x="30" y="149"/>
                  </a:cubicBezTo>
                  <a:cubicBezTo>
                    <a:pt x="30" y="149"/>
                    <a:pt x="30" y="149"/>
                    <a:pt x="30" y="149"/>
                  </a:cubicBezTo>
                  <a:cubicBezTo>
                    <a:pt x="30" y="149"/>
                    <a:pt x="30" y="149"/>
                    <a:pt x="29" y="149"/>
                  </a:cubicBezTo>
                  <a:cubicBezTo>
                    <a:pt x="29" y="149"/>
                    <a:pt x="29" y="149"/>
                    <a:pt x="29" y="149"/>
                  </a:cubicBezTo>
                  <a:cubicBezTo>
                    <a:pt x="29" y="149"/>
                    <a:pt x="29" y="149"/>
                    <a:pt x="28" y="149"/>
                  </a:cubicBezTo>
                  <a:close/>
                  <a:moveTo>
                    <a:pt x="29" y="145"/>
                  </a:moveTo>
                  <a:cubicBezTo>
                    <a:pt x="69" y="121"/>
                    <a:pt x="76" y="91"/>
                    <a:pt x="76" y="69"/>
                  </a:cubicBezTo>
                  <a:cubicBezTo>
                    <a:pt x="76" y="69"/>
                    <a:pt x="76" y="69"/>
                    <a:pt x="76" y="69"/>
                  </a:cubicBezTo>
                  <a:cubicBezTo>
                    <a:pt x="76" y="58"/>
                    <a:pt x="74" y="49"/>
                    <a:pt x="74" y="43"/>
                  </a:cubicBezTo>
                  <a:cubicBezTo>
                    <a:pt x="74" y="43"/>
                    <a:pt x="74" y="43"/>
                    <a:pt x="74" y="43"/>
                  </a:cubicBezTo>
                  <a:cubicBezTo>
                    <a:pt x="74" y="41"/>
                    <a:pt x="69" y="35"/>
                    <a:pt x="62" y="28"/>
                  </a:cubicBezTo>
                  <a:cubicBezTo>
                    <a:pt x="62" y="28"/>
                    <a:pt x="62" y="28"/>
                    <a:pt x="62" y="28"/>
                  </a:cubicBezTo>
                  <a:cubicBezTo>
                    <a:pt x="55" y="21"/>
                    <a:pt x="45" y="13"/>
                    <a:pt x="35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22" y="31"/>
                    <a:pt x="4" y="73"/>
                    <a:pt x="4" y="117"/>
                  </a:cubicBezTo>
                  <a:cubicBezTo>
                    <a:pt x="4" y="117"/>
                    <a:pt x="4" y="117"/>
                    <a:pt x="4" y="117"/>
                  </a:cubicBezTo>
                  <a:cubicBezTo>
                    <a:pt x="4" y="123"/>
                    <a:pt x="4" y="128"/>
                    <a:pt x="5" y="133"/>
                  </a:cubicBezTo>
                  <a:cubicBezTo>
                    <a:pt x="5" y="133"/>
                    <a:pt x="5" y="133"/>
                    <a:pt x="5" y="133"/>
                  </a:cubicBezTo>
                  <a:cubicBezTo>
                    <a:pt x="15" y="137"/>
                    <a:pt x="23" y="141"/>
                    <a:pt x="29" y="145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5280030" y="3297239"/>
              <a:ext cx="992188" cy="855663"/>
            </a:xfrm>
            <a:custGeom>
              <a:avLst/>
              <a:gdLst>
                <a:gd name="T0" fmla="*/ 553465 w 441"/>
                <a:gd name="T1" fmla="*/ 711930 h 381"/>
                <a:gd name="T2" fmla="*/ 364477 w 441"/>
                <a:gd name="T3" fmla="*/ 734388 h 381"/>
                <a:gd name="T4" fmla="*/ 139491 w 441"/>
                <a:gd name="T5" fmla="*/ 597392 h 381"/>
                <a:gd name="T6" fmla="*/ 11249 w 441"/>
                <a:gd name="T7" fmla="*/ 424463 h 381"/>
                <a:gd name="T8" fmla="*/ 13499 w 441"/>
                <a:gd name="T9" fmla="*/ 336875 h 381"/>
                <a:gd name="T10" fmla="*/ 17999 w 441"/>
                <a:gd name="T11" fmla="*/ 332384 h 381"/>
                <a:gd name="T12" fmla="*/ 443222 w 441"/>
                <a:gd name="T13" fmla="*/ 78604 h 381"/>
                <a:gd name="T14" fmla="*/ 472470 w 441"/>
                <a:gd name="T15" fmla="*/ 13475 h 381"/>
                <a:gd name="T16" fmla="*/ 632210 w 441"/>
                <a:gd name="T17" fmla="*/ 0 h 381"/>
                <a:gd name="T18" fmla="*/ 717705 w 441"/>
                <a:gd name="T19" fmla="*/ 13475 h 381"/>
                <a:gd name="T20" fmla="*/ 755953 w 441"/>
                <a:gd name="T21" fmla="*/ 6738 h 381"/>
                <a:gd name="T22" fmla="*/ 848197 w 441"/>
                <a:gd name="T23" fmla="*/ 58392 h 381"/>
                <a:gd name="T24" fmla="*/ 821199 w 441"/>
                <a:gd name="T25" fmla="*/ 94325 h 381"/>
                <a:gd name="T26" fmla="*/ 737954 w 441"/>
                <a:gd name="T27" fmla="*/ 148225 h 381"/>
                <a:gd name="T28" fmla="*/ 760452 w 441"/>
                <a:gd name="T29" fmla="*/ 186404 h 381"/>
                <a:gd name="T30" fmla="*/ 897694 w 441"/>
                <a:gd name="T31" fmla="*/ 249288 h 381"/>
                <a:gd name="T32" fmla="*/ 924692 w 441"/>
                <a:gd name="T33" fmla="*/ 238058 h 381"/>
                <a:gd name="T34" fmla="*/ 992188 w 441"/>
                <a:gd name="T35" fmla="*/ 388529 h 381"/>
                <a:gd name="T36" fmla="*/ 974189 w 441"/>
                <a:gd name="T37" fmla="*/ 424463 h 381"/>
                <a:gd name="T38" fmla="*/ 870696 w 441"/>
                <a:gd name="T39" fmla="*/ 375054 h 381"/>
                <a:gd name="T40" fmla="*/ 857196 w 441"/>
                <a:gd name="T41" fmla="*/ 368317 h 381"/>
                <a:gd name="T42" fmla="*/ 836948 w 441"/>
                <a:gd name="T43" fmla="*/ 415479 h 381"/>
                <a:gd name="T44" fmla="*/ 809949 w 441"/>
                <a:gd name="T45" fmla="*/ 563704 h 381"/>
                <a:gd name="T46" fmla="*/ 857196 w 441"/>
                <a:gd name="T47" fmla="*/ 633325 h 381"/>
                <a:gd name="T48" fmla="*/ 926942 w 441"/>
                <a:gd name="T49" fmla="*/ 702946 h 381"/>
                <a:gd name="T50" fmla="*/ 834698 w 441"/>
                <a:gd name="T51" fmla="*/ 830959 h 381"/>
                <a:gd name="T52" fmla="*/ 762702 w 441"/>
                <a:gd name="T53" fmla="*/ 855663 h 381"/>
                <a:gd name="T54" fmla="*/ 683957 w 441"/>
                <a:gd name="T55" fmla="*/ 830959 h 381"/>
                <a:gd name="T56" fmla="*/ 762702 w 441"/>
                <a:gd name="T57" fmla="*/ 846680 h 381"/>
                <a:gd name="T58" fmla="*/ 924692 w 441"/>
                <a:gd name="T59" fmla="*/ 736634 h 381"/>
                <a:gd name="T60" fmla="*/ 920192 w 441"/>
                <a:gd name="T61" fmla="*/ 705192 h 381"/>
                <a:gd name="T62" fmla="*/ 798700 w 441"/>
                <a:gd name="T63" fmla="*/ 577180 h 381"/>
                <a:gd name="T64" fmla="*/ 800950 w 441"/>
                <a:gd name="T65" fmla="*/ 559213 h 381"/>
                <a:gd name="T66" fmla="*/ 857196 w 441"/>
                <a:gd name="T67" fmla="*/ 359334 h 381"/>
                <a:gd name="T68" fmla="*/ 877445 w 441"/>
                <a:gd name="T69" fmla="*/ 368317 h 381"/>
                <a:gd name="T70" fmla="*/ 969689 w 441"/>
                <a:gd name="T71" fmla="*/ 417725 h 381"/>
                <a:gd name="T72" fmla="*/ 983189 w 441"/>
                <a:gd name="T73" fmla="*/ 388529 h 381"/>
                <a:gd name="T74" fmla="*/ 902194 w 441"/>
                <a:gd name="T75" fmla="*/ 258271 h 381"/>
                <a:gd name="T76" fmla="*/ 857196 w 441"/>
                <a:gd name="T77" fmla="*/ 269500 h 381"/>
                <a:gd name="T78" fmla="*/ 728954 w 441"/>
                <a:gd name="T79" fmla="*/ 148225 h 381"/>
                <a:gd name="T80" fmla="*/ 764952 w 441"/>
                <a:gd name="T81" fmla="*/ 105554 h 381"/>
                <a:gd name="T82" fmla="*/ 839198 w 441"/>
                <a:gd name="T83" fmla="*/ 58392 h 381"/>
                <a:gd name="T84" fmla="*/ 800950 w 441"/>
                <a:gd name="T85" fmla="*/ 20213 h 381"/>
                <a:gd name="T86" fmla="*/ 717705 w 441"/>
                <a:gd name="T87" fmla="*/ 22458 h 381"/>
                <a:gd name="T88" fmla="*/ 632210 w 441"/>
                <a:gd name="T89" fmla="*/ 8983 h 381"/>
                <a:gd name="T90" fmla="*/ 447722 w 441"/>
                <a:gd name="T91" fmla="*/ 85342 h 381"/>
                <a:gd name="T92" fmla="*/ 121492 w 441"/>
                <a:gd name="T93" fmla="*/ 307679 h 381"/>
                <a:gd name="T94" fmla="*/ 8999 w 441"/>
                <a:gd name="T95" fmla="*/ 393021 h 381"/>
                <a:gd name="T96" fmla="*/ 15749 w 441"/>
                <a:gd name="T97" fmla="*/ 417725 h 381"/>
                <a:gd name="T98" fmla="*/ 146241 w 441"/>
                <a:gd name="T99" fmla="*/ 592900 h 381"/>
                <a:gd name="T100" fmla="*/ 364477 w 441"/>
                <a:gd name="T101" fmla="*/ 725405 h 381"/>
                <a:gd name="T102" fmla="*/ 533217 w 441"/>
                <a:gd name="T103" fmla="*/ 689471 h 381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41" h="381">
                  <a:moveTo>
                    <a:pt x="303" y="374"/>
                  </a:moveTo>
                  <a:cubicBezTo>
                    <a:pt x="269" y="367"/>
                    <a:pt x="253" y="336"/>
                    <a:pt x="246" y="317"/>
                  </a:cubicBezTo>
                  <a:cubicBezTo>
                    <a:pt x="246" y="317"/>
                    <a:pt x="246" y="317"/>
                    <a:pt x="246" y="317"/>
                  </a:cubicBezTo>
                  <a:cubicBezTo>
                    <a:pt x="244" y="313"/>
                    <a:pt x="241" y="311"/>
                    <a:pt x="236" y="311"/>
                  </a:cubicBezTo>
                  <a:cubicBezTo>
                    <a:pt x="236" y="311"/>
                    <a:pt x="236" y="311"/>
                    <a:pt x="236" y="311"/>
                  </a:cubicBezTo>
                  <a:cubicBezTo>
                    <a:pt x="222" y="311"/>
                    <a:pt x="192" y="327"/>
                    <a:pt x="162" y="327"/>
                  </a:cubicBezTo>
                  <a:cubicBezTo>
                    <a:pt x="162" y="327"/>
                    <a:pt x="162" y="327"/>
                    <a:pt x="162" y="327"/>
                  </a:cubicBezTo>
                  <a:cubicBezTo>
                    <a:pt x="122" y="327"/>
                    <a:pt x="75" y="280"/>
                    <a:pt x="62" y="266"/>
                  </a:cubicBezTo>
                  <a:cubicBezTo>
                    <a:pt x="62" y="266"/>
                    <a:pt x="62" y="266"/>
                    <a:pt x="62" y="266"/>
                  </a:cubicBezTo>
                  <a:cubicBezTo>
                    <a:pt x="48" y="253"/>
                    <a:pt x="19" y="203"/>
                    <a:pt x="5" y="189"/>
                  </a:cubicBezTo>
                  <a:cubicBezTo>
                    <a:pt x="5" y="189"/>
                    <a:pt x="5" y="189"/>
                    <a:pt x="5" y="189"/>
                  </a:cubicBezTo>
                  <a:cubicBezTo>
                    <a:pt x="5" y="189"/>
                    <a:pt x="5" y="189"/>
                    <a:pt x="5" y="189"/>
                  </a:cubicBezTo>
                  <a:cubicBezTo>
                    <a:pt x="1" y="185"/>
                    <a:pt x="0" y="180"/>
                    <a:pt x="0" y="17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67"/>
                    <a:pt x="3" y="157"/>
                    <a:pt x="6" y="150"/>
                  </a:cubicBezTo>
                  <a:cubicBezTo>
                    <a:pt x="6" y="150"/>
                    <a:pt x="6" y="150"/>
                    <a:pt x="6" y="150"/>
                  </a:cubicBezTo>
                  <a:cubicBezTo>
                    <a:pt x="7" y="149"/>
                    <a:pt x="7" y="149"/>
                    <a:pt x="8" y="148"/>
                  </a:cubicBezTo>
                  <a:cubicBezTo>
                    <a:pt x="8" y="148"/>
                    <a:pt x="8" y="148"/>
                    <a:pt x="8" y="148"/>
                  </a:cubicBezTo>
                  <a:cubicBezTo>
                    <a:pt x="16" y="147"/>
                    <a:pt x="31" y="140"/>
                    <a:pt x="53" y="133"/>
                  </a:cubicBezTo>
                  <a:cubicBezTo>
                    <a:pt x="53" y="133"/>
                    <a:pt x="53" y="133"/>
                    <a:pt x="53" y="133"/>
                  </a:cubicBezTo>
                  <a:cubicBezTo>
                    <a:pt x="96" y="121"/>
                    <a:pt x="175" y="57"/>
                    <a:pt x="197" y="35"/>
                  </a:cubicBezTo>
                  <a:cubicBezTo>
                    <a:pt x="197" y="35"/>
                    <a:pt x="197" y="35"/>
                    <a:pt x="197" y="35"/>
                  </a:cubicBezTo>
                  <a:cubicBezTo>
                    <a:pt x="207" y="24"/>
                    <a:pt x="210" y="15"/>
                    <a:pt x="210" y="6"/>
                  </a:cubicBezTo>
                  <a:cubicBezTo>
                    <a:pt x="210" y="6"/>
                    <a:pt x="210" y="6"/>
                    <a:pt x="210" y="6"/>
                  </a:cubicBezTo>
                  <a:cubicBezTo>
                    <a:pt x="210" y="5"/>
                    <a:pt x="211" y="4"/>
                    <a:pt x="212" y="4"/>
                  </a:cubicBezTo>
                  <a:cubicBezTo>
                    <a:pt x="212" y="4"/>
                    <a:pt x="212" y="4"/>
                    <a:pt x="212" y="4"/>
                  </a:cubicBezTo>
                  <a:cubicBezTo>
                    <a:pt x="231" y="2"/>
                    <a:pt x="263" y="0"/>
                    <a:pt x="281" y="0"/>
                  </a:cubicBezTo>
                  <a:cubicBezTo>
                    <a:pt x="281" y="0"/>
                    <a:pt x="281" y="0"/>
                    <a:pt x="281" y="0"/>
                  </a:cubicBezTo>
                  <a:cubicBezTo>
                    <a:pt x="296" y="0"/>
                    <a:pt x="306" y="6"/>
                    <a:pt x="319" y="6"/>
                  </a:cubicBezTo>
                  <a:cubicBezTo>
                    <a:pt x="319" y="6"/>
                    <a:pt x="319" y="6"/>
                    <a:pt x="319" y="6"/>
                  </a:cubicBezTo>
                  <a:cubicBezTo>
                    <a:pt x="324" y="6"/>
                    <a:pt x="329" y="5"/>
                    <a:pt x="335" y="3"/>
                  </a:cubicBezTo>
                  <a:cubicBezTo>
                    <a:pt x="335" y="3"/>
                    <a:pt x="335" y="3"/>
                    <a:pt x="335" y="3"/>
                  </a:cubicBezTo>
                  <a:cubicBezTo>
                    <a:pt x="336" y="3"/>
                    <a:pt x="336" y="3"/>
                    <a:pt x="336" y="3"/>
                  </a:cubicBezTo>
                  <a:cubicBezTo>
                    <a:pt x="342" y="4"/>
                    <a:pt x="348" y="5"/>
                    <a:pt x="356" y="5"/>
                  </a:cubicBezTo>
                  <a:cubicBezTo>
                    <a:pt x="356" y="5"/>
                    <a:pt x="356" y="5"/>
                    <a:pt x="356" y="5"/>
                  </a:cubicBezTo>
                  <a:cubicBezTo>
                    <a:pt x="369" y="5"/>
                    <a:pt x="377" y="15"/>
                    <a:pt x="377" y="26"/>
                  </a:cubicBezTo>
                  <a:cubicBezTo>
                    <a:pt x="377" y="26"/>
                    <a:pt x="377" y="26"/>
                    <a:pt x="377" y="26"/>
                  </a:cubicBezTo>
                  <a:cubicBezTo>
                    <a:pt x="377" y="32"/>
                    <a:pt x="373" y="39"/>
                    <a:pt x="365" y="42"/>
                  </a:cubicBezTo>
                  <a:cubicBezTo>
                    <a:pt x="365" y="42"/>
                    <a:pt x="365" y="42"/>
                    <a:pt x="365" y="42"/>
                  </a:cubicBezTo>
                  <a:cubicBezTo>
                    <a:pt x="359" y="44"/>
                    <a:pt x="349" y="47"/>
                    <a:pt x="341" y="51"/>
                  </a:cubicBezTo>
                  <a:cubicBezTo>
                    <a:pt x="341" y="51"/>
                    <a:pt x="341" y="51"/>
                    <a:pt x="341" y="51"/>
                  </a:cubicBezTo>
                  <a:cubicBezTo>
                    <a:pt x="334" y="55"/>
                    <a:pt x="328" y="60"/>
                    <a:pt x="328" y="66"/>
                  </a:cubicBezTo>
                  <a:cubicBezTo>
                    <a:pt x="328" y="66"/>
                    <a:pt x="328" y="66"/>
                    <a:pt x="328" y="66"/>
                  </a:cubicBezTo>
                  <a:cubicBezTo>
                    <a:pt x="328" y="70"/>
                    <a:pt x="331" y="76"/>
                    <a:pt x="338" y="83"/>
                  </a:cubicBezTo>
                  <a:cubicBezTo>
                    <a:pt x="338" y="83"/>
                    <a:pt x="338" y="83"/>
                    <a:pt x="338" y="83"/>
                  </a:cubicBezTo>
                  <a:cubicBezTo>
                    <a:pt x="359" y="104"/>
                    <a:pt x="368" y="116"/>
                    <a:pt x="381" y="116"/>
                  </a:cubicBezTo>
                  <a:cubicBezTo>
                    <a:pt x="381" y="116"/>
                    <a:pt x="381" y="116"/>
                    <a:pt x="381" y="116"/>
                  </a:cubicBezTo>
                  <a:cubicBezTo>
                    <a:pt x="386" y="116"/>
                    <a:pt x="392" y="114"/>
                    <a:pt x="399" y="111"/>
                  </a:cubicBezTo>
                  <a:cubicBezTo>
                    <a:pt x="399" y="111"/>
                    <a:pt x="399" y="111"/>
                    <a:pt x="399" y="111"/>
                  </a:cubicBezTo>
                  <a:cubicBezTo>
                    <a:pt x="404" y="109"/>
                    <a:pt x="408" y="108"/>
                    <a:pt x="411" y="106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412" y="106"/>
                    <a:pt x="413" y="106"/>
                    <a:pt x="414" y="107"/>
                  </a:cubicBezTo>
                  <a:cubicBezTo>
                    <a:pt x="414" y="107"/>
                    <a:pt x="414" y="107"/>
                    <a:pt x="414" y="107"/>
                  </a:cubicBezTo>
                  <a:cubicBezTo>
                    <a:pt x="426" y="123"/>
                    <a:pt x="441" y="153"/>
                    <a:pt x="441" y="173"/>
                  </a:cubicBezTo>
                  <a:cubicBezTo>
                    <a:pt x="441" y="173"/>
                    <a:pt x="441" y="173"/>
                    <a:pt x="441" y="173"/>
                  </a:cubicBezTo>
                  <a:cubicBezTo>
                    <a:pt x="441" y="180"/>
                    <a:pt x="439" y="186"/>
                    <a:pt x="433" y="189"/>
                  </a:cubicBezTo>
                  <a:cubicBezTo>
                    <a:pt x="433" y="189"/>
                    <a:pt x="433" y="189"/>
                    <a:pt x="433" y="189"/>
                  </a:cubicBezTo>
                  <a:cubicBezTo>
                    <a:pt x="429" y="191"/>
                    <a:pt x="425" y="192"/>
                    <a:pt x="421" y="192"/>
                  </a:cubicBezTo>
                  <a:cubicBezTo>
                    <a:pt x="421" y="192"/>
                    <a:pt x="421" y="192"/>
                    <a:pt x="421" y="192"/>
                  </a:cubicBezTo>
                  <a:cubicBezTo>
                    <a:pt x="405" y="192"/>
                    <a:pt x="396" y="176"/>
                    <a:pt x="387" y="167"/>
                  </a:cubicBezTo>
                  <a:cubicBezTo>
                    <a:pt x="387" y="167"/>
                    <a:pt x="387" y="167"/>
                    <a:pt x="387" y="167"/>
                  </a:cubicBezTo>
                  <a:cubicBezTo>
                    <a:pt x="385" y="165"/>
                    <a:pt x="383" y="164"/>
                    <a:pt x="381" y="164"/>
                  </a:cubicBezTo>
                  <a:cubicBezTo>
                    <a:pt x="381" y="164"/>
                    <a:pt x="381" y="164"/>
                    <a:pt x="381" y="164"/>
                  </a:cubicBezTo>
                  <a:cubicBezTo>
                    <a:pt x="379" y="164"/>
                    <a:pt x="377" y="166"/>
                    <a:pt x="375" y="170"/>
                  </a:cubicBezTo>
                  <a:cubicBezTo>
                    <a:pt x="375" y="170"/>
                    <a:pt x="375" y="170"/>
                    <a:pt x="375" y="170"/>
                  </a:cubicBezTo>
                  <a:cubicBezTo>
                    <a:pt x="373" y="174"/>
                    <a:pt x="372" y="179"/>
                    <a:pt x="372" y="185"/>
                  </a:cubicBezTo>
                  <a:cubicBezTo>
                    <a:pt x="372" y="185"/>
                    <a:pt x="372" y="185"/>
                    <a:pt x="372" y="185"/>
                  </a:cubicBezTo>
                  <a:cubicBezTo>
                    <a:pt x="372" y="201"/>
                    <a:pt x="372" y="222"/>
                    <a:pt x="360" y="251"/>
                  </a:cubicBezTo>
                  <a:cubicBezTo>
                    <a:pt x="360" y="251"/>
                    <a:pt x="360" y="251"/>
                    <a:pt x="360" y="251"/>
                  </a:cubicBezTo>
                  <a:cubicBezTo>
                    <a:pt x="359" y="253"/>
                    <a:pt x="359" y="255"/>
                    <a:pt x="359" y="257"/>
                  </a:cubicBezTo>
                  <a:cubicBezTo>
                    <a:pt x="359" y="257"/>
                    <a:pt x="359" y="257"/>
                    <a:pt x="359" y="257"/>
                  </a:cubicBezTo>
                  <a:cubicBezTo>
                    <a:pt x="358" y="267"/>
                    <a:pt x="368" y="274"/>
                    <a:pt x="381" y="282"/>
                  </a:cubicBezTo>
                  <a:cubicBezTo>
                    <a:pt x="381" y="282"/>
                    <a:pt x="381" y="282"/>
                    <a:pt x="381" y="282"/>
                  </a:cubicBezTo>
                  <a:cubicBezTo>
                    <a:pt x="393" y="290"/>
                    <a:pt x="407" y="299"/>
                    <a:pt x="412" y="313"/>
                  </a:cubicBezTo>
                  <a:cubicBezTo>
                    <a:pt x="412" y="313"/>
                    <a:pt x="412" y="313"/>
                    <a:pt x="412" y="313"/>
                  </a:cubicBezTo>
                  <a:cubicBezTo>
                    <a:pt x="414" y="318"/>
                    <a:pt x="415" y="323"/>
                    <a:pt x="415" y="328"/>
                  </a:cubicBezTo>
                  <a:cubicBezTo>
                    <a:pt x="415" y="328"/>
                    <a:pt x="415" y="328"/>
                    <a:pt x="415" y="328"/>
                  </a:cubicBezTo>
                  <a:cubicBezTo>
                    <a:pt x="415" y="348"/>
                    <a:pt x="395" y="356"/>
                    <a:pt x="371" y="370"/>
                  </a:cubicBezTo>
                  <a:cubicBezTo>
                    <a:pt x="371" y="370"/>
                    <a:pt x="371" y="370"/>
                    <a:pt x="371" y="370"/>
                  </a:cubicBezTo>
                  <a:cubicBezTo>
                    <a:pt x="356" y="378"/>
                    <a:pt x="348" y="381"/>
                    <a:pt x="339" y="381"/>
                  </a:cubicBezTo>
                  <a:cubicBezTo>
                    <a:pt x="339" y="381"/>
                    <a:pt x="339" y="381"/>
                    <a:pt x="339" y="381"/>
                  </a:cubicBezTo>
                  <a:cubicBezTo>
                    <a:pt x="329" y="381"/>
                    <a:pt x="320" y="377"/>
                    <a:pt x="303" y="374"/>
                  </a:cubicBezTo>
                  <a:close/>
                  <a:moveTo>
                    <a:pt x="249" y="315"/>
                  </a:moveTo>
                  <a:cubicBezTo>
                    <a:pt x="257" y="334"/>
                    <a:pt x="272" y="364"/>
                    <a:pt x="304" y="370"/>
                  </a:cubicBezTo>
                  <a:cubicBezTo>
                    <a:pt x="304" y="370"/>
                    <a:pt x="304" y="370"/>
                    <a:pt x="304" y="370"/>
                  </a:cubicBezTo>
                  <a:cubicBezTo>
                    <a:pt x="322" y="373"/>
                    <a:pt x="330" y="377"/>
                    <a:pt x="339" y="377"/>
                  </a:cubicBezTo>
                  <a:cubicBezTo>
                    <a:pt x="339" y="377"/>
                    <a:pt x="339" y="377"/>
                    <a:pt x="339" y="377"/>
                  </a:cubicBezTo>
                  <a:cubicBezTo>
                    <a:pt x="347" y="377"/>
                    <a:pt x="354" y="374"/>
                    <a:pt x="369" y="366"/>
                  </a:cubicBezTo>
                  <a:cubicBezTo>
                    <a:pt x="369" y="366"/>
                    <a:pt x="369" y="366"/>
                    <a:pt x="369" y="366"/>
                  </a:cubicBezTo>
                  <a:cubicBezTo>
                    <a:pt x="394" y="353"/>
                    <a:pt x="412" y="344"/>
                    <a:pt x="411" y="328"/>
                  </a:cubicBezTo>
                  <a:cubicBezTo>
                    <a:pt x="411" y="328"/>
                    <a:pt x="411" y="328"/>
                    <a:pt x="411" y="328"/>
                  </a:cubicBezTo>
                  <a:cubicBezTo>
                    <a:pt x="411" y="324"/>
                    <a:pt x="411" y="319"/>
                    <a:pt x="409" y="314"/>
                  </a:cubicBezTo>
                  <a:cubicBezTo>
                    <a:pt x="409" y="314"/>
                    <a:pt x="409" y="314"/>
                    <a:pt x="409" y="314"/>
                  </a:cubicBezTo>
                  <a:cubicBezTo>
                    <a:pt x="404" y="302"/>
                    <a:pt x="391" y="293"/>
                    <a:pt x="379" y="285"/>
                  </a:cubicBezTo>
                  <a:cubicBezTo>
                    <a:pt x="379" y="285"/>
                    <a:pt x="379" y="285"/>
                    <a:pt x="379" y="285"/>
                  </a:cubicBezTo>
                  <a:cubicBezTo>
                    <a:pt x="367" y="277"/>
                    <a:pt x="355" y="270"/>
                    <a:pt x="355" y="257"/>
                  </a:cubicBezTo>
                  <a:cubicBezTo>
                    <a:pt x="355" y="257"/>
                    <a:pt x="355" y="257"/>
                    <a:pt x="355" y="257"/>
                  </a:cubicBezTo>
                  <a:cubicBezTo>
                    <a:pt x="355" y="255"/>
                    <a:pt x="355" y="252"/>
                    <a:pt x="356" y="249"/>
                  </a:cubicBezTo>
                  <a:cubicBezTo>
                    <a:pt x="356" y="249"/>
                    <a:pt x="356" y="249"/>
                    <a:pt x="356" y="249"/>
                  </a:cubicBezTo>
                  <a:cubicBezTo>
                    <a:pt x="368" y="221"/>
                    <a:pt x="368" y="201"/>
                    <a:pt x="368" y="185"/>
                  </a:cubicBezTo>
                  <a:cubicBezTo>
                    <a:pt x="368" y="185"/>
                    <a:pt x="368" y="185"/>
                    <a:pt x="368" y="185"/>
                  </a:cubicBezTo>
                  <a:cubicBezTo>
                    <a:pt x="368" y="172"/>
                    <a:pt x="372" y="160"/>
                    <a:pt x="381" y="160"/>
                  </a:cubicBezTo>
                  <a:cubicBezTo>
                    <a:pt x="381" y="160"/>
                    <a:pt x="381" y="160"/>
                    <a:pt x="381" y="160"/>
                  </a:cubicBezTo>
                  <a:cubicBezTo>
                    <a:pt x="384" y="160"/>
                    <a:pt x="387" y="162"/>
                    <a:pt x="390" y="164"/>
                  </a:cubicBezTo>
                  <a:cubicBezTo>
                    <a:pt x="390" y="164"/>
                    <a:pt x="390" y="164"/>
                    <a:pt x="390" y="164"/>
                  </a:cubicBezTo>
                  <a:cubicBezTo>
                    <a:pt x="399" y="174"/>
                    <a:pt x="408" y="188"/>
                    <a:pt x="421" y="188"/>
                  </a:cubicBezTo>
                  <a:cubicBezTo>
                    <a:pt x="421" y="188"/>
                    <a:pt x="421" y="188"/>
                    <a:pt x="421" y="188"/>
                  </a:cubicBezTo>
                  <a:cubicBezTo>
                    <a:pt x="424" y="188"/>
                    <a:pt x="427" y="187"/>
                    <a:pt x="431" y="186"/>
                  </a:cubicBezTo>
                  <a:cubicBezTo>
                    <a:pt x="431" y="186"/>
                    <a:pt x="431" y="186"/>
                    <a:pt x="431" y="186"/>
                  </a:cubicBezTo>
                  <a:cubicBezTo>
                    <a:pt x="435" y="184"/>
                    <a:pt x="437" y="179"/>
                    <a:pt x="437" y="173"/>
                  </a:cubicBezTo>
                  <a:cubicBezTo>
                    <a:pt x="437" y="173"/>
                    <a:pt x="437" y="173"/>
                    <a:pt x="437" y="173"/>
                  </a:cubicBezTo>
                  <a:cubicBezTo>
                    <a:pt x="437" y="156"/>
                    <a:pt x="423" y="126"/>
                    <a:pt x="412" y="110"/>
                  </a:cubicBezTo>
                  <a:cubicBezTo>
                    <a:pt x="412" y="110"/>
                    <a:pt x="412" y="110"/>
                    <a:pt x="412" y="110"/>
                  </a:cubicBezTo>
                  <a:cubicBezTo>
                    <a:pt x="408" y="112"/>
                    <a:pt x="405" y="113"/>
                    <a:pt x="401" y="115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393" y="118"/>
                    <a:pt x="387" y="120"/>
                    <a:pt x="381" y="120"/>
                  </a:cubicBezTo>
                  <a:cubicBezTo>
                    <a:pt x="381" y="120"/>
                    <a:pt x="381" y="120"/>
                    <a:pt x="381" y="120"/>
                  </a:cubicBezTo>
                  <a:cubicBezTo>
                    <a:pt x="365" y="120"/>
                    <a:pt x="356" y="107"/>
                    <a:pt x="335" y="86"/>
                  </a:cubicBezTo>
                  <a:cubicBezTo>
                    <a:pt x="335" y="86"/>
                    <a:pt x="335" y="86"/>
                    <a:pt x="335" y="86"/>
                  </a:cubicBezTo>
                  <a:cubicBezTo>
                    <a:pt x="328" y="78"/>
                    <a:pt x="324" y="72"/>
                    <a:pt x="324" y="66"/>
                  </a:cubicBezTo>
                  <a:cubicBezTo>
                    <a:pt x="324" y="66"/>
                    <a:pt x="324" y="66"/>
                    <a:pt x="324" y="66"/>
                  </a:cubicBezTo>
                  <a:cubicBezTo>
                    <a:pt x="324" y="57"/>
                    <a:pt x="332" y="52"/>
                    <a:pt x="340" y="47"/>
                  </a:cubicBezTo>
                  <a:cubicBezTo>
                    <a:pt x="340" y="47"/>
                    <a:pt x="340" y="47"/>
                    <a:pt x="340" y="47"/>
                  </a:cubicBezTo>
                  <a:cubicBezTo>
                    <a:pt x="348" y="43"/>
                    <a:pt x="357" y="40"/>
                    <a:pt x="364" y="38"/>
                  </a:cubicBezTo>
                  <a:cubicBezTo>
                    <a:pt x="364" y="38"/>
                    <a:pt x="364" y="38"/>
                    <a:pt x="364" y="38"/>
                  </a:cubicBezTo>
                  <a:cubicBezTo>
                    <a:pt x="370" y="36"/>
                    <a:pt x="373" y="31"/>
                    <a:pt x="373" y="26"/>
                  </a:cubicBezTo>
                  <a:cubicBezTo>
                    <a:pt x="373" y="26"/>
                    <a:pt x="373" y="26"/>
                    <a:pt x="373" y="26"/>
                  </a:cubicBezTo>
                  <a:cubicBezTo>
                    <a:pt x="373" y="17"/>
                    <a:pt x="367" y="9"/>
                    <a:pt x="356" y="9"/>
                  </a:cubicBezTo>
                  <a:cubicBezTo>
                    <a:pt x="356" y="9"/>
                    <a:pt x="356" y="9"/>
                    <a:pt x="356" y="9"/>
                  </a:cubicBezTo>
                  <a:cubicBezTo>
                    <a:pt x="348" y="9"/>
                    <a:pt x="341" y="8"/>
                    <a:pt x="336" y="7"/>
                  </a:cubicBezTo>
                  <a:cubicBezTo>
                    <a:pt x="336" y="7"/>
                    <a:pt x="336" y="7"/>
                    <a:pt x="336" y="7"/>
                  </a:cubicBezTo>
                  <a:cubicBezTo>
                    <a:pt x="330" y="9"/>
                    <a:pt x="324" y="10"/>
                    <a:pt x="319" y="10"/>
                  </a:cubicBezTo>
                  <a:cubicBezTo>
                    <a:pt x="319" y="10"/>
                    <a:pt x="319" y="10"/>
                    <a:pt x="319" y="10"/>
                  </a:cubicBezTo>
                  <a:cubicBezTo>
                    <a:pt x="305" y="10"/>
                    <a:pt x="295" y="4"/>
                    <a:pt x="281" y="4"/>
                  </a:cubicBezTo>
                  <a:cubicBezTo>
                    <a:pt x="281" y="4"/>
                    <a:pt x="281" y="4"/>
                    <a:pt x="281" y="4"/>
                  </a:cubicBezTo>
                  <a:cubicBezTo>
                    <a:pt x="264" y="4"/>
                    <a:pt x="233" y="6"/>
                    <a:pt x="214" y="8"/>
                  </a:cubicBezTo>
                  <a:cubicBezTo>
                    <a:pt x="214" y="8"/>
                    <a:pt x="214" y="8"/>
                    <a:pt x="214" y="8"/>
                  </a:cubicBezTo>
                  <a:cubicBezTo>
                    <a:pt x="213" y="17"/>
                    <a:pt x="210" y="27"/>
                    <a:pt x="199" y="38"/>
                  </a:cubicBezTo>
                  <a:cubicBezTo>
                    <a:pt x="199" y="38"/>
                    <a:pt x="199" y="38"/>
                    <a:pt x="199" y="38"/>
                  </a:cubicBezTo>
                  <a:cubicBezTo>
                    <a:pt x="177" y="60"/>
                    <a:pt x="99" y="124"/>
                    <a:pt x="54" y="137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33" y="143"/>
                    <a:pt x="19" y="150"/>
                    <a:pt x="10" y="152"/>
                  </a:cubicBezTo>
                  <a:cubicBezTo>
                    <a:pt x="10" y="152"/>
                    <a:pt x="10" y="152"/>
                    <a:pt x="10" y="152"/>
                  </a:cubicBezTo>
                  <a:cubicBezTo>
                    <a:pt x="6" y="159"/>
                    <a:pt x="4" y="168"/>
                    <a:pt x="4" y="175"/>
                  </a:cubicBezTo>
                  <a:cubicBezTo>
                    <a:pt x="4" y="175"/>
                    <a:pt x="4" y="175"/>
                    <a:pt x="4" y="175"/>
                  </a:cubicBezTo>
                  <a:cubicBezTo>
                    <a:pt x="4" y="180"/>
                    <a:pt x="5" y="183"/>
                    <a:pt x="7" y="186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6" y="188"/>
                    <a:pt x="6" y="188"/>
                    <a:pt x="6" y="188"/>
                  </a:cubicBezTo>
                  <a:cubicBezTo>
                    <a:pt x="7" y="186"/>
                    <a:pt x="7" y="186"/>
                    <a:pt x="7" y="186"/>
                  </a:cubicBezTo>
                  <a:cubicBezTo>
                    <a:pt x="22" y="201"/>
                    <a:pt x="52" y="251"/>
                    <a:pt x="65" y="264"/>
                  </a:cubicBezTo>
                  <a:cubicBezTo>
                    <a:pt x="65" y="264"/>
                    <a:pt x="65" y="264"/>
                    <a:pt x="65" y="264"/>
                  </a:cubicBezTo>
                  <a:cubicBezTo>
                    <a:pt x="78" y="277"/>
                    <a:pt x="124" y="323"/>
                    <a:pt x="162" y="323"/>
                  </a:cubicBezTo>
                  <a:cubicBezTo>
                    <a:pt x="162" y="323"/>
                    <a:pt x="162" y="323"/>
                    <a:pt x="162" y="323"/>
                  </a:cubicBezTo>
                  <a:cubicBezTo>
                    <a:pt x="191" y="323"/>
                    <a:pt x="219" y="307"/>
                    <a:pt x="236" y="307"/>
                  </a:cubicBezTo>
                  <a:cubicBezTo>
                    <a:pt x="236" y="307"/>
                    <a:pt x="236" y="307"/>
                    <a:pt x="236" y="307"/>
                  </a:cubicBezTo>
                  <a:cubicBezTo>
                    <a:pt x="237" y="307"/>
                    <a:pt x="237" y="307"/>
                    <a:pt x="237" y="307"/>
                  </a:cubicBezTo>
                  <a:cubicBezTo>
                    <a:pt x="237" y="307"/>
                    <a:pt x="237" y="307"/>
                    <a:pt x="237" y="307"/>
                  </a:cubicBezTo>
                  <a:cubicBezTo>
                    <a:pt x="242" y="307"/>
                    <a:pt x="247" y="310"/>
                    <a:pt x="249" y="315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40"/>
            <p:cNvSpPr/>
            <p:nvPr/>
          </p:nvSpPr>
          <p:spPr bwMode="auto">
            <a:xfrm>
              <a:off x="6280156" y="4675190"/>
              <a:ext cx="750888" cy="927101"/>
            </a:xfrm>
            <a:custGeom>
              <a:avLst/>
              <a:gdLst>
                <a:gd name="T0" fmla="*/ 251795 w 334"/>
                <a:gd name="T1" fmla="*/ 924856 h 413"/>
                <a:gd name="T2" fmla="*/ 110160 w 334"/>
                <a:gd name="T3" fmla="*/ 684663 h 413"/>
                <a:gd name="T4" fmla="*/ 20234 w 334"/>
                <a:gd name="T5" fmla="*/ 725069 h 413"/>
                <a:gd name="T6" fmla="*/ 13489 w 334"/>
                <a:gd name="T7" fmla="*/ 722825 h 413"/>
                <a:gd name="T8" fmla="*/ 0 w 334"/>
                <a:gd name="T9" fmla="*/ 657725 h 413"/>
                <a:gd name="T10" fmla="*/ 85430 w 334"/>
                <a:gd name="T11" fmla="*/ 399574 h 413"/>
                <a:gd name="T12" fmla="*/ 116905 w 334"/>
                <a:gd name="T13" fmla="*/ 316516 h 413"/>
                <a:gd name="T14" fmla="*/ 148379 w 334"/>
                <a:gd name="T15" fmla="*/ 193053 h 413"/>
                <a:gd name="T16" fmla="*/ 193342 w 334"/>
                <a:gd name="T17" fmla="*/ 127953 h 413"/>
                <a:gd name="T18" fmla="*/ 276525 w 334"/>
                <a:gd name="T19" fmla="*/ 121219 h 413"/>
                <a:gd name="T20" fmla="*/ 195591 w 334"/>
                <a:gd name="T21" fmla="*/ 136933 h 413"/>
                <a:gd name="T22" fmla="*/ 159620 w 334"/>
                <a:gd name="T23" fmla="*/ 246928 h 413"/>
                <a:gd name="T24" fmla="*/ 123649 w 334"/>
                <a:gd name="T25" fmla="*/ 323251 h 413"/>
                <a:gd name="T26" fmla="*/ 76438 w 334"/>
                <a:gd name="T27" fmla="*/ 469162 h 413"/>
                <a:gd name="T28" fmla="*/ 8993 w 334"/>
                <a:gd name="T29" fmla="*/ 657725 h 413"/>
                <a:gd name="T30" fmla="*/ 110160 w 334"/>
                <a:gd name="T31" fmla="*/ 675684 h 413"/>
                <a:gd name="T32" fmla="*/ 150627 w 334"/>
                <a:gd name="T33" fmla="*/ 702621 h 413"/>
                <a:gd name="T34" fmla="*/ 258539 w 334"/>
                <a:gd name="T35" fmla="*/ 913632 h 413"/>
                <a:gd name="T36" fmla="*/ 366451 w 334"/>
                <a:gd name="T37" fmla="*/ 810372 h 413"/>
                <a:gd name="T38" fmla="*/ 463123 w 334"/>
                <a:gd name="T39" fmla="*/ 707111 h 413"/>
                <a:gd name="T40" fmla="*/ 487852 w 334"/>
                <a:gd name="T41" fmla="*/ 689153 h 413"/>
                <a:gd name="T42" fmla="*/ 530568 w 334"/>
                <a:gd name="T43" fmla="*/ 554465 h 413"/>
                <a:gd name="T44" fmla="*/ 631735 w 334"/>
                <a:gd name="T45" fmla="*/ 431001 h 413"/>
                <a:gd name="T46" fmla="*/ 712669 w 334"/>
                <a:gd name="T47" fmla="*/ 188563 h 413"/>
                <a:gd name="T48" fmla="*/ 739647 w 334"/>
                <a:gd name="T49" fmla="*/ 141422 h 413"/>
                <a:gd name="T50" fmla="*/ 499093 w 334"/>
                <a:gd name="T51" fmla="*/ 103261 h 413"/>
                <a:gd name="T52" fmla="*/ 467619 w 334"/>
                <a:gd name="T53" fmla="*/ 38162 h 413"/>
                <a:gd name="T54" fmla="*/ 413663 w 334"/>
                <a:gd name="T55" fmla="*/ 11224 h 413"/>
                <a:gd name="T56" fmla="*/ 348466 w 334"/>
                <a:gd name="T57" fmla="*/ 83057 h 413"/>
                <a:gd name="T58" fmla="*/ 276525 w 334"/>
                <a:gd name="T59" fmla="*/ 121219 h 413"/>
                <a:gd name="T60" fmla="*/ 341721 w 334"/>
                <a:gd name="T61" fmla="*/ 76323 h 413"/>
                <a:gd name="T62" fmla="*/ 413663 w 334"/>
                <a:gd name="T63" fmla="*/ 0 h 413"/>
                <a:gd name="T64" fmla="*/ 472115 w 334"/>
                <a:gd name="T65" fmla="*/ 20203 h 413"/>
                <a:gd name="T66" fmla="*/ 476612 w 334"/>
                <a:gd name="T67" fmla="*/ 26938 h 413"/>
                <a:gd name="T68" fmla="*/ 476612 w 334"/>
                <a:gd name="T69" fmla="*/ 38162 h 413"/>
                <a:gd name="T70" fmla="*/ 744143 w 334"/>
                <a:gd name="T71" fmla="*/ 130198 h 413"/>
                <a:gd name="T72" fmla="*/ 748640 w 334"/>
                <a:gd name="T73" fmla="*/ 132443 h 413"/>
                <a:gd name="T74" fmla="*/ 717165 w 334"/>
                <a:gd name="T75" fmla="*/ 195297 h 413"/>
                <a:gd name="T76" fmla="*/ 631735 w 334"/>
                <a:gd name="T77" fmla="*/ 365902 h 413"/>
                <a:gd name="T78" fmla="*/ 640728 w 334"/>
                <a:gd name="T79" fmla="*/ 435491 h 413"/>
                <a:gd name="T80" fmla="*/ 537312 w 334"/>
                <a:gd name="T81" fmla="*/ 561199 h 413"/>
                <a:gd name="T82" fmla="*/ 494597 w 334"/>
                <a:gd name="T83" fmla="*/ 693642 h 413"/>
                <a:gd name="T84" fmla="*/ 463123 w 334"/>
                <a:gd name="T85" fmla="*/ 716090 h 413"/>
                <a:gd name="T86" fmla="*/ 368699 w 334"/>
                <a:gd name="T87" fmla="*/ 819351 h 413"/>
                <a:gd name="T88" fmla="*/ 258539 w 334"/>
                <a:gd name="T89" fmla="*/ 924856 h 413"/>
                <a:gd name="T90" fmla="*/ 254043 w 334"/>
                <a:gd name="T91" fmla="*/ 927101 h 413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334" h="413">
                  <a:moveTo>
                    <a:pt x="113" y="413"/>
                  </a:moveTo>
                  <a:cubicBezTo>
                    <a:pt x="113" y="413"/>
                    <a:pt x="112" y="412"/>
                    <a:pt x="112" y="412"/>
                  </a:cubicBezTo>
                  <a:cubicBezTo>
                    <a:pt x="112" y="412"/>
                    <a:pt x="112" y="412"/>
                    <a:pt x="112" y="412"/>
                  </a:cubicBezTo>
                  <a:cubicBezTo>
                    <a:pt x="101" y="383"/>
                    <a:pt x="81" y="337"/>
                    <a:pt x="64" y="316"/>
                  </a:cubicBezTo>
                  <a:cubicBezTo>
                    <a:pt x="64" y="316"/>
                    <a:pt x="64" y="316"/>
                    <a:pt x="64" y="316"/>
                  </a:cubicBezTo>
                  <a:cubicBezTo>
                    <a:pt x="58" y="309"/>
                    <a:pt x="53" y="305"/>
                    <a:pt x="49" y="305"/>
                  </a:cubicBezTo>
                  <a:cubicBezTo>
                    <a:pt x="49" y="305"/>
                    <a:pt x="49" y="305"/>
                    <a:pt x="49" y="305"/>
                  </a:cubicBezTo>
                  <a:cubicBezTo>
                    <a:pt x="33" y="305"/>
                    <a:pt x="21" y="316"/>
                    <a:pt x="9" y="323"/>
                  </a:cubicBezTo>
                  <a:cubicBezTo>
                    <a:pt x="9" y="323"/>
                    <a:pt x="9" y="323"/>
                    <a:pt x="9" y="323"/>
                  </a:cubicBezTo>
                  <a:cubicBezTo>
                    <a:pt x="9" y="323"/>
                    <a:pt x="8" y="323"/>
                    <a:pt x="8" y="323"/>
                  </a:cubicBezTo>
                  <a:cubicBezTo>
                    <a:pt x="8" y="323"/>
                    <a:pt x="8" y="323"/>
                    <a:pt x="8" y="323"/>
                  </a:cubicBezTo>
                  <a:cubicBezTo>
                    <a:pt x="7" y="323"/>
                    <a:pt x="7" y="323"/>
                    <a:pt x="6" y="322"/>
                  </a:cubicBezTo>
                  <a:cubicBezTo>
                    <a:pt x="6" y="322"/>
                    <a:pt x="6" y="322"/>
                    <a:pt x="6" y="322"/>
                  </a:cubicBezTo>
                  <a:cubicBezTo>
                    <a:pt x="2" y="314"/>
                    <a:pt x="0" y="303"/>
                    <a:pt x="0" y="293"/>
                  </a:cubicBezTo>
                  <a:cubicBezTo>
                    <a:pt x="0" y="293"/>
                    <a:pt x="0" y="293"/>
                    <a:pt x="0" y="293"/>
                  </a:cubicBezTo>
                  <a:cubicBezTo>
                    <a:pt x="0" y="258"/>
                    <a:pt x="20" y="218"/>
                    <a:pt x="31" y="206"/>
                  </a:cubicBezTo>
                  <a:cubicBezTo>
                    <a:pt x="31" y="206"/>
                    <a:pt x="31" y="206"/>
                    <a:pt x="31" y="206"/>
                  </a:cubicBezTo>
                  <a:cubicBezTo>
                    <a:pt x="38" y="200"/>
                    <a:pt x="38" y="190"/>
                    <a:pt x="38" y="178"/>
                  </a:cubicBezTo>
                  <a:cubicBezTo>
                    <a:pt x="38" y="178"/>
                    <a:pt x="38" y="178"/>
                    <a:pt x="38" y="178"/>
                  </a:cubicBezTo>
                  <a:cubicBezTo>
                    <a:pt x="39" y="166"/>
                    <a:pt x="40" y="153"/>
                    <a:pt x="52" y="141"/>
                  </a:cubicBezTo>
                  <a:cubicBezTo>
                    <a:pt x="52" y="141"/>
                    <a:pt x="52" y="141"/>
                    <a:pt x="52" y="141"/>
                  </a:cubicBezTo>
                  <a:cubicBezTo>
                    <a:pt x="65" y="128"/>
                    <a:pt x="67" y="121"/>
                    <a:pt x="67" y="110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4"/>
                    <a:pt x="66" y="9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6" y="71"/>
                    <a:pt x="75" y="62"/>
                    <a:pt x="86" y="57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97" y="53"/>
                    <a:pt x="111" y="52"/>
                    <a:pt x="123" y="52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11" y="56"/>
                    <a:pt x="98" y="57"/>
                    <a:pt x="87" y="61"/>
                  </a:cubicBezTo>
                  <a:cubicBezTo>
                    <a:pt x="87" y="61"/>
                    <a:pt x="87" y="61"/>
                    <a:pt x="87" y="61"/>
                  </a:cubicBezTo>
                  <a:cubicBezTo>
                    <a:pt x="77" y="65"/>
                    <a:pt x="70" y="72"/>
                    <a:pt x="70" y="86"/>
                  </a:cubicBezTo>
                  <a:cubicBezTo>
                    <a:pt x="70" y="86"/>
                    <a:pt x="70" y="86"/>
                    <a:pt x="70" y="86"/>
                  </a:cubicBezTo>
                  <a:cubicBezTo>
                    <a:pt x="70" y="96"/>
                    <a:pt x="71" y="103"/>
                    <a:pt x="71" y="110"/>
                  </a:cubicBezTo>
                  <a:cubicBezTo>
                    <a:pt x="71" y="110"/>
                    <a:pt x="71" y="110"/>
                    <a:pt x="71" y="110"/>
                  </a:cubicBezTo>
                  <a:cubicBezTo>
                    <a:pt x="71" y="122"/>
                    <a:pt x="68" y="131"/>
                    <a:pt x="55" y="144"/>
                  </a:cubicBezTo>
                  <a:cubicBezTo>
                    <a:pt x="55" y="144"/>
                    <a:pt x="55" y="144"/>
                    <a:pt x="55" y="144"/>
                  </a:cubicBezTo>
                  <a:cubicBezTo>
                    <a:pt x="44" y="155"/>
                    <a:pt x="43" y="166"/>
                    <a:pt x="42" y="178"/>
                  </a:cubicBezTo>
                  <a:cubicBezTo>
                    <a:pt x="42" y="178"/>
                    <a:pt x="42" y="178"/>
                    <a:pt x="42" y="178"/>
                  </a:cubicBezTo>
                  <a:cubicBezTo>
                    <a:pt x="42" y="189"/>
                    <a:pt x="42" y="201"/>
                    <a:pt x="34" y="209"/>
                  </a:cubicBezTo>
                  <a:cubicBezTo>
                    <a:pt x="34" y="209"/>
                    <a:pt x="34" y="209"/>
                    <a:pt x="34" y="209"/>
                  </a:cubicBezTo>
                  <a:cubicBezTo>
                    <a:pt x="23" y="220"/>
                    <a:pt x="4" y="260"/>
                    <a:pt x="4" y="293"/>
                  </a:cubicBezTo>
                  <a:cubicBezTo>
                    <a:pt x="4" y="293"/>
                    <a:pt x="4" y="293"/>
                    <a:pt x="4" y="293"/>
                  </a:cubicBezTo>
                  <a:cubicBezTo>
                    <a:pt x="4" y="302"/>
                    <a:pt x="6" y="311"/>
                    <a:pt x="9" y="319"/>
                  </a:cubicBezTo>
                  <a:cubicBezTo>
                    <a:pt x="9" y="319"/>
                    <a:pt x="9" y="319"/>
                    <a:pt x="9" y="319"/>
                  </a:cubicBezTo>
                  <a:cubicBezTo>
                    <a:pt x="20" y="312"/>
                    <a:pt x="32" y="301"/>
                    <a:pt x="49" y="301"/>
                  </a:cubicBezTo>
                  <a:cubicBezTo>
                    <a:pt x="49" y="301"/>
                    <a:pt x="49" y="301"/>
                    <a:pt x="49" y="301"/>
                  </a:cubicBezTo>
                  <a:cubicBezTo>
                    <a:pt x="55" y="301"/>
                    <a:pt x="61" y="306"/>
                    <a:pt x="67" y="313"/>
                  </a:cubicBezTo>
                  <a:cubicBezTo>
                    <a:pt x="67" y="313"/>
                    <a:pt x="67" y="313"/>
                    <a:pt x="67" y="313"/>
                  </a:cubicBezTo>
                  <a:cubicBezTo>
                    <a:pt x="73" y="321"/>
                    <a:pt x="79" y="331"/>
                    <a:pt x="85" y="342"/>
                  </a:cubicBezTo>
                  <a:cubicBezTo>
                    <a:pt x="85" y="342"/>
                    <a:pt x="85" y="342"/>
                    <a:pt x="85" y="342"/>
                  </a:cubicBezTo>
                  <a:cubicBezTo>
                    <a:pt x="96" y="363"/>
                    <a:pt x="107" y="388"/>
                    <a:pt x="115" y="407"/>
                  </a:cubicBezTo>
                  <a:cubicBezTo>
                    <a:pt x="115" y="407"/>
                    <a:pt x="115" y="407"/>
                    <a:pt x="115" y="407"/>
                  </a:cubicBezTo>
                  <a:cubicBezTo>
                    <a:pt x="132" y="388"/>
                    <a:pt x="140" y="368"/>
                    <a:pt x="163" y="361"/>
                  </a:cubicBezTo>
                  <a:cubicBezTo>
                    <a:pt x="163" y="361"/>
                    <a:pt x="163" y="361"/>
                    <a:pt x="163" y="361"/>
                  </a:cubicBezTo>
                  <a:cubicBezTo>
                    <a:pt x="173" y="358"/>
                    <a:pt x="178" y="347"/>
                    <a:pt x="184" y="336"/>
                  </a:cubicBezTo>
                  <a:cubicBezTo>
                    <a:pt x="184" y="336"/>
                    <a:pt x="184" y="336"/>
                    <a:pt x="184" y="336"/>
                  </a:cubicBezTo>
                  <a:cubicBezTo>
                    <a:pt x="189" y="326"/>
                    <a:pt x="194" y="315"/>
                    <a:pt x="206" y="315"/>
                  </a:cubicBezTo>
                  <a:cubicBezTo>
                    <a:pt x="206" y="315"/>
                    <a:pt x="206" y="315"/>
                    <a:pt x="206" y="315"/>
                  </a:cubicBezTo>
                  <a:cubicBezTo>
                    <a:pt x="211" y="315"/>
                    <a:pt x="214" y="312"/>
                    <a:pt x="217" y="307"/>
                  </a:cubicBezTo>
                  <a:cubicBezTo>
                    <a:pt x="217" y="307"/>
                    <a:pt x="217" y="307"/>
                    <a:pt x="217" y="307"/>
                  </a:cubicBezTo>
                  <a:cubicBezTo>
                    <a:pt x="220" y="302"/>
                    <a:pt x="222" y="295"/>
                    <a:pt x="223" y="287"/>
                  </a:cubicBezTo>
                  <a:cubicBezTo>
                    <a:pt x="223" y="287"/>
                    <a:pt x="223" y="287"/>
                    <a:pt x="223" y="287"/>
                  </a:cubicBezTo>
                  <a:cubicBezTo>
                    <a:pt x="227" y="272"/>
                    <a:pt x="229" y="254"/>
                    <a:pt x="236" y="247"/>
                  </a:cubicBezTo>
                  <a:cubicBezTo>
                    <a:pt x="236" y="247"/>
                    <a:pt x="236" y="247"/>
                    <a:pt x="236" y="247"/>
                  </a:cubicBezTo>
                  <a:cubicBezTo>
                    <a:pt x="248" y="235"/>
                    <a:pt x="277" y="198"/>
                    <a:pt x="281" y="192"/>
                  </a:cubicBezTo>
                  <a:cubicBezTo>
                    <a:pt x="281" y="192"/>
                    <a:pt x="281" y="192"/>
                    <a:pt x="281" y="192"/>
                  </a:cubicBezTo>
                  <a:cubicBezTo>
                    <a:pt x="279" y="182"/>
                    <a:pt x="277" y="172"/>
                    <a:pt x="277" y="163"/>
                  </a:cubicBezTo>
                  <a:cubicBezTo>
                    <a:pt x="277" y="163"/>
                    <a:pt x="277" y="163"/>
                    <a:pt x="277" y="163"/>
                  </a:cubicBezTo>
                  <a:cubicBezTo>
                    <a:pt x="277" y="124"/>
                    <a:pt x="301" y="99"/>
                    <a:pt x="317" y="84"/>
                  </a:cubicBezTo>
                  <a:cubicBezTo>
                    <a:pt x="317" y="84"/>
                    <a:pt x="317" y="84"/>
                    <a:pt x="317" y="84"/>
                  </a:cubicBezTo>
                  <a:cubicBezTo>
                    <a:pt x="322" y="78"/>
                    <a:pt x="325" y="71"/>
                    <a:pt x="329" y="63"/>
                  </a:cubicBezTo>
                  <a:cubicBezTo>
                    <a:pt x="329" y="63"/>
                    <a:pt x="329" y="63"/>
                    <a:pt x="329" y="63"/>
                  </a:cubicBezTo>
                  <a:cubicBezTo>
                    <a:pt x="316" y="64"/>
                    <a:pt x="305" y="64"/>
                    <a:pt x="295" y="64"/>
                  </a:cubicBezTo>
                  <a:cubicBezTo>
                    <a:pt x="295" y="64"/>
                    <a:pt x="295" y="64"/>
                    <a:pt x="295" y="64"/>
                  </a:cubicBezTo>
                  <a:cubicBezTo>
                    <a:pt x="256" y="64"/>
                    <a:pt x="234" y="56"/>
                    <a:pt x="222" y="46"/>
                  </a:cubicBezTo>
                  <a:cubicBezTo>
                    <a:pt x="222" y="46"/>
                    <a:pt x="222" y="46"/>
                    <a:pt x="222" y="46"/>
                  </a:cubicBezTo>
                  <a:cubicBezTo>
                    <a:pt x="210" y="36"/>
                    <a:pt x="208" y="24"/>
                    <a:pt x="208" y="17"/>
                  </a:cubicBezTo>
                  <a:cubicBezTo>
                    <a:pt x="208" y="17"/>
                    <a:pt x="208" y="17"/>
                    <a:pt x="208" y="17"/>
                  </a:cubicBezTo>
                  <a:cubicBezTo>
                    <a:pt x="208" y="15"/>
                    <a:pt x="208" y="14"/>
                    <a:pt x="208" y="13"/>
                  </a:cubicBezTo>
                  <a:cubicBezTo>
                    <a:pt x="208" y="13"/>
                    <a:pt x="208" y="13"/>
                    <a:pt x="208" y="13"/>
                  </a:cubicBezTo>
                  <a:cubicBezTo>
                    <a:pt x="199" y="13"/>
                    <a:pt x="191" y="10"/>
                    <a:pt x="184" y="5"/>
                  </a:cubicBezTo>
                  <a:cubicBezTo>
                    <a:pt x="184" y="5"/>
                    <a:pt x="184" y="5"/>
                    <a:pt x="184" y="5"/>
                  </a:cubicBezTo>
                  <a:cubicBezTo>
                    <a:pt x="176" y="14"/>
                    <a:pt x="166" y="27"/>
                    <a:pt x="155" y="37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44" y="47"/>
                    <a:pt x="133" y="56"/>
                    <a:pt x="123" y="56"/>
                  </a:cubicBezTo>
                  <a:cubicBezTo>
                    <a:pt x="123" y="56"/>
                    <a:pt x="123" y="56"/>
                    <a:pt x="123" y="56"/>
                  </a:cubicBezTo>
                  <a:cubicBezTo>
                    <a:pt x="123" y="54"/>
                    <a:pt x="123" y="54"/>
                    <a:pt x="123" y="54"/>
                  </a:cubicBezTo>
                  <a:cubicBezTo>
                    <a:pt x="123" y="52"/>
                    <a:pt x="123" y="52"/>
                    <a:pt x="123" y="52"/>
                  </a:cubicBezTo>
                  <a:cubicBezTo>
                    <a:pt x="130" y="52"/>
                    <a:pt x="142" y="44"/>
                    <a:pt x="152" y="34"/>
                  </a:cubicBezTo>
                  <a:cubicBezTo>
                    <a:pt x="152" y="34"/>
                    <a:pt x="152" y="34"/>
                    <a:pt x="152" y="34"/>
                  </a:cubicBezTo>
                  <a:cubicBezTo>
                    <a:pt x="163" y="23"/>
                    <a:pt x="174" y="11"/>
                    <a:pt x="182" y="1"/>
                  </a:cubicBezTo>
                  <a:cubicBezTo>
                    <a:pt x="182" y="1"/>
                    <a:pt x="182" y="1"/>
                    <a:pt x="182" y="1"/>
                  </a:cubicBezTo>
                  <a:cubicBezTo>
                    <a:pt x="182" y="0"/>
                    <a:pt x="184" y="0"/>
                    <a:pt x="184" y="0"/>
                  </a:cubicBezTo>
                  <a:cubicBezTo>
                    <a:pt x="184" y="0"/>
                    <a:pt x="184" y="0"/>
                    <a:pt x="184" y="0"/>
                  </a:cubicBezTo>
                  <a:cubicBezTo>
                    <a:pt x="192" y="6"/>
                    <a:pt x="201" y="9"/>
                    <a:pt x="210" y="9"/>
                  </a:cubicBezTo>
                  <a:cubicBezTo>
                    <a:pt x="210" y="9"/>
                    <a:pt x="210" y="9"/>
                    <a:pt x="210" y="9"/>
                  </a:cubicBezTo>
                  <a:cubicBezTo>
                    <a:pt x="211" y="9"/>
                    <a:pt x="211" y="10"/>
                    <a:pt x="212" y="10"/>
                  </a:cubicBezTo>
                  <a:cubicBezTo>
                    <a:pt x="212" y="10"/>
                    <a:pt x="212" y="10"/>
                    <a:pt x="212" y="10"/>
                  </a:cubicBezTo>
                  <a:cubicBezTo>
                    <a:pt x="212" y="10"/>
                    <a:pt x="212" y="11"/>
                    <a:pt x="212" y="12"/>
                  </a:cubicBezTo>
                  <a:cubicBezTo>
                    <a:pt x="212" y="12"/>
                    <a:pt x="212" y="12"/>
                    <a:pt x="212" y="12"/>
                  </a:cubicBezTo>
                  <a:cubicBezTo>
                    <a:pt x="212" y="12"/>
                    <a:pt x="212" y="14"/>
                    <a:pt x="212" y="17"/>
                  </a:cubicBezTo>
                  <a:cubicBezTo>
                    <a:pt x="212" y="17"/>
                    <a:pt x="212" y="17"/>
                    <a:pt x="212" y="17"/>
                  </a:cubicBezTo>
                  <a:cubicBezTo>
                    <a:pt x="212" y="29"/>
                    <a:pt x="218" y="60"/>
                    <a:pt x="295" y="60"/>
                  </a:cubicBezTo>
                  <a:cubicBezTo>
                    <a:pt x="295" y="60"/>
                    <a:pt x="295" y="60"/>
                    <a:pt x="295" y="60"/>
                  </a:cubicBezTo>
                  <a:cubicBezTo>
                    <a:pt x="306" y="60"/>
                    <a:pt x="318" y="60"/>
                    <a:pt x="331" y="58"/>
                  </a:cubicBezTo>
                  <a:cubicBezTo>
                    <a:pt x="331" y="58"/>
                    <a:pt x="331" y="58"/>
                    <a:pt x="331" y="58"/>
                  </a:cubicBezTo>
                  <a:cubicBezTo>
                    <a:pt x="332" y="58"/>
                    <a:pt x="333" y="59"/>
                    <a:pt x="333" y="59"/>
                  </a:cubicBezTo>
                  <a:cubicBezTo>
                    <a:pt x="333" y="59"/>
                    <a:pt x="333" y="59"/>
                    <a:pt x="333" y="59"/>
                  </a:cubicBezTo>
                  <a:cubicBezTo>
                    <a:pt x="334" y="60"/>
                    <a:pt x="334" y="60"/>
                    <a:pt x="333" y="61"/>
                  </a:cubicBezTo>
                  <a:cubicBezTo>
                    <a:pt x="333" y="61"/>
                    <a:pt x="333" y="61"/>
                    <a:pt x="333" y="61"/>
                  </a:cubicBezTo>
                  <a:cubicBezTo>
                    <a:pt x="330" y="71"/>
                    <a:pt x="326" y="80"/>
                    <a:pt x="319" y="87"/>
                  </a:cubicBezTo>
                  <a:cubicBezTo>
                    <a:pt x="319" y="87"/>
                    <a:pt x="319" y="87"/>
                    <a:pt x="319" y="87"/>
                  </a:cubicBezTo>
                  <a:cubicBezTo>
                    <a:pt x="304" y="102"/>
                    <a:pt x="281" y="126"/>
                    <a:pt x="281" y="163"/>
                  </a:cubicBezTo>
                  <a:cubicBezTo>
                    <a:pt x="281" y="163"/>
                    <a:pt x="281" y="163"/>
                    <a:pt x="281" y="163"/>
                  </a:cubicBezTo>
                  <a:cubicBezTo>
                    <a:pt x="281" y="172"/>
                    <a:pt x="283" y="182"/>
                    <a:pt x="286" y="192"/>
                  </a:cubicBezTo>
                  <a:cubicBezTo>
                    <a:pt x="286" y="192"/>
                    <a:pt x="286" y="192"/>
                    <a:pt x="286" y="192"/>
                  </a:cubicBezTo>
                  <a:cubicBezTo>
                    <a:pt x="286" y="193"/>
                    <a:pt x="286" y="193"/>
                    <a:pt x="285" y="194"/>
                  </a:cubicBezTo>
                  <a:cubicBezTo>
                    <a:pt x="285" y="194"/>
                    <a:pt x="285" y="194"/>
                    <a:pt x="285" y="194"/>
                  </a:cubicBezTo>
                  <a:cubicBezTo>
                    <a:pt x="285" y="194"/>
                    <a:pt x="252" y="237"/>
                    <a:pt x="239" y="250"/>
                  </a:cubicBezTo>
                  <a:cubicBezTo>
                    <a:pt x="239" y="250"/>
                    <a:pt x="239" y="250"/>
                    <a:pt x="239" y="250"/>
                  </a:cubicBezTo>
                  <a:cubicBezTo>
                    <a:pt x="235" y="254"/>
                    <a:pt x="232" y="264"/>
                    <a:pt x="230" y="276"/>
                  </a:cubicBezTo>
                  <a:cubicBezTo>
                    <a:pt x="230" y="276"/>
                    <a:pt x="230" y="276"/>
                    <a:pt x="230" y="276"/>
                  </a:cubicBezTo>
                  <a:cubicBezTo>
                    <a:pt x="227" y="288"/>
                    <a:pt x="225" y="300"/>
                    <a:pt x="220" y="309"/>
                  </a:cubicBezTo>
                  <a:cubicBezTo>
                    <a:pt x="220" y="309"/>
                    <a:pt x="220" y="309"/>
                    <a:pt x="220" y="309"/>
                  </a:cubicBezTo>
                  <a:cubicBezTo>
                    <a:pt x="217" y="315"/>
                    <a:pt x="213" y="319"/>
                    <a:pt x="206" y="319"/>
                  </a:cubicBezTo>
                  <a:cubicBezTo>
                    <a:pt x="206" y="319"/>
                    <a:pt x="206" y="319"/>
                    <a:pt x="206" y="319"/>
                  </a:cubicBezTo>
                  <a:cubicBezTo>
                    <a:pt x="197" y="319"/>
                    <a:pt x="192" y="327"/>
                    <a:pt x="187" y="338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2" y="349"/>
                    <a:pt x="177" y="361"/>
                    <a:pt x="164" y="365"/>
                  </a:cubicBezTo>
                  <a:cubicBezTo>
                    <a:pt x="164" y="365"/>
                    <a:pt x="164" y="365"/>
                    <a:pt x="164" y="365"/>
                  </a:cubicBezTo>
                  <a:cubicBezTo>
                    <a:pt x="142" y="371"/>
                    <a:pt x="135" y="392"/>
                    <a:pt x="115" y="412"/>
                  </a:cubicBezTo>
                  <a:cubicBezTo>
                    <a:pt x="115" y="412"/>
                    <a:pt x="115" y="412"/>
                    <a:pt x="115" y="412"/>
                  </a:cubicBezTo>
                  <a:cubicBezTo>
                    <a:pt x="115" y="413"/>
                    <a:pt x="114" y="413"/>
                    <a:pt x="114" y="413"/>
                  </a:cubicBezTo>
                  <a:cubicBezTo>
                    <a:pt x="114" y="413"/>
                    <a:pt x="114" y="413"/>
                    <a:pt x="114" y="413"/>
                  </a:cubicBezTo>
                  <a:cubicBezTo>
                    <a:pt x="114" y="413"/>
                    <a:pt x="114" y="413"/>
                    <a:pt x="113" y="413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42"/>
            <p:cNvSpPr>
              <a:spLocks noEditPoints="1"/>
            </p:cNvSpPr>
            <p:nvPr/>
          </p:nvSpPr>
          <p:spPr bwMode="auto">
            <a:xfrm>
              <a:off x="5127630" y="4445003"/>
              <a:ext cx="884238" cy="1006476"/>
            </a:xfrm>
            <a:custGeom>
              <a:avLst/>
              <a:gdLst>
                <a:gd name="T0" fmla="*/ 402745 w 393"/>
                <a:gd name="T1" fmla="*/ 743624 h 448"/>
                <a:gd name="T2" fmla="*/ 391495 w 393"/>
                <a:gd name="T3" fmla="*/ 716665 h 448"/>
                <a:gd name="T4" fmla="*/ 44999 w 393"/>
                <a:gd name="T5" fmla="*/ 837981 h 448"/>
                <a:gd name="T6" fmla="*/ 0 w 393"/>
                <a:gd name="T7" fmla="*/ 806529 h 448"/>
                <a:gd name="T8" fmla="*/ 105749 w 393"/>
                <a:gd name="T9" fmla="*/ 590855 h 448"/>
                <a:gd name="T10" fmla="*/ 40499 w 393"/>
                <a:gd name="T11" fmla="*/ 557156 h 448"/>
                <a:gd name="T12" fmla="*/ 36000 w 393"/>
                <a:gd name="T13" fmla="*/ 550417 h 448"/>
                <a:gd name="T14" fmla="*/ 44999 w 393"/>
                <a:gd name="T15" fmla="*/ 303291 h 448"/>
                <a:gd name="T16" fmla="*/ 112498 w 393"/>
                <a:gd name="T17" fmla="*/ 80878 h 448"/>
                <a:gd name="T18" fmla="*/ 242997 w 393"/>
                <a:gd name="T19" fmla="*/ 65151 h 448"/>
                <a:gd name="T20" fmla="*/ 249747 w 393"/>
                <a:gd name="T21" fmla="*/ 22466 h 448"/>
                <a:gd name="T22" fmla="*/ 461244 w 393"/>
                <a:gd name="T23" fmla="*/ 71891 h 448"/>
                <a:gd name="T24" fmla="*/ 535493 w 393"/>
                <a:gd name="T25" fmla="*/ 87617 h 448"/>
                <a:gd name="T26" fmla="*/ 643491 w 393"/>
                <a:gd name="T27" fmla="*/ 80878 h 448"/>
                <a:gd name="T28" fmla="*/ 731240 w 393"/>
                <a:gd name="T29" fmla="*/ 49425 h 448"/>
                <a:gd name="T30" fmla="*/ 767240 w 393"/>
                <a:gd name="T31" fmla="*/ 98850 h 448"/>
                <a:gd name="T32" fmla="*/ 771740 w 393"/>
                <a:gd name="T33" fmla="*/ 168495 h 448"/>
                <a:gd name="T34" fmla="*/ 859488 w 393"/>
                <a:gd name="T35" fmla="*/ 276332 h 448"/>
                <a:gd name="T36" fmla="*/ 728990 w 393"/>
                <a:gd name="T37" fmla="*/ 435840 h 448"/>
                <a:gd name="T38" fmla="*/ 789739 w 393"/>
                <a:gd name="T39" fmla="*/ 545923 h 448"/>
                <a:gd name="T40" fmla="*/ 884238 w 393"/>
                <a:gd name="T41" fmla="*/ 689706 h 448"/>
                <a:gd name="T42" fmla="*/ 852738 w 393"/>
                <a:gd name="T43" fmla="*/ 768337 h 448"/>
                <a:gd name="T44" fmla="*/ 857238 w 393"/>
                <a:gd name="T45" fmla="*/ 826748 h 448"/>
                <a:gd name="T46" fmla="*/ 672741 w 393"/>
                <a:gd name="T47" fmla="*/ 880667 h 448"/>
                <a:gd name="T48" fmla="*/ 670491 w 393"/>
                <a:gd name="T49" fmla="*/ 954804 h 448"/>
                <a:gd name="T50" fmla="*/ 636741 w 393"/>
                <a:gd name="T51" fmla="*/ 986257 h 448"/>
                <a:gd name="T52" fmla="*/ 557992 w 393"/>
                <a:gd name="T53" fmla="*/ 905379 h 448"/>
                <a:gd name="T54" fmla="*/ 517493 w 393"/>
                <a:gd name="T55" fmla="*/ 999736 h 448"/>
                <a:gd name="T56" fmla="*/ 512993 w 393"/>
                <a:gd name="T57" fmla="*/ 1004229 h 448"/>
                <a:gd name="T58" fmla="*/ 407244 w 393"/>
                <a:gd name="T59" fmla="*/ 716665 h 448"/>
                <a:gd name="T60" fmla="*/ 411744 w 393"/>
                <a:gd name="T61" fmla="*/ 748117 h 448"/>
                <a:gd name="T62" fmla="*/ 497243 w 393"/>
                <a:gd name="T63" fmla="*/ 997490 h 448"/>
                <a:gd name="T64" fmla="*/ 537743 w 393"/>
                <a:gd name="T65" fmla="*/ 907626 h 448"/>
                <a:gd name="T66" fmla="*/ 575992 w 393"/>
                <a:gd name="T67" fmla="*/ 909872 h 448"/>
                <a:gd name="T68" fmla="*/ 636741 w 393"/>
                <a:gd name="T69" fmla="*/ 977270 h 448"/>
                <a:gd name="T70" fmla="*/ 654741 w 393"/>
                <a:gd name="T71" fmla="*/ 905379 h 448"/>
                <a:gd name="T72" fmla="*/ 848238 w 393"/>
                <a:gd name="T73" fmla="*/ 820008 h 448"/>
                <a:gd name="T74" fmla="*/ 854988 w 393"/>
                <a:gd name="T75" fmla="*/ 723405 h 448"/>
                <a:gd name="T76" fmla="*/ 852738 w 393"/>
                <a:gd name="T77" fmla="*/ 653760 h 448"/>
                <a:gd name="T78" fmla="*/ 735740 w 393"/>
                <a:gd name="T79" fmla="*/ 458306 h 448"/>
                <a:gd name="T80" fmla="*/ 755990 w 393"/>
                <a:gd name="T81" fmla="*/ 388661 h 448"/>
                <a:gd name="T82" fmla="*/ 843739 w 393"/>
                <a:gd name="T83" fmla="*/ 262852 h 448"/>
                <a:gd name="T84" fmla="*/ 758240 w 393"/>
                <a:gd name="T85" fmla="*/ 132549 h 448"/>
                <a:gd name="T86" fmla="*/ 753740 w 393"/>
                <a:gd name="T87" fmla="*/ 69645 h 448"/>
                <a:gd name="T88" fmla="*/ 681741 w 393"/>
                <a:gd name="T89" fmla="*/ 71891 h 448"/>
                <a:gd name="T90" fmla="*/ 578242 w 393"/>
                <a:gd name="T91" fmla="*/ 78631 h 448"/>
                <a:gd name="T92" fmla="*/ 506243 w 393"/>
                <a:gd name="T93" fmla="*/ 114577 h 448"/>
                <a:gd name="T94" fmla="*/ 290246 w 393"/>
                <a:gd name="T95" fmla="*/ 8986 h 448"/>
                <a:gd name="T96" fmla="*/ 254247 w 393"/>
                <a:gd name="T97" fmla="*/ 60658 h 448"/>
                <a:gd name="T98" fmla="*/ 231747 w 393"/>
                <a:gd name="T99" fmla="*/ 76384 h 448"/>
                <a:gd name="T100" fmla="*/ 119248 w 393"/>
                <a:gd name="T101" fmla="*/ 87617 h 448"/>
                <a:gd name="T102" fmla="*/ 53999 w 393"/>
                <a:gd name="T103" fmla="*/ 303291 h 448"/>
                <a:gd name="T104" fmla="*/ 47249 w 393"/>
                <a:gd name="T105" fmla="*/ 550417 h 448"/>
                <a:gd name="T106" fmla="*/ 114748 w 393"/>
                <a:gd name="T107" fmla="*/ 590855 h 448"/>
                <a:gd name="T108" fmla="*/ 9000 w 393"/>
                <a:gd name="T109" fmla="*/ 806529 h 448"/>
                <a:gd name="T110" fmla="*/ 44999 w 393"/>
                <a:gd name="T111" fmla="*/ 828995 h 448"/>
                <a:gd name="T112" fmla="*/ 391495 w 393"/>
                <a:gd name="T113" fmla="*/ 707678 h 44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93" h="448">
                  <a:moveTo>
                    <a:pt x="184" y="400"/>
                  </a:moveTo>
                  <a:cubicBezTo>
                    <a:pt x="179" y="375"/>
                    <a:pt x="179" y="346"/>
                    <a:pt x="179" y="333"/>
                  </a:cubicBezTo>
                  <a:cubicBezTo>
                    <a:pt x="179" y="333"/>
                    <a:pt x="179" y="333"/>
                    <a:pt x="179" y="333"/>
                  </a:cubicBezTo>
                  <a:cubicBezTo>
                    <a:pt x="179" y="332"/>
                    <a:pt x="179" y="332"/>
                    <a:pt x="179" y="331"/>
                  </a:cubicBezTo>
                  <a:cubicBezTo>
                    <a:pt x="179" y="331"/>
                    <a:pt x="179" y="331"/>
                    <a:pt x="179" y="331"/>
                  </a:cubicBezTo>
                  <a:cubicBezTo>
                    <a:pt x="179" y="326"/>
                    <a:pt x="178" y="323"/>
                    <a:pt x="177" y="321"/>
                  </a:cubicBezTo>
                  <a:cubicBezTo>
                    <a:pt x="177" y="321"/>
                    <a:pt x="177" y="321"/>
                    <a:pt x="177" y="321"/>
                  </a:cubicBezTo>
                  <a:cubicBezTo>
                    <a:pt x="177" y="319"/>
                    <a:pt x="176" y="319"/>
                    <a:pt x="174" y="319"/>
                  </a:cubicBezTo>
                  <a:cubicBezTo>
                    <a:pt x="174" y="319"/>
                    <a:pt x="174" y="319"/>
                    <a:pt x="174" y="319"/>
                  </a:cubicBezTo>
                  <a:cubicBezTo>
                    <a:pt x="168" y="318"/>
                    <a:pt x="152" y="329"/>
                    <a:pt x="126" y="342"/>
                  </a:cubicBezTo>
                  <a:cubicBezTo>
                    <a:pt x="126" y="342"/>
                    <a:pt x="126" y="342"/>
                    <a:pt x="126" y="342"/>
                  </a:cubicBezTo>
                  <a:cubicBezTo>
                    <a:pt x="92" y="359"/>
                    <a:pt x="46" y="373"/>
                    <a:pt x="20" y="373"/>
                  </a:cubicBezTo>
                  <a:cubicBezTo>
                    <a:pt x="20" y="373"/>
                    <a:pt x="20" y="373"/>
                    <a:pt x="20" y="373"/>
                  </a:cubicBezTo>
                  <a:cubicBezTo>
                    <a:pt x="12" y="373"/>
                    <a:pt x="6" y="372"/>
                    <a:pt x="3" y="368"/>
                  </a:cubicBezTo>
                  <a:cubicBezTo>
                    <a:pt x="3" y="368"/>
                    <a:pt x="3" y="368"/>
                    <a:pt x="3" y="368"/>
                  </a:cubicBezTo>
                  <a:cubicBezTo>
                    <a:pt x="0" y="366"/>
                    <a:pt x="0" y="363"/>
                    <a:pt x="0" y="359"/>
                  </a:cubicBezTo>
                  <a:cubicBezTo>
                    <a:pt x="0" y="359"/>
                    <a:pt x="0" y="359"/>
                    <a:pt x="0" y="359"/>
                  </a:cubicBezTo>
                  <a:cubicBezTo>
                    <a:pt x="0" y="336"/>
                    <a:pt x="27" y="287"/>
                    <a:pt x="43" y="270"/>
                  </a:cubicBezTo>
                  <a:cubicBezTo>
                    <a:pt x="43" y="270"/>
                    <a:pt x="43" y="270"/>
                    <a:pt x="43" y="270"/>
                  </a:cubicBezTo>
                  <a:cubicBezTo>
                    <a:pt x="46" y="267"/>
                    <a:pt x="47" y="265"/>
                    <a:pt x="47" y="263"/>
                  </a:cubicBezTo>
                  <a:cubicBezTo>
                    <a:pt x="47" y="263"/>
                    <a:pt x="47" y="263"/>
                    <a:pt x="47" y="263"/>
                  </a:cubicBezTo>
                  <a:cubicBezTo>
                    <a:pt x="48" y="259"/>
                    <a:pt x="41" y="255"/>
                    <a:pt x="33" y="252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25" y="249"/>
                    <a:pt x="18" y="248"/>
                    <a:pt x="18" y="248"/>
                  </a:cubicBezTo>
                  <a:cubicBezTo>
                    <a:pt x="18" y="248"/>
                    <a:pt x="18" y="248"/>
                    <a:pt x="18" y="248"/>
                  </a:cubicBezTo>
                  <a:cubicBezTo>
                    <a:pt x="17" y="248"/>
                    <a:pt x="17" y="248"/>
                    <a:pt x="16" y="247"/>
                  </a:cubicBezTo>
                  <a:cubicBezTo>
                    <a:pt x="16" y="247"/>
                    <a:pt x="16" y="247"/>
                    <a:pt x="16" y="247"/>
                  </a:cubicBezTo>
                  <a:cubicBezTo>
                    <a:pt x="16" y="246"/>
                    <a:pt x="16" y="246"/>
                    <a:pt x="16" y="245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27" y="230"/>
                    <a:pt x="30" y="213"/>
                    <a:pt x="30" y="197"/>
                  </a:cubicBezTo>
                  <a:cubicBezTo>
                    <a:pt x="30" y="197"/>
                    <a:pt x="30" y="197"/>
                    <a:pt x="30" y="197"/>
                  </a:cubicBezTo>
                  <a:cubicBezTo>
                    <a:pt x="30" y="169"/>
                    <a:pt x="20" y="145"/>
                    <a:pt x="20" y="135"/>
                  </a:cubicBezTo>
                  <a:cubicBezTo>
                    <a:pt x="20" y="135"/>
                    <a:pt x="20" y="135"/>
                    <a:pt x="20" y="135"/>
                  </a:cubicBezTo>
                  <a:cubicBezTo>
                    <a:pt x="20" y="123"/>
                    <a:pt x="24" y="95"/>
                    <a:pt x="24" y="82"/>
                  </a:cubicBezTo>
                  <a:cubicBezTo>
                    <a:pt x="24" y="82"/>
                    <a:pt x="24" y="82"/>
                    <a:pt x="24" y="82"/>
                  </a:cubicBezTo>
                  <a:cubicBezTo>
                    <a:pt x="24" y="68"/>
                    <a:pt x="41" y="45"/>
                    <a:pt x="50" y="36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5" y="32"/>
                    <a:pt x="67" y="32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91" y="31"/>
                    <a:pt x="104" y="31"/>
                    <a:pt x="108" y="29"/>
                  </a:cubicBezTo>
                  <a:cubicBezTo>
                    <a:pt x="108" y="29"/>
                    <a:pt x="108" y="29"/>
                    <a:pt x="108" y="29"/>
                  </a:cubicBezTo>
                  <a:cubicBezTo>
                    <a:pt x="109" y="28"/>
                    <a:pt x="109" y="28"/>
                    <a:pt x="109" y="27"/>
                  </a:cubicBezTo>
                  <a:cubicBezTo>
                    <a:pt x="109" y="27"/>
                    <a:pt x="109" y="27"/>
                    <a:pt x="109" y="27"/>
                  </a:cubicBezTo>
                  <a:cubicBezTo>
                    <a:pt x="109" y="22"/>
                    <a:pt x="109" y="16"/>
                    <a:pt x="111" y="10"/>
                  </a:cubicBezTo>
                  <a:cubicBezTo>
                    <a:pt x="111" y="10"/>
                    <a:pt x="111" y="10"/>
                    <a:pt x="111" y="10"/>
                  </a:cubicBezTo>
                  <a:cubicBezTo>
                    <a:pt x="114" y="4"/>
                    <a:pt x="11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47" y="0"/>
                    <a:pt x="187" y="15"/>
                    <a:pt x="205" y="32"/>
                  </a:cubicBezTo>
                  <a:cubicBezTo>
                    <a:pt x="205" y="32"/>
                    <a:pt x="205" y="32"/>
                    <a:pt x="205" y="32"/>
                  </a:cubicBezTo>
                  <a:cubicBezTo>
                    <a:pt x="214" y="42"/>
                    <a:pt x="220" y="47"/>
                    <a:pt x="225" y="47"/>
                  </a:cubicBezTo>
                  <a:cubicBezTo>
                    <a:pt x="225" y="47"/>
                    <a:pt x="225" y="47"/>
                    <a:pt x="225" y="47"/>
                  </a:cubicBezTo>
                  <a:cubicBezTo>
                    <a:pt x="228" y="47"/>
                    <a:pt x="232" y="45"/>
                    <a:pt x="238" y="39"/>
                  </a:cubicBezTo>
                  <a:cubicBezTo>
                    <a:pt x="238" y="39"/>
                    <a:pt x="238" y="39"/>
                    <a:pt x="238" y="39"/>
                  </a:cubicBezTo>
                  <a:cubicBezTo>
                    <a:pt x="244" y="33"/>
                    <a:pt x="251" y="31"/>
                    <a:pt x="257" y="31"/>
                  </a:cubicBezTo>
                  <a:cubicBezTo>
                    <a:pt x="257" y="31"/>
                    <a:pt x="257" y="31"/>
                    <a:pt x="257" y="31"/>
                  </a:cubicBezTo>
                  <a:cubicBezTo>
                    <a:pt x="268" y="31"/>
                    <a:pt x="278" y="36"/>
                    <a:pt x="286" y="36"/>
                  </a:cubicBezTo>
                  <a:cubicBezTo>
                    <a:pt x="286" y="36"/>
                    <a:pt x="286" y="36"/>
                    <a:pt x="286" y="36"/>
                  </a:cubicBezTo>
                  <a:cubicBezTo>
                    <a:pt x="293" y="36"/>
                    <a:pt x="295" y="33"/>
                    <a:pt x="300" y="29"/>
                  </a:cubicBezTo>
                  <a:cubicBezTo>
                    <a:pt x="300" y="29"/>
                    <a:pt x="300" y="29"/>
                    <a:pt x="300" y="29"/>
                  </a:cubicBezTo>
                  <a:cubicBezTo>
                    <a:pt x="305" y="25"/>
                    <a:pt x="312" y="22"/>
                    <a:pt x="325" y="22"/>
                  </a:cubicBezTo>
                  <a:cubicBezTo>
                    <a:pt x="325" y="22"/>
                    <a:pt x="325" y="22"/>
                    <a:pt x="325" y="22"/>
                  </a:cubicBezTo>
                  <a:cubicBezTo>
                    <a:pt x="331" y="22"/>
                    <a:pt x="336" y="24"/>
                    <a:pt x="339" y="29"/>
                  </a:cubicBezTo>
                  <a:cubicBezTo>
                    <a:pt x="339" y="29"/>
                    <a:pt x="339" y="29"/>
                    <a:pt x="339" y="29"/>
                  </a:cubicBezTo>
                  <a:cubicBezTo>
                    <a:pt x="341" y="33"/>
                    <a:pt x="341" y="38"/>
                    <a:pt x="341" y="44"/>
                  </a:cubicBezTo>
                  <a:cubicBezTo>
                    <a:pt x="341" y="44"/>
                    <a:pt x="341" y="44"/>
                    <a:pt x="341" y="44"/>
                  </a:cubicBezTo>
                  <a:cubicBezTo>
                    <a:pt x="341" y="49"/>
                    <a:pt x="341" y="54"/>
                    <a:pt x="341" y="59"/>
                  </a:cubicBezTo>
                  <a:cubicBezTo>
                    <a:pt x="341" y="59"/>
                    <a:pt x="341" y="59"/>
                    <a:pt x="341" y="59"/>
                  </a:cubicBezTo>
                  <a:cubicBezTo>
                    <a:pt x="341" y="65"/>
                    <a:pt x="342" y="70"/>
                    <a:pt x="343" y="75"/>
                  </a:cubicBezTo>
                  <a:cubicBezTo>
                    <a:pt x="343" y="75"/>
                    <a:pt x="343" y="75"/>
                    <a:pt x="343" y="75"/>
                  </a:cubicBezTo>
                  <a:cubicBezTo>
                    <a:pt x="349" y="96"/>
                    <a:pt x="363" y="99"/>
                    <a:pt x="378" y="114"/>
                  </a:cubicBezTo>
                  <a:cubicBezTo>
                    <a:pt x="378" y="114"/>
                    <a:pt x="378" y="114"/>
                    <a:pt x="378" y="114"/>
                  </a:cubicBezTo>
                  <a:cubicBezTo>
                    <a:pt x="381" y="116"/>
                    <a:pt x="382" y="120"/>
                    <a:pt x="382" y="123"/>
                  </a:cubicBezTo>
                  <a:cubicBezTo>
                    <a:pt x="382" y="123"/>
                    <a:pt x="382" y="123"/>
                    <a:pt x="382" y="123"/>
                  </a:cubicBezTo>
                  <a:cubicBezTo>
                    <a:pt x="382" y="139"/>
                    <a:pt x="356" y="159"/>
                    <a:pt x="339" y="176"/>
                  </a:cubicBezTo>
                  <a:cubicBezTo>
                    <a:pt x="339" y="176"/>
                    <a:pt x="339" y="176"/>
                    <a:pt x="339" y="176"/>
                  </a:cubicBezTo>
                  <a:cubicBezTo>
                    <a:pt x="328" y="187"/>
                    <a:pt x="324" y="192"/>
                    <a:pt x="324" y="194"/>
                  </a:cubicBezTo>
                  <a:cubicBezTo>
                    <a:pt x="324" y="194"/>
                    <a:pt x="324" y="194"/>
                    <a:pt x="324" y="194"/>
                  </a:cubicBezTo>
                  <a:cubicBezTo>
                    <a:pt x="324" y="195"/>
                    <a:pt x="326" y="197"/>
                    <a:pt x="330" y="201"/>
                  </a:cubicBezTo>
                  <a:cubicBezTo>
                    <a:pt x="330" y="201"/>
                    <a:pt x="330" y="201"/>
                    <a:pt x="330" y="201"/>
                  </a:cubicBezTo>
                  <a:cubicBezTo>
                    <a:pt x="340" y="212"/>
                    <a:pt x="337" y="230"/>
                    <a:pt x="351" y="243"/>
                  </a:cubicBezTo>
                  <a:cubicBezTo>
                    <a:pt x="351" y="243"/>
                    <a:pt x="351" y="243"/>
                    <a:pt x="351" y="243"/>
                  </a:cubicBezTo>
                  <a:cubicBezTo>
                    <a:pt x="366" y="259"/>
                    <a:pt x="368" y="275"/>
                    <a:pt x="382" y="288"/>
                  </a:cubicBezTo>
                  <a:cubicBezTo>
                    <a:pt x="382" y="288"/>
                    <a:pt x="382" y="288"/>
                    <a:pt x="382" y="288"/>
                  </a:cubicBezTo>
                  <a:cubicBezTo>
                    <a:pt x="389" y="295"/>
                    <a:pt x="393" y="301"/>
                    <a:pt x="393" y="307"/>
                  </a:cubicBezTo>
                  <a:cubicBezTo>
                    <a:pt x="393" y="307"/>
                    <a:pt x="393" y="307"/>
                    <a:pt x="393" y="307"/>
                  </a:cubicBezTo>
                  <a:cubicBezTo>
                    <a:pt x="393" y="313"/>
                    <a:pt x="389" y="319"/>
                    <a:pt x="383" y="325"/>
                  </a:cubicBezTo>
                  <a:cubicBezTo>
                    <a:pt x="383" y="325"/>
                    <a:pt x="383" y="325"/>
                    <a:pt x="383" y="325"/>
                  </a:cubicBezTo>
                  <a:cubicBezTo>
                    <a:pt x="380" y="328"/>
                    <a:pt x="379" y="335"/>
                    <a:pt x="379" y="342"/>
                  </a:cubicBezTo>
                  <a:cubicBezTo>
                    <a:pt x="379" y="342"/>
                    <a:pt x="379" y="342"/>
                    <a:pt x="379" y="342"/>
                  </a:cubicBezTo>
                  <a:cubicBezTo>
                    <a:pt x="379" y="350"/>
                    <a:pt x="380" y="359"/>
                    <a:pt x="381" y="366"/>
                  </a:cubicBezTo>
                  <a:cubicBezTo>
                    <a:pt x="381" y="366"/>
                    <a:pt x="381" y="366"/>
                    <a:pt x="381" y="366"/>
                  </a:cubicBezTo>
                  <a:cubicBezTo>
                    <a:pt x="382" y="367"/>
                    <a:pt x="381" y="367"/>
                    <a:pt x="381" y="368"/>
                  </a:cubicBezTo>
                  <a:cubicBezTo>
                    <a:pt x="381" y="368"/>
                    <a:pt x="381" y="368"/>
                    <a:pt x="381" y="368"/>
                  </a:cubicBezTo>
                  <a:cubicBezTo>
                    <a:pt x="381" y="368"/>
                    <a:pt x="380" y="368"/>
                    <a:pt x="380" y="368"/>
                  </a:cubicBezTo>
                  <a:cubicBezTo>
                    <a:pt x="380" y="368"/>
                    <a:pt x="380" y="368"/>
                    <a:pt x="380" y="368"/>
                  </a:cubicBezTo>
                  <a:cubicBezTo>
                    <a:pt x="346" y="369"/>
                    <a:pt x="307" y="384"/>
                    <a:pt x="299" y="392"/>
                  </a:cubicBezTo>
                  <a:cubicBezTo>
                    <a:pt x="299" y="392"/>
                    <a:pt x="299" y="392"/>
                    <a:pt x="299" y="392"/>
                  </a:cubicBezTo>
                  <a:cubicBezTo>
                    <a:pt x="296" y="395"/>
                    <a:pt x="295" y="399"/>
                    <a:pt x="295" y="403"/>
                  </a:cubicBezTo>
                  <a:cubicBezTo>
                    <a:pt x="295" y="403"/>
                    <a:pt x="295" y="403"/>
                    <a:pt x="295" y="403"/>
                  </a:cubicBezTo>
                  <a:cubicBezTo>
                    <a:pt x="295" y="410"/>
                    <a:pt x="298" y="419"/>
                    <a:pt x="298" y="425"/>
                  </a:cubicBezTo>
                  <a:cubicBezTo>
                    <a:pt x="298" y="425"/>
                    <a:pt x="298" y="425"/>
                    <a:pt x="298" y="425"/>
                  </a:cubicBezTo>
                  <a:cubicBezTo>
                    <a:pt x="298" y="429"/>
                    <a:pt x="297" y="432"/>
                    <a:pt x="295" y="435"/>
                  </a:cubicBezTo>
                  <a:cubicBezTo>
                    <a:pt x="295" y="435"/>
                    <a:pt x="295" y="435"/>
                    <a:pt x="295" y="435"/>
                  </a:cubicBezTo>
                  <a:cubicBezTo>
                    <a:pt x="292" y="438"/>
                    <a:pt x="288" y="439"/>
                    <a:pt x="283" y="439"/>
                  </a:cubicBezTo>
                  <a:cubicBezTo>
                    <a:pt x="283" y="439"/>
                    <a:pt x="283" y="439"/>
                    <a:pt x="283" y="439"/>
                  </a:cubicBezTo>
                  <a:cubicBezTo>
                    <a:pt x="263" y="439"/>
                    <a:pt x="258" y="417"/>
                    <a:pt x="253" y="407"/>
                  </a:cubicBezTo>
                  <a:cubicBezTo>
                    <a:pt x="253" y="407"/>
                    <a:pt x="253" y="407"/>
                    <a:pt x="253" y="407"/>
                  </a:cubicBezTo>
                  <a:cubicBezTo>
                    <a:pt x="251" y="404"/>
                    <a:pt x="249" y="403"/>
                    <a:pt x="248" y="403"/>
                  </a:cubicBezTo>
                  <a:cubicBezTo>
                    <a:pt x="248" y="403"/>
                    <a:pt x="248" y="403"/>
                    <a:pt x="248" y="403"/>
                  </a:cubicBezTo>
                  <a:cubicBezTo>
                    <a:pt x="247" y="403"/>
                    <a:pt x="245" y="404"/>
                    <a:pt x="242" y="406"/>
                  </a:cubicBezTo>
                  <a:cubicBezTo>
                    <a:pt x="242" y="406"/>
                    <a:pt x="242" y="406"/>
                    <a:pt x="242" y="406"/>
                  </a:cubicBezTo>
                  <a:cubicBezTo>
                    <a:pt x="234" y="414"/>
                    <a:pt x="232" y="428"/>
                    <a:pt x="230" y="445"/>
                  </a:cubicBezTo>
                  <a:cubicBezTo>
                    <a:pt x="230" y="445"/>
                    <a:pt x="230" y="445"/>
                    <a:pt x="230" y="445"/>
                  </a:cubicBezTo>
                  <a:cubicBezTo>
                    <a:pt x="230" y="446"/>
                    <a:pt x="229" y="447"/>
                    <a:pt x="228" y="447"/>
                  </a:cubicBezTo>
                  <a:cubicBezTo>
                    <a:pt x="228" y="447"/>
                    <a:pt x="228" y="447"/>
                    <a:pt x="228" y="447"/>
                  </a:cubicBezTo>
                  <a:cubicBezTo>
                    <a:pt x="228" y="447"/>
                    <a:pt x="228" y="447"/>
                    <a:pt x="228" y="447"/>
                  </a:cubicBezTo>
                  <a:cubicBezTo>
                    <a:pt x="226" y="448"/>
                    <a:pt x="224" y="448"/>
                    <a:pt x="221" y="448"/>
                  </a:cubicBezTo>
                  <a:cubicBezTo>
                    <a:pt x="221" y="448"/>
                    <a:pt x="221" y="448"/>
                    <a:pt x="221" y="448"/>
                  </a:cubicBezTo>
                  <a:cubicBezTo>
                    <a:pt x="200" y="448"/>
                    <a:pt x="189" y="425"/>
                    <a:pt x="184" y="400"/>
                  </a:cubicBezTo>
                  <a:close/>
                  <a:moveTo>
                    <a:pt x="181" y="319"/>
                  </a:moveTo>
                  <a:cubicBezTo>
                    <a:pt x="182" y="322"/>
                    <a:pt x="183" y="326"/>
                    <a:pt x="183" y="331"/>
                  </a:cubicBezTo>
                  <a:cubicBezTo>
                    <a:pt x="183" y="331"/>
                    <a:pt x="183" y="331"/>
                    <a:pt x="183" y="331"/>
                  </a:cubicBezTo>
                  <a:cubicBezTo>
                    <a:pt x="183" y="332"/>
                    <a:pt x="183" y="332"/>
                    <a:pt x="183" y="333"/>
                  </a:cubicBezTo>
                  <a:cubicBezTo>
                    <a:pt x="183" y="333"/>
                    <a:pt x="183" y="333"/>
                    <a:pt x="183" y="333"/>
                  </a:cubicBezTo>
                  <a:cubicBezTo>
                    <a:pt x="183" y="346"/>
                    <a:pt x="183" y="374"/>
                    <a:pt x="188" y="399"/>
                  </a:cubicBezTo>
                  <a:cubicBezTo>
                    <a:pt x="188" y="399"/>
                    <a:pt x="188" y="399"/>
                    <a:pt x="188" y="399"/>
                  </a:cubicBezTo>
                  <a:cubicBezTo>
                    <a:pt x="193" y="424"/>
                    <a:pt x="203" y="444"/>
                    <a:pt x="221" y="444"/>
                  </a:cubicBezTo>
                  <a:cubicBezTo>
                    <a:pt x="221" y="444"/>
                    <a:pt x="221" y="444"/>
                    <a:pt x="221" y="444"/>
                  </a:cubicBezTo>
                  <a:cubicBezTo>
                    <a:pt x="223" y="444"/>
                    <a:pt x="224" y="444"/>
                    <a:pt x="226" y="443"/>
                  </a:cubicBezTo>
                  <a:cubicBezTo>
                    <a:pt x="226" y="443"/>
                    <a:pt x="226" y="443"/>
                    <a:pt x="226" y="443"/>
                  </a:cubicBezTo>
                  <a:cubicBezTo>
                    <a:pt x="228" y="427"/>
                    <a:pt x="230" y="413"/>
                    <a:pt x="239" y="404"/>
                  </a:cubicBezTo>
                  <a:cubicBezTo>
                    <a:pt x="239" y="404"/>
                    <a:pt x="239" y="404"/>
                    <a:pt x="239" y="404"/>
                  </a:cubicBezTo>
                  <a:cubicBezTo>
                    <a:pt x="242" y="400"/>
                    <a:pt x="245" y="399"/>
                    <a:pt x="248" y="399"/>
                  </a:cubicBezTo>
                  <a:cubicBezTo>
                    <a:pt x="248" y="399"/>
                    <a:pt x="248" y="399"/>
                    <a:pt x="248" y="399"/>
                  </a:cubicBezTo>
                  <a:cubicBezTo>
                    <a:pt x="252" y="399"/>
                    <a:pt x="254" y="402"/>
                    <a:pt x="256" y="405"/>
                  </a:cubicBezTo>
                  <a:cubicBezTo>
                    <a:pt x="256" y="405"/>
                    <a:pt x="256" y="405"/>
                    <a:pt x="256" y="405"/>
                  </a:cubicBezTo>
                  <a:cubicBezTo>
                    <a:pt x="258" y="409"/>
                    <a:pt x="260" y="413"/>
                    <a:pt x="262" y="418"/>
                  </a:cubicBezTo>
                  <a:cubicBezTo>
                    <a:pt x="262" y="418"/>
                    <a:pt x="262" y="418"/>
                    <a:pt x="262" y="418"/>
                  </a:cubicBezTo>
                  <a:cubicBezTo>
                    <a:pt x="267" y="427"/>
                    <a:pt x="272" y="435"/>
                    <a:pt x="283" y="435"/>
                  </a:cubicBezTo>
                  <a:cubicBezTo>
                    <a:pt x="283" y="435"/>
                    <a:pt x="283" y="435"/>
                    <a:pt x="283" y="435"/>
                  </a:cubicBezTo>
                  <a:cubicBezTo>
                    <a:pt x="293" y="434"/>
                    <a:pt x="294" y="432"/>
                    <a:pt x="294" y="425"/>
                  </a:cubicBezTo>
                  <a:cubicBezTo>
                    <a:pt x="294" y="425"/>
                    <a:pt x="294" y="425"/>
                    <a:pt x="294" y="425"/>
                  </a:cubicBezTo>
                  <a:cubicBezTo>
                    <a:pt x="294" y="420"/>
                    <a:pt x="291" y="411"/>
                    <a:pt x="291" y="403"/>
                  </a:cubicBezTo>
                  <a:cubicBezTo>
                    <a:pt x="291" y="403"/>
                    <a:pt x="291" y="403"/>
                    <a:pt x="291" y="403"/>
                  </a:cubicBezTo>
                  <a:cubicBezTo>
                    <a:pt x="291" y="398"/>
                    <a:pt x="293" y="393"/>
                    <a:pt x="296" y="390"/>
                  </a:cubicBezTo>
                  <a:cubicBezTo>
                    <a:pt x="296" y="390"/>
                    <a:pt x="296" y="390"/>
                    <a:pt x="296" y="390"/>
                  </a:cubicBezTo>
                  <a:cubicBezTo>
                    <a:pt x="306" y="380"/>
                    <a:pt x="343" y="366"/>
                    <a:pt x="377" y="365"/>
                  </a:cubicBezTo>
                  <a:cubicBezTo>
                    <a:pt x="377" y="365"/>
                    <a:pt x="377" y="365"/>
                    <a:pt x="377" y="365"/>
                  </a:cubicBezTo>
                  <a:cubicBezTo>
                    <a:pt x="376" y="357"/>
                    <a:pt x="375" y="349"/>
                    <a:pt x="375" y="342"/>
                  </a:cubicBezTo>
                  <a:cubicBezTo>
                    <a:pt x="375" y="342"/>
                    <a:pt x="375" y="342"/>
                    <a:pt x="375" y="342"/>
                  </a:cubicBezTo>
                  <a:cubicBezTo>
                    <a:pt x="375" y="334"/>
                    <a:pt x="376" y="327"/>
                    <a:pt x="380" y="322"/>
                  </a:cubicBezTo>
                  <a:cubicBezTo>
                    <a:pt x="380" y="322"/>
                    <a:pt x="380" y="322"/>
                    <a:pt x="380" y="322"/>
                  </a:cubicBezTo>
                  <a:cubicBezTo>
                    <a:pt x="386" y="316"/>
                    <a:pt x="389" y="312"/>
                    <a:pt x="389" y="307"/>
                  </a:cubicBezTo>
                  <a:cubicBezTo>
                    <a:pt x="389" y="307"/>
                    <a:pt x="389" y="307"/>
                    <a:pt x="389" y="307"/>
                  </a:cubicBezTo>
                  <a:cubicBezTo>
                    <a:pt x="389" y="303"/>
                    <a:pt x="386" y="298"/>
                    <a:pt x="379" y="291"/>
                  </a:cubicBezTo>
                  <a:cubicBezTo>
                    <a:pt x="379" y="291"/>
                    <a:pt x="379" y="291"/>
                    <a:pt x="379" y="291"/>
                  </a:cubicBezTo>
                  <a:cubicBezTo>
                    <a:pt x="365" y="276"/>
                    <a:pt x="363" y="260"/>
                    <a:pt x="349" y="246"/>
                  </a:cubicBezTo>
                  <a:cubicBezTo>
                    <a:pt x="349" y="246"/>
                    <a:pt x="349" y="246"/>
                    <a:pt x="349" y="246"/>
                  </a:cubicBezTo>
                  <a:cubicBezTo>
                    <a:pt x="333" y="231"/>
                    <a:pt x="336" y="213"/>
                    <a:pt x="327" y="204"/>
                  </a:cubicBezTo>
                  <a:cubicBezTo>
                    <a:pt x="327" y="204"/>
                    <a:pt x="327" y="204"/>
                    <a:pt x="327" y="204"/>
                  </a:cubicBezTo>
                  <a:cubicBezTo>
                    <a:pt x="323" y="200"/>
                    <a:pt x="320" y="198"/>
                    <a:pt x="320" y="194"/>
                  </a:cubicBezTo>
                  <a:cubicBezTo>
                    <a:pt x="320" y="194"/>
                    <a:pt x="320" y="194"/>
                    <a:pt x="320" y="194"/>
                  </a:cubicBezTo>
                  <a:cubicBezTo>
                    <a:pt x="320" y="189"/>
                    <a:pt x="325" y="184"/>
                    <a:pt x="336" y="173"/>
                  </a:cubicBezTo>
                  <a:cubicBezTo>
                    <a:pt x="336" y="173"/>
                    <a:pt x="336" y="173"/>
                    <a:pt x="336" y="173"/>
                  </a:cubicBezTo>
                  <a:cubicBezTo>
                    <a:pt x="353" y="157"/>
                    <a:pt x="378" y="135"/>
                    <a:pt x="378" y="123"/>
                  </a:cubicBezTo>
                  <a:cubicBezTo>
                    <a:pt x="378" y="123"/>
                    <a:pt x="378" y="123"/>
                    <a:pt x="378" y="123"/>
                  </a:cubicBezTo>
                  <a:cubicBezTo>
                    <a:pt x="378" y="121"/>
                    <a:pt x="377" y="119"/>
                    <a:pt x="375" y="117"/>
                  </a:cubicBezTo>
                  <a:cubicBezTo>
                    <a:pt x="375" y="117"/>
                    <a:pt x="375" y="117"/>
                    <a:pt x="375" y="117"/>
                  </a:cubicBezTo>
                  <a:cubicBezTo>
                    <a:pt x="362" y="103"/>
                    <a:pt x="346" y="99"/>
                    <a:pt x="339" y="76"/>
                  </a:cubicBezTo>
                  <a:cubicBezTo>
                    <a:pt x="339" y="76"/>
                    <a:pt x="339" y="76"/>
                    <a:pt x="339" y="76"/>
                  </a:cubicBezTo>
                  <a:cubicBezTo>
                    <a:pt x="338" y="71"/>
                    <a:pt x="337" y="65"/>
                    <a:pt x="337" y="59"/>
                  </a:cubicBezTo>
                  <a:cubicBezTo>
                    <a:pt x="337" y="59"/>
                    <a:pt x="337" y="59"/>
                    <a:pt x="337" y="59"/>
                  </a:cubicBezTo>
                  <a:cubicBezTo>
                    <a:pt x="337" y="54"/>
                    <a:pt x="338" y="49"/>
                    <a:pt x="338" y="44"/>
                  </a:cubicBezTo>
                  <a:cubicBezTo>
                    <a:pt x="338" y="44"/>
                    <a:pt x="338" y="44"/>
                    <a:pt x="338" y="44"/>
                  </a:cubicBezTo>
                  <a:cubicBezTo>
                    <a:pt x="338" y="38"/>
                    <a:pt x="337" y="34"/>
                    <a:pt x="335" y="31"/>
                  </a:cubicBezTo>
                  <a:cubicBezTo>
                    <a:pt x="335" y="31"/>
                    <a:pt x="335" y="31"/>
                    <a:pt x="335" y="31"/>
                  </a:cubicBezTo>
                  <a:cubicBezTo>
                    <a:pt x="333" y="27"/>
                    <a:pt x="331" y="26"/>
                    <a:pt x="325" y="26"/>
                  </a:cubicBezTo>
                  <a:cubicBezTo>
                    <a:pt x="325" y="26"/>
                    <a:pt x="325" y="26"/>
                    <a:pt x="325" y="26"/>
                  </a:cubicBezTo>
                  <a:cubicBezTo>
                    <a:pt x="313" y="26"/>
                    <a:pt x="307" y="29"/>
                    <a:pt x="303" y="32"/>
                  </a:cubicBezTo>
                  <a:cubicBezTo>
                    <a:pt x="303" y="32"/>
                    <a:pt x="303" y="32"/>
                    <a:pt x="303" y="32"/>
                  </a:cubicBezTo>
                  <a:cubicBezTo>
                    <a:pt x="298" y="36"/>
                    <a:pt x="294" y="40"/>
                    <a:pt x="286" y="40"/>
                  </a:cubicBezTo>
                  <a:cubicBezTo>
                    <a:pt x="286" y="40"/>
                    <a:pt x="286" y="40"/>
                    <a:pt x="286" y="40"/>
                  </a:cubicBezTo>
                  <a:cubicBezTo>
                    <a:pt x="277" y="40"/>
                    <a:pt x="267" y="35"/>
                    <a:pt x="257" y="35"/>
                  </a:cubicBezTo>
                  <a:cubicBezTo>
                    <a:pt x="257" y="35"/>
                    <a:pt x="257" y="35"/>
                    <a:pt x="257" y="35"/>
                  </a:cubicBezTo>
                  <a:cubicBezTo>
                    <a:pt x="251" y="35"/>
                    <a:pt x="246" y="36"/>
                    <a:pt x="241" y="42"/>
                  </a:cubicBezTo>
                  <a:cubicBezTo>
                    <a:pt x="241" y="42"/>
                    <a:pt x="241" y="42"/>
                    <a:pt x="241" y="42"/>
                  </a:cubicBezTo>
                  <a:cubicBezTo>
                    <a:pt x="235" y="48"/>
                    <a:pt x="230" y="51"/>
                    <a:pt x="225" y="51"/>
                  </a:cubicBezTo>
                  <a:cubicBezTo>
                    <a:pt x="225" y="51"/>
                    <a:pt x="225" y="51"/>
                    <a:pt x="225" y="51"/>
                  </a:cubicBezTo>
                  <a:cubicBezTo>
                    <a:pt x="217" y="51"/>
                    <a:pt x="212" y="44"/>
                    <a:pt x="202" y="35"/>
                  </a:cubicBezTo>
                  <a:cubicBezTo>
                    <a:pt x="202" y="35"/>
                    <a:pt x="202" y="35"/>
                    <a:pt x="202" y="35"/>
                  </a:cubicBezTo>
                  <a:cubicBezTo>
                    <a:pt x="186" y="19"/>
                    <a:pt x="146" y="4"/>
                    <a:pt x="129" y="4"/>
                  </a:cubicBezTo>
                  <a:cubicBezTo>
                    <a:pt x="129" y="4"/>
                    <a:pt x="129" y="4"/>
                    <a:pt x="129" y="4"/>
                  </a:cubicBezTo>
                  <a:cubicBezTo>
                    <a:pt x="120" y="4"/>
                    <a:pt x="117" y="7"/>
                    <a:pt x="115" y="12"/>
                  </a:cubicBezTo>
                  <a:cubicBezTo>
                    <a:pt x="115" y="12"/>
                    <a:pt x="115" y="12"/>
                    <a:pt x="115" y="12"/>
                  </a:cubicBezTo>
                  <a:cubicBezTo>
                    <a:pt x="113" y="16"/>
                    <a:pt x="113" y="22"/>
                    <a:pt x="113" y="27"/>
                  </a:cubicBezTo>
                  <a:cubicBezTo>
                    <a:pt x="113" y="27"/>
                    <a:pt x="113" y="27"/>
                    <a:pt x="113" y="27"/>
                  </a:cubicBezTo>
                  <a:cubicBezTo>
                    <a:pt x="113" y="30"/>
                    <a:pt x="111" y="31"/>
                    <a:pt x="110" y="32"/>
                  </a:cubicBezTo>
                  <a:cubicBezTo>
                    <a:pt x="110" y="32"/>
                    <a:pt x="110" y="32"/>
                    <a:pt x="110" y="32"/>
                  </a:cubicBezTo>
                  <a:cubicBezTo>
                    <a:pt x="108" y="33"/>
                    <a:pt x="106" y="34"/>
                    <a:pt x="103" y="34"/>
                  </a:cubicBezTo>
                  <a:cubicBezTo>
                    <a:pt x="103" y="34"/>
                    <a:pt x="103" y="34"/>
                    <a:pt x="103" y="34"/>
                  </a:cubicBezTo>
                  <a:cubicBezTo>
                    <a:pt x="98" y="35"/>
                    <a:pt x="91" y="35"/>
                    <a:pt x="84" y="35"/>
                  </a:cubicBezTo>
                  <a:cubicBezTo>
                    <a:pt x="84" y="35"/>
                    <a:pt x="84" y="35"/>
                    <a:pt x="84" y="35"/>
                  </a:cubicBezTo>
                  <a:cubicBezTo>
                    <a:pt x="70" y="35"/>
                    <a:pt x="55" y="36"/>
                    <a:pt x="53" y="39"/>
                  </a:cubicBezTo>
                  <a:cubicBezTo>
                    <a:pt x="53" y="39"/>
                    <a:pt x="53" y="39"/>
                    <a:pt x="53" y="39"/>
                  </a:cubicBezTo>
                  <a:cubicBezTo>
                    <a:pt x="45" y="47"/>
                    <a:pt x="28" y="71"/>
                    <a:pt x="28" y="82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28" y="95"/>
                    <a:pt x="24" y="123"/>
                    <a:pt x="24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4" y="143"/>
                    <a:pt x="34" y="169"/>
                    <a:pt x="34" y="197"/>
                  </a:cubicBezTo>
                  <a:cubicBezTo>
                    <a:pt x="34" y="197"/>
                    <a:pt x="34" y="197"/>
                    <a:pt x="34" y="197"/>
                  </a:cubicBezTo>
                  <a:cubicBezTo>
                    <a:pt x="34" y="213"/>
                    <a:pt x="31" y="230"/>
                    <a:pt x="21" y="245"/>
                  </a:cubicBezTo>
                  <a:cubicBezTo>
                    <a:pt x="21" y="245"/>
                    <a:pt x="21" y="245"/>
                    <a:pt x="21" y="245"/>
                  </a:cubicBezTo>
                  <a:cubicBezTo>
                    <a:pt x="24" y="245"/>
                    <a:pt x="29" y="246"/>
                    <a:pt x="34" y="248"/>
                  </a:cubicBezTo>
                  <a:cubicBezTo>
                    <a:pt x="34" y="248"/>
                    <a:pt x="34" y="248"/>
                    <a:pt x="34" y="248"/>
                  </a:cubicBezTo>
                  <a:cubicBezTo>
                    <a:pt x="42" y="251"/>
                    <a:pt x="51" y="255"/>
                    <a:pt x="51" y="263"/>
                  </a:cubicBezTo>
                  <a:cubicBezTo>
                    <a:pt x="51" y="263"/>
                    <a:pt x="51" y="263"/>
                    <a:pt x="51" y="263"/>
                  </a:cubicBezTo>
                  <a:cubicBezTo>
                    <a:pt x="51" y="266"/>
                    <a:pt x="50" y="270"/>
                    <a:pt x="46" y="273"/>
                  </a:cubicBezTo>
                  <a:cubicBezTo>
                    <a:pt x="46" y="273"/>
                    <a:pt x="46" y="273"/>
                    <a:pt x="46" y="273"/>
                  </a:cubicBezTo>
                  <a:cubicBezTo>
                    <a:pt x="31" y="288"/>
                    <a:pt x="3" y="338"/>
                    <a:pt x="4" y="359"/>
                  </a:cubicBezTo>
                  <a:cubicBezTo>
                    <a:pt x="4" y="359"/>
                    <a:pt x="4" y="359"/>
                    <a:pt x="4" y="359"/>
                  </a:cubicBezTo>
                  <a:cubicBezTo>
                    <a:pt x="4" y="362"/>
                    <a:pt x="4" y="364"/>
                    <a:pt x="6" y="365"/>
                  </a:cubicBezTo>
                  <a:cubicBezTo>
                    <a:pt x="6" y="365"/>
                    <a:pt x="6" y="365"/>
                    <a:pt x="6" y="365"/>
                  </a:cubicBezTo>
                  <a:cubicBezTo>
                    <a:pt x="7" y="368"/>
                    <a:pt x="13" y="369"/>
                    <a:pt x="20" y="369"/>
                  </a:cubicBezTo>
                  <a:cubicBezTo>
                    <a:pt x="20" y="369"/>
                    <a:pt x="20" y="369"/>
                    <a:pt x="20" y="369"/>
                  </a:cubicBezTo>
                  <a:cubicBezTo>
                    <a:pt x="44" y="369"/>
                    <a:pt x="91" y="355"/>
                    <a:pt x="124" y="338"/>
                  </a:cubicBezTo>
                  <a:cubicBezTo>
                    <a:pt x="124" y="338"/>
                    <a:pt x="124" y="338"/>
                    <a:pt x="124" y="338"/>
                  </a:cubicBezTo>
                  <a:cubicBezTo>
                    <a:pt x="150" y="325"/>
                    <a:pt x="165" y="315"/>
                    <a:pt x="174" y="315"/>
                  </a:cubicBezTo>
                  <a:cubicBezTo>
                    <a:pt x="174" y="315"/>
                    <a:pt x="174" y="315"/>
                    <a:pt x="174" y="315"/>
                  </a:cubicBezTo>
                  <a:cubicBezTo>
                    <a:pt x="174" y="315"/>
                    <a:pt x="174" y="315"/>
                    <a:pt x="174" y="315"/>
                  </a:cubicBezTo>
                  <a:cubicBezTo>
                    <a:pt x="174" y="315"/>
                    <a:pt x="174" y="315"/>
                    <a:pt x="174" y="315"/>
                  </a:cubicBezTo>
                  <a:cubicBezTo>
                    <a:pt x="177" y="315"/>
                    <a:pt x="180" y="316"/>
                    <a:pt x="181" y="319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6078543" y="3525839"/>
              <a:ext cx="739776" cy="990601"/>
            </a:xfrm>
            <a:custGeom>
              <a:avLst/>
              <a:gdLst>
                <a:gd name="T0" fmla="*/ 290064 w 329"/>
                <a:gd name="T1" fmla="*/ 900751 h 441"/>
                <a:gd name="T2" fmla="*/ 278821 w 329"/>
                <a:gd name="T3" fmla="*/ 887273 h 441"/>
                <a:gd name="T4" fmla="*/ 195625 w 329"/>
                <a:gd name="T5" fmla="*/ 878288 h 441"/>
                <a:gd name="T6" fmla="*/ 139411 w 329"/>
                <a:gd name="T7" fmla="*/ 678371 h 441"/>
                <a:gd name="T8" fmla="*/ 13491 w 329"/>
                <a:gd name="T9" fmla="*/ 608737 h 441"/>
                <a:gd name="T10" fmla="*/ 13491 w 329"/>
                <a:gd name="T11" fmla="*/ 601998 h 441"/>
                <a:gd name="T12" fmla="*/ 125919 w 329"/>
                <a:gd name="T13" fmla="*/ 507655 h 441"/>
                <a:gd name="T14" fmla="*/ 53965 w 329"/>
                <a:gd name="T15" fmla="*/ 411066 h 441"/>
                <a:gd name="T16" fmla="*/ 2249 w 329"/>
                <a:gd name="T17" fmla="*/ 330200 h 441"/>
                <a:gd name="T18" fmla="*/ 58463 w 329"/>
                <a:gd name="T19" fmla="*/ 130283 h 441"/>
                <a:gd name="T20" fmla="*/ 148405 w 329"/>
                <a:gd name="T21" fmla="*/ 193178 h 441"/>
                <a:gd name="T22" fmla="*/ 184382 w 329"/>
                <a:gd name="T23" fmla="*/ 159485 h 441"/>
                <a:gd name="T24" fmla="*/ 123671 w 329"/>
                <a:gd name="T25" fmla="*/ 11231 h 441"/>
                <a:gd name="T26" fmla="*/ 148405 w 329"/>
                <a:gd name="T27" fmla="*/ 0 h 441"/>
                <a:gd name="T28" fmla="*/ 242844 w 329"/>
                <a:gd name="T29" fmla="*/ 92097 h 441"/>
                <a:gd name="T30" fmla="*/ 350775 w 329"/>
                <a:gd name="T31" fmla="*/ 125791 h 441"/>
                <a:gd name="T32" fmla="*/ 436220 w 329"/>
                <a:gd name="T33" fmla="*/ 285275 h 441"/>
                <a:gd name="T34" fmla="*/ 523914 w 329"/>
                <a:gd name="T35" fmla="*/ 285275 h 441"/>
                <a:gd name="T36" fmla="*/ 622851 w 329"/>
                <a:gd name="T37" fmla="*/ 269551 h 441"/>
                <a:gd name="T38" fmla="*/ 625099 w 329"/>
                <a:gd name="T39" fmla="*/ 395342 h 441"/>
                <a:gd name="T40" fmla="*/ 539654 w 329"/>
                <a:gd name="T41" fmla="*/ 435775 h 441"/>
                <a:gd name="T42" fmla="*/ 609360 w 329"/>
                <a:gd name="T43" fmla="*/ 554826 h 441"/>
                <a:gd name="T44" fmla="*/ 688059 w 329"/>
                <a:gd name="T45" fmla="*/ 615475 h 441"/>
                <a:gd name="T46" fmla="*/ 737527 w 329"/>
                <a:gd name="T47" fmla="*/ 644677 h 441"/>
                <a:gd name="T48" fmla="*/ 701550 w 329"/>
                <a:gd name="T49" fmla="*/ 653662 h 441"/>
                <a:gd name="T50" fmla="*/ 618354 w 329"/>
                <a:gd name="T51" fmla="*/ 862564 h 441"/>
                <a:gd name="T52" fmla="*/ 523914 w 329"/>
                <a:gd name="T53" fmla="*/ 963646 h 441"/>
                <a:gd name="T54" fmla="*/ 517169 w 329"/>
                <a:gd name="T55" fmla="*/ 965892 h 441"/>
                <a:gd name="T56" fmla="*/ 404741 w 329"/>
                <a:gd name="T57" fmla="*/ 914228 h 441"/>
                <a:gd name="T58" fmla="*/ 299058 w 329"/>
                <a:gd name="T59" fmla="*/ 990601 h 441"/>
                <a:gd name="T60" fmla="*/ 283318 w 329"/>
                <a:gd name="T61" fmla="*/ 983862 h 441"/>
                <a:gd name="T62" fmla="*/ 290064 w 329"/>
                <a:gd name="T63" fmla="*/ 968138 h 441"/>
                <a:gd name="T64" fmla="*/ 348527 w 329"/>
                <a:gd name="T65" fmla="*/ 943430 h 441"/>
                <a:gd name="T66" fmla="*/ 451960 w 329"/>
                <a:gd name="T67" fmla="*/ 932198 h 441"/>
                <a:gd name="T68" fmla="*/ 517169 w 329"/>
                <a:gd name="T69" fmla="*/ 956907 h 441"/>
                <a:gd name="T70" fmla="*/ 611608 w 329"/>
                <a:gd name="T71" fmla="*/ 855825 h 441"/>
                <a:gd name="T72" fmla="*/ 694805 w 329"/>
                <a:gd name="T73" fmla="*/ 646923 h 441"/>
                <a:gd name="T74" fmla="*/ 726285 w 329"/>
                <a:gd name="T75" fmla="*/ 637938 h 441"/>
                <a:gd name="T76" fmla="*/ 663325 w 329"/>
                <a:gd name="T77" fmla="*/ 626707 h 441"/>
                <a:gd name="T78" fmla="*/ 535157 w 329"/>
                <a:gd name="T79" fmla="*/ 458237 h 441"/>
                <a:gd name="T80" fmla="*/ 555394 w 329"/>
                <a:gd name="T81" fmla="*/ 402081 h 441"/>
                <a:gd name="T82" fmla="*/ 658828 w 329"/>
                <a:gd name="T83" fmla="*/ 357155 h 441"/>
                <a:gd name="T84" fmla="*/ 598117 w 329"/>
                <a:gd name="T85" fmla="*/ 269551 h 441"/>
                <a:gd name="T86" fmla="*/ 458706 w 329"/>
                <a:gd name="T87" fmla="*/ 318969 h 441"/>
                <a:gd name="T88" fmla="*/ 404741 w 329"/>
                <a:gd name="T89" fmla="*/ 229119 h 441"/>
                <a:gd name="T90" fmla="*/ 290064 w 329"/>
                <a:gd name="T91" fmla="*/ 125791 h 441"/>
                <a:gd name="T92" fmla="*/ 148405 w 329"/>
                <a:gd name="T93" fmla="*/ 8985 h 441"/>
                <a:gd name="T94" fmla="*/ 193376 w 329"/>
                <a:gd name="T95" fmla="*/ 159485 h 441"/>
                <a:gd name="T96" fmla="*/ 148405 w 329"/>
                <a:gd name="T97" fmla="*/ 202163 h 441"/>
                <a:gd name="T98" fmla="*/ 58463 w 329"/>
                <a:gd name="T99" fmla="*/ 139268 h 441"/>
                <a:gd name="T100" fmla="*/ 38226 w 329"/>
                <a:gd name="T101" fmla="*/ 186440 h 441"/>
                <a:gd name="T102" fmla="*/ 8994 w 329"/>
                <a:gd name="T103" fmla="*/ 348170 h 441"/>
                <a:gd name="T104" fmla="*/ 128168 w 329"/>
                <a:gd name="T105" fmla="*/ 473961 h 441"/>
                <a:gd name="T106" fmla="*/ 35977 w 329"/>
                <a:gd name="T107" fmla="*/ 601998 h 441"/>
                <a:gd name="T108" fmla="*/ 107931 w 329"/>
                <a:gd name="T109" fmla="*/ 658154 h 441"/>
                <a:gd name="T110" fmla="*/ 152902 w 329"/>
                <a:gd name="T111" fmla="*/ 714311 h 441"/>
                <a:gd name="T112" fmla="*/ 233850 w 329"/>
                <a:gd name="T113" fmla="*/ 887273 h 441"/>
                <a:gd name="T114" fmla="*/ 278821 w 329"/>
                <a:gd name="T115" fmla="*/ 878288 h 441"/>
                <a:gd name="T116" fmla="*/ 665574 w 329"/>
                <a:gd name="T117" fmla="*/ 619968 h 441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329" h="441">
                  <a:moveTo>
                    <a:pt x="126" y="438"/>
                  </a:moveTo>
                  <a:cubicBezTo>
                    <a:pt x="125" y="436"/>
                    <a:pt x="125" y="433"/>
                    <a:pt x="125" y="431"/>
                  </a:cubicBezTo>
                  <a:cubicBezTo>
                    <a:pt x="125" y="431"/>
                    <a:pt x="125" y="431"/>
                    <a:pt x="125" y="431"/>
                  </a:cubicBezTo>
                  <a:cubicBezTo>
                    <a:pt x="125" y="422"/>
                    <a:pt x="129" y="409"/>
                    <a:pt x="129" y="401"/>
                  </a:cubicBezTo>
                  <a:cubicBezTo>
                    <a:pt x="129" y="401"/>
                    <a:pt x="129" y="401"/>
                    <a:pt x="129" y="401"/>
                  </a:cubicBezTo>
                  <a:cubicBezTo>
                    <a:pt x="129" y="398"/>
                    <a:pt x="128" y="397"/>
                    <a:pt x="128" y="396"/>
                  </a:cubicBezTo>
                  <a:cubicBezTo>
                    <a:pt x="128" y="396"/>
                    <a:pt x="128" y="396"/>
                    <a:pt x="128" y="396"/>
                  </a:cubicBezTo>
                  <a:cubicBezTo>
                    <a:pt x="127" y="395"/>
                    <a:pt x="126" y="395"/>
                    <a:pt x="124" y="395"/>
                  </a:cubicBezTo>
                  <a:cubicBezTo>
                    <a:pt x="124" y="395"/>
                    <a:pt x="124" y="395"/>
                    <a:pt x="124" y="395"/>
                  </a:cubicBezTo>
                  <a:cubicBezTo>
                    <a:pt x="120" y="394"/>
                    <a:pt x="113" y="399"/>
                    <a:pt x="104" y="399"/>
                  </a:cubicBezTo>
                  <a:cubicBezTo>
                    <a:pt x="104" y="399"/>
                    <a:pt x="104" y="399"/>
                    <a:pt x="104" y="399"/>
                  </a:cubicBezTo>
                  <a:cubicBezTo>
                    <a:pt x="99" y="399"/>
                    <a:pt x="93" y="397"/>
                    <a:pt x="87" y="391"/>
                  </a:cubicBezTo>
                  <a:cubicBezTo>
                    <a:pt x="87" y="391"/>
                    <a:pt x="87" y="391"/>
                    <a:pt x="87" y="391"/>
                  </a:cubicBezTo>
                  <a:cubicBezTo>
                    <a:pt x="69" y="373"/>
                    <a:pt x="64" y="335"/>
                    <a:pt x="64" y="318"/>
                  </a:cubicBezTo>
                  <a:cubicBezTo>
                    <a:pt x="64" y="318"/>
                    <a:pt x="64" y="318"/>
                    <a:pt x="64" y="318"/>
                  </a:cubicBezTo>
                  <a:cubicBezTo>
                    <a:pt x="64" y="310"/>
                    <a:pt x="63" y="304"/>
                    <a:pt x="62" y="302"/>
                  </a:cubicBezTo>
                  <a:cubicBezTo>
                    <a:pt x="62" y="302"/>
                    <a:pt x="62" y="302"/>
                    <a:pt x="62" y="302"/>
                  </a:cubicBezTo>
                  <a:cubicBezTo>
                    <a:pt x="60" y="299"/>
                    <a:pt x="57" y="297"/>
                    <a:pt x="48" y="297"/>
                  </a:cubicBezTo>
                  <a:cubicBezTo>
                    <a:pt x="48" y="297"/>
                    <a:pt x="48" y="297"/>
                    <a:pt x="48" y="297"/>
                  </a:cubicBezTo>
                  <a:cubicBezTo>
                    <a:pt x="33" y="297"/>
                    <a:pt x="14" y="279"/>
                    <a:pt x="6" y="271"/>
                  </a:cubicBezTo>
                  <a:cubicBezTo>
                    <a:pt x="6" y="271"/>
                    <a:pt x="6" y="271"/>
                    <a:pt x="6" y="271"/>
                  </a:cubicBezTo>
                  <a:cubicBezTo>
                    <a:pt x="5" y="271"/>
                    <a:pt x="5" y="270"/>
                    <a:pt x="5" y="270"/>
                  </a:cubicBezTo>
                  <a:cubicBezTo>
                    <a:pt x="5" y="270"/>
                    <a:pt x="5" y="270"/>
                    <a:pt x="5" y="270"/>
                  </a:cubicBezTo>
                  <a:cubicBezTo>
                    <a:pt x="5" y="269"/>
                    <a:pt x="6" y="268"/>
                    <a:pt x="6" y="268"/>
                  </a:cubicBezTo>
                  <a:cubicBezTo>
                    <a:pt x="6" y="268"/>
                    <a:pt x="6" y="268"/>
                    <a:pt x="6" y="268"/>
                  </a:cubicBezTo>
                  <a:cubicBezTo>
                    <a:pt x="9" y="267"/>
                    <a:pt x="11" y="266"/>
                    <a:pt x="14" y="264"/>
                  </a:cubicBezTo>
                  <a:cubicBezTo>
                    <a:pt x="14" y="264"/>
                    <a:pt x="14" y="264"/>
                    <a:pt x="14" y="264"/>
                  </a:cubicBezTo>
                  <a:cubicBezTo>
                    <a:pt x="39" y="251"/>
                    <a:pt x="57" y="242"/>
                    <a:pt x="56" y="226"/>
                  </a:cubicBezTo>
                  <a:cubicBezTo>
                    <a:pt x="56" y="226"/>
                    <a:pt x="56" y="226"/>
                    <a:pt x="56" y="226"/>
                  </a:cubicBezTo>
                  <a:cubicBezTo>
                    <a:pt x="56" y="222"/>
                    <a:pt x="56" y="217"/>
                    <a:pt x="54" y="212"/>
                  </a:cubicBezTo>
                  <a:cubicBezTo>
                    <a:pt x="54" y="212"/>
                    <a:pt x="54" y="212"/>
                    <a:pt x="54" y="212"/>
                  </a:cubicBezTo>
                  <a:cubicBezTo>
                    <a:pt x="49" y="200"/>
                    <a:pt x="36" y="191"/>
                    <a:pt x="24" y="183"/>
                  </a:cubicBezTo>
                  <a:cubicBezTo>
                    <a:pt x="24" y="183"/>
                    <a:pt x="24" y="183"/>
                    <a:pt x="24" y="183"/>
                  </a:cubicBezTo>
                  <a:cubicBezTo>
                    <a:pt x="11" y="175"/>
                    <a:pt x="0" y="168"/>
                    <a:pt x="0" y="155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3"/>
                    <a:pt x="0" y="150"/>
                    <a:pt x="1" y="147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3" y="119"/>
                    <a:pt x="13" y="99"/>
                    <a:pt x="13" y="83"/>
                  </a:cubicBezTo>
                  <a:cubicBezTo>
                    <a:pt x="13" y="83"/>
                    <a:pt x="13" y="83"/>
                    <a:pt x="13" y="83"/>
                  </a:cubicBezTo>
                  <a:cubicBezTo>
                    <a:pt x="13" y="70"/>
                    <a:pt x="17" y="58"/>
                    <a:pt x="26" y="58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9" y="58"/>
                    <a:pt x="32" y="60"/>
                    <a:pt x="35" y="62"/>
                  </a:cubicBezTo>
                  <a:cubicBezTo>
                    <a:pt x="35" y="62"/>
                    <a:pt x="35" y="62"/>
                    <a:pt x="35" y="62"/>
                  </a:cubicBezTo>
                  <a:cubicBezTo>
                    <a:pt x="44" y="72"/>
                    <a:pt x="53" y="86"/>
                    <a:pt x="66" y="86"/>
                  </a:cubicBezTo>
                  <a:cubicBezTo>
                    <a:pt x="66" y="86"/>
                    <a:pt x="66" y="86"/>
                    <a:pt x="66" y="86"/>
                  </a:cubicBezTo>
                  <a:cubicBezTo>
                    <a:pt x="69" y="86"/>
                    <a:pt x="72" y="85"/>
                    <a:pt x="76" y="84"/>
                  </a:cubicBezTo>
                  <a:cubicBezTo>
                    <a:pt x="76" y="84"/>
                    <a:pt x="76" y="84"/>
                    <a:pt x="76" y="84"/>
                  </a:cubicBezTo>
                  <a:cubicBezTo>
                    <a:pt x="80" y="82"/>
                    <a:pt x="82" y="77"/>
                    <a:pt x="82" y="71"/>
                  </a:cubicBezTo>
                  <a:cubicBezTo>
                    <a:pt x="82" y="71"/>
                    <a:pt x="82" y="71"/>
                    <a:pt x="82" y="71"/>
                  </a:cubicBezTo>
                  <a:cubicBezTo>
                    <a:pt x="82" y="53"/>
                    <a:pt x="67" y="22"/>
                    <a:pt x="56" y="7"/>
                  </a:cubicBezTo>
                  <a:cubicBezTo>
                    <a:pt x="56" y="7"/>
                    <a:pt x="56" y="7"/>
                    <a:pt x="56" y="7"/>
                  </a:cubicBezTo>
                  <a:cubicBezTo>
                    <a:pt x="55" y="7"/>
                    <a:pt x="55" y="6"/>
                    <a:pt x="55" y="5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5"/>
                    <a:pt x="56" y="4"/>
                    <a:pt x="57" y="4"/>
                  </a:cubicBezTo>
                  <a:cubicBezTo>
                    <a:pt x="57" y="4"/>
                    <a:pt x="57" y="4"/>
                    <a:pt x="57" y="4"/>
                  </a:cubicBezTo>
                  <a:cubicBezTo>
                    <a:pt x="60" y="3"/>
                    <a:pt x="63" y="1"/>
                    <a:pt x="6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7" y="0"/>
                    <a:pt x="68" y="0"/>
                    <a:pt x="68" y="1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79" y="12"/>
                    <a:pt x="97" y="30"/>
                    <a:pt x="108" y="41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16" y="49"/>
                    <a:pt x="123" y="51"/>
                    <a:pt x="130" y="52"/>
                  </a:cubicBezTo>
                  <a:cubicBezTo>
                    <a:pt x="130" y="52"/>
                    <a:pt x="130" y="52"/>
                    <a:pt x="130" y="52"/>
                  </a:cubicBezTo>
                  <a:cubicBezTo>
                    <a:pt x="137" y="52"/>
                    <a:pt x="145" y="52"/>
                    <a:pt x="156" y="56"/>
                  </a:cubicBezTo>
                  <a:cubicBezTo>
                    <a:pt x="156" y="56"/>
                    <a:pt x="156" y="56"/>
                    <a:pt x="156" y="56"/>
                  </a:cubicBezTo>
                  <a:cubicBezTo>
                    <a:pt x="166" y="59"/>
                    <a:pt x="172" y="72"/>
                    <a:pt x="178" y="86"/>
                  </a:cubicBezTo>
                  <a:cubicBezTo>
                    <a:pt x="178" y="86"/>
                    <a:pt x="178" y="86"/>
                    <a:pt x="178" y="86"/>
                  </a:cubicBezTo>
                  <a:cubicBezTo>
                    <a:pt x="184" y="101"/>
                    <a:pt x="189" y="117"/>
                    <a:pt x="194" y="127"/>
                  </a:cubicBezTo>
                  <a:cubicBezTo>
                    <a:pt x="194" y="127"/>
                    <a:pt x="194" y="127"/>
                    <a:pt x="194" y="127"/>
                  </a:cubicBezTo>
                  <a:cubicBezTo>
                    <a:pt x="198" y="135"/>
                    <a:pt x="202" y="138"/>
                    <a:pt x="204" y="138"/>
                  </a:cubicBezTo>
                  <a:cubicBezTo>
                    <a:pt x="204" y="138"/>
                    <a:pt x="204" y="138"/>
                    <a:pt x="204" y="138"/>
                  </a:cubicBezTo>
                  <a:cubicBezTo>
                    <a:pt x="210" y="138"/>
                    <a:pt x="221" y="133"/>
                    <a:pt x="233" y="127"/>
                  </a:cubicBezTo>
                  <a:cubicBezTo>
                    <a:pt x="233" y="127"/>
                    <a:pt x="233" y="127"/>
                    <a:pt x="233" y="127"/>
                  </a:cubicBezTo>
                  <a:cubicBezTo>
                    <a:pt x="245" y="122"/>
                    <a:pt x="257" y="116"/>
                    <a:pt x="266" y="116"/>
                  </a:cubicBezTo>
                  <a:cubicBezTo>
                    <a:pt x="266" y="116"/>
                    <a:pt x="266" y="116"/>
                    <a:pt x="266" y="116"/>
                  </a:cubicBezTo>
                  <a:cubicBezTo>
                    <a:pt x="270" y="116"/>
                    <a:pt x="274" y="117"/>
                    <a:pt x="277" y="120"/>
                  </a:cubicBezTo>
                  <a:cubicBezTo>
                    <a:pt x="277" y="120"/>
                    <a:pt x="277" y="120"/>
                    <a:pt x="277" y="120"/>
                  </a:cubicBezTo>
                  <a:cubicBezTo>
                    <a:pt x="285" y="128"/>
                    <a:pt x="297" y="145"/>
                    <a:pt x="297" y="159"/>
                  </a:cubicBezTo>
                  <a:cubicBezTo>
                    <a:pt x="297" y="159"/>
                    <a:pt x="297" y="159"/>
                    <a:pt x="297" y="159"/>
                  </a:cubicBezTo>
                  <a:cubicBezTo>
                    <a:pt x="297" y="168"/>
                    <a:pt x="291" y="175"/>
                    <a:pt x="278" y="176"/>
                  </a:cubicBezTo>
                  <a:cubicBezTo>
                    <a:pt x="278" y="176"/>
                    <a:pt x="278" y="176"/>
                    <a:pt x="278" y="176"/>
                  </a:cubicBezTo>
                  <a:cubicBezTo>
                    <a:pt x="265" y="178"/>
                    <a:pt x="255" y="180"/>
                    <a:pt x="249" y="183"/>
                  </a:cubicBezTo>
                  <a:cubicBezTo>
                    <a:pt x="249" y="183"/>
                    <a:pt x="249" y="183"/>
                    <a:pt x="249" y="183"/>
                  </a:cubicBezTo>
                  <a:cubicBezTo>
                    <a:pt x="242" y="186"/>
                    <a:pt x="240" y="189"/>
                    <a:pt x="240" y="194"/>
                  </a:cubicBezTo>
                  <a:cubicBezTo>
                    <a:pt x="240" y="194"/>
                    <a:pt x="240" y="194"/>
                    <a:pt x="240" y="194"/>
                  </a:cubicBezTo>
                  <a:cubicBezTo>
                    <a:pt x="240" y="197"/>
                    <a:pt x="241" y="200"/>
                    <a:pt x="242" y="203"/>
                  </a:cubicBezTo>
                  <a:cubicBezTo>
                    <a:pt x="242" y="203"/>
                    <a:pt x="242" y="203"/>
                    <a:pt x="242" y="203"/>
                  </a:cubicBezTo>
                  <a:cubicBezTo>
                    <a:pt x="245" y="213"/>
                    <a:pt x="258" y="231"/>
                    <a:pt x="271" y="247"/>
                  </a:cubicBezTo>
                  <a:cubicBezTo>
                    <a:pt x="271" y="247"/>
                    <a:pt x="271" y="247"/>
                    <a:pt x="271" y="247"/>
                  </a:cubicBezTo>
                  <a:cubicBezTo>
                    <a:pt x="282" y="260"/>
                    <a:pt x="292" y="272"/>
                    <a:pt x="295" y="275"/>
                  </a:cubicBezTo>
                  <a:cubicBezTo>
                    <a:pt x="295" y="275"/>
                    <a:pt x="295" y="275"/>
                    <a:pt x="295" y="275"/>
                  </a:cubicBezTo>
                  <a:cubicBezTo>
                    <a:pt x="297" y="275"/>
                    <a:pt x="301" y="274"/>
                    <a:pt x="306" y="274"/>
                  </a:cubicBezTo>
                  <a:cubicBezTo>
                    <a:pt x="306" y="274"/>
                    <a:pt x="306" y="274"/>
                    <a:pt x="306" y="274"/>
                  </a:cubicBezTo>
                  <a:cubicBezTo>
                    <a:pt x="314" y="274"/>
                    <a:pt x="324" y="276"/>
                    <a:pt x="328" y="285"/>
                  </a:cubicBezTo>
                  <a:cubicBezTo>
                    <a:pt x="328" y="285"/>
                    <a:pt x="328" y="285"/>
                    <a:pt x="328" y="285"/>
                  </a:cubicBezTo>
                  <a:cubicBezTo>
                    <a:pt x="329" y="285"/>
                    <a:pt x="329" y="286"/>
                    <a:pt x="328" y="287"/>
                  </a:cubicBezTo>
                  <a:cubicBezTo>
                    <a:pt x="328" y="287"/>
                    <a:pt x="328" y="287"/>
                    <a:pt x="328" y="287"/>
                  </a:cubicBezTo>
                  <a:cubicBezTo>
                    <a:pt x="328" y="287"/>
                    <a:pt x="328" y="288"/>
                    <a:pt x="327" y="288"/>
                  </a:cubicBezTo>
                  <a:cubicBezTo>
                    <a:pt x="327" y="288"/>
                    <a:pt x="327" y="288"/>
                    <a:pt x="327" y="288"/>
                  </a:cubicBezTo>
                  <a:cubicBezTo>
                    <a:pt x="322" y="288"/>
                    <a:pt x="317" y="289"/>
                    <a:pt x="312" y="291"/>
                  </a:cubicBezTo>
                  <a:cubicBezTo>
                    <a:pt x="312" y="291"/>
                    <a:pt x="312" y="291"/>
                    <a:pt x="312" y="291"/>
                  </a:cubicBezTo>
                  <a:cubicBezTo>
                    <a:pt x="311" y="295"/>
                    <a:pt x="304" y="315"/>
                    <a:pt x="304" y="335"/>
                  </a:cubicBezTo>
                  <a:cubicBezTo>
                    <a:pt x="304" y="335"/>
                    <a:pt x="304" y="335"/>
                    <a:pt x="304" y="335"/>
                  </a:cubicBezTo>
                  <a:cubicBezTo>
                    <a:pt x="304" y="348"/>
                    <a:pt x="290" y="366"/>
                    <a:pt x="275" y="384"/>
                  </a:cubicBezTo>
                  <a:cubicBezTo>
                    <a:pt x="275" y="384"/>
                    <a:pt x="275" y="384"/>
                    <a:pt x="275" y="384"/>
                  </a:cubicBezTo>
                  <a:cubicBezTo>
                    <a:pt x="260" y="402"/>
                    <a:pt x="242" y="419"/>
                    <a:pt x="235" y="426"/>
                  </a:cubicBezTo>
                  <a:cubicBezTo>
                    <a:pt x="235" y="426"/>
                    <a:pt x="235" y="426"/>
                    <a:pt x="235" y="426"/>
                  </a:cubicBezTo>
                  <a:cubicBezTo>
                    <a:pt x="234" y="427"/>
                    <a:pt x="234" y="428"/>
                    <a:pt x="233" y="429"/>
                  </a:cubicBezTo>
                  <a:cubicBezTo>
                    <a:pt x="233" y="429"/>
                    <a:pt x="233" y="429"/>
                    <a:pt x="233" y="429"/>
                  </a:cubicBezTo>
                  <a:cubicBezTo>
                    <a:pt x="233" y="429"/>
                    <a:pt x="232" y="430"/>
                    <a:pt x="232" y="430"/>
                  </a:cubicBezTo>
                  <a:cubicBezTo>
                    <a:pt x="232" y="430"/>
                    <a:pt x="232" y="430"/>
                    <a:pt x="232" y="430"/>
                  </a:cubicBezTo>
                  <a:cubicBezTo>
                    <a:pt x="231" y="430"/>
                    <a:pt x="230" y="430"/>
                    <a:pt x="230" y="430"/>
                  </a:cubicBezTo>
                  <a:cubicBezTo>
                    <a:pt x="230" y="430"/>
                    <a:pt x="230" y="430"/>
                    <a:pt x="230" y="430"/>
                  </a:cubicBezTo>
                  <a:cubicBezTo>
                    <a:pt x="217" y="430"/>
                    <a:pt x="207" y="424"/>
                    <a:pt x="199" y="418"/>
                  </a:cubicBezTo>
                  <a:cubicBezTo>
                    <a:pt x="199" y="418"/>
                    <a:pt x="199" y="418"/>
                    <a:pt x="199" y="418"/>
                  </a:cubicBezTo>
                  <a:cubicBezTo>
                    <a:pt x="191" y="412"/>
                    <a:pt x="185" y="406"/>
                    <a:pt x="180" y="407"/>
                  </a:cubicBezTo>
                  <a:cubicBezTo>
                    <a:pt x="180" y="407"/>
                    <a:pt x="180" y="407"/>
                    <a:pt x="180" y="407"/>
                  </a:cubicBezTo>
                  <a:cubicBezTo>
                    <a:pt x="175" y="406"/>
                    <a:pt x="166" y="414"/>
                    <a:pt x="158" y="423"/>
                  </a:cubicBezTo>
                  <a:cubicBezTo>
                    <a:pt x="158" y="423"/>
                    <a:pt x="158" y="423"/>
                    <a:pt x="158" y="423"/>
                  </a:cubicBezTo>
                  <a:cubicBezTo>
                    <a:pt x="150" y="432"/>
                    <a:pt x="142" y="441"/>
                    <a:pt x="133" y="441"/>
                  </a:cubicBezTo>
                  <a:cubicBezTo>
                    <a:pt x="133" y="441"/>
                    <a:pt x="133" y="441"/>
                    <a:pt x="133" y="441"/>
                  </a:cubicBezTo>
                  <a:cubicBezTo>
                    <a:pt x="133" y="441"/>
                    <a:pt x="133" y="441"/>
                    <a:pt x="133" y="441"/>
                  </a:cubicBezTo>
                  <a:cubicBezTo>
                    <a:pt x="133" y="441"/>
                    <a:pt x="133" y="441"/>
                    <a:pt x="133" y="441"/>
                  </a:cubicBezTo>
                  <a:cubicBezTo>
                    <a:pt x="130" y="441"/>
                    <a:pt x="128" y="440"/>
                    <a:pt x="126" y="438"/>
                  </a:cubicBezTo>
                  <a:close/>
                  <a:moveTo>
                    <a:pt x="131" y="393"/>
                  </a:moveTo>
                  <a:cubicBezTo>
                    <a:pt x="133" y="395"/>
                    <a:pt x="133" y="398"/>
                    <a:pt x="133" y="401"/>
                  </a:cubicBezTo>
                  <a:cubicBezTo>
                    <a:pt x="133" y="401"/>
                    <a:pt x="133" y="401"/>
                    <a:pt x="133" y="401"/>
                  </a:cubicBezTo>
                  <a:cubicBezTo>
                    <a:pt x="133" y="410"/>
                    <a:pt x="129" y="423"/>
                    <a:pt x="129" y="431"/>
                  </a:cubicBezTo>
                  <a:cubicBezTo>
                    <a:pt x="129" y="431"/>
                    <a:pt x="129" y="431"/>
                    <a:pt x="129" y="431"/>
                  </a:cubicBezTo>
                  <a:cubicBezTo>
                    <a:pt x="129" y="435"/>
                    <a:pt x="130" y="437"/>
                    <a:pt x="133" y="437"/>
                  </a:cubicBezTo>
                  <a:cubicBezTo>
                    <a:pt x="133" y="437"/>
                    <a:pt x="133" y="437"/>
                    <a:pt x="133" y="437"/>
                  </a:cubicBezTo>
                  <a:cubicBezTo>
                    <a:pt x="139" y="437"/>
                    <a:pt x="147" y="429"/>
                    <a:pt x="155" y="420"/>
                  </a:cubicBezTo>
                  <a:cubicBezTo>
                    <a:pt x="155" y="420"/>
                    <a:pt x="155" y="420"/>
                    <a:pt x="155" y="420"/>
                  </a:cubicBezTo>
                  <a:cubicBezTo>
                    <a:pt x="164" y="412"/>
                    <a:pt x="171" y="403"/>
                    <a:pt x="180" y="403"/>
                  </a:cubicBezTo>
                  <a:cubicBezTo>
                    <a:pt x="180" y="403"/>
                    <a:pt x="180" y="403"/>
                    <a:pt x="180" y="403"/>
                  </a:cubicBezTo>
                  <a:cubicBezTo>
                    <a:pt x="187" y="403"/>
                    <a:pt x="193" y="409"/>
                    <a:pt x="201" y="415"/>
                  </a:cubicBezTo>
                  <a:cubicBezTo>
                    <a:pt x="201" y="415"/>
                    <a:pt x="201" y="415"/>
                    <a:pt x="201" y="415"/>
                  </a:cubicBezTo>
                  <a:cubicBezTo>
                    <a:pt x="209" y="420"/>
                    <a:pt x="218" y="426"/>
                    <a:pt x="230" y="426"/>
                  </a:cubicBezTo>
                  <a:cubicBezTo>
                    <a:pt x="230" y="426"/>
                    <a:pt x="230" y="426"/>
                    <a:pt x="230" y="426"/>
                  </a:cubicBezTo>
                  <a:cubicBezTo>
                    <a:pt x="230" y="426"/>
                    <a:pt x="230" y="426"/>
                    <a:pt x="230" y="426"/>
                  </a:cubicBezTo>
                  <a:cubicBezTo>
                    <a:pt x="230" y="426"/>
                    <a:pt x="230" y="426"/>
                    <a:pt x="230" y="426"/>
                  </a:cubicBezTo>
                  <a:cubicBezTo>
                    <a:pt x="231" y="425"/>
                    <a:pt x="231" y="424"/>
                    <a:pt x="232" y="424"/>
                  </a:cubicBezTo>
                  <a:cubicBezTo>
                    <a:pt x="232" y="424"/>
                    <a:pt x="232" y="424"/>
                    <a:pt x="232" y="424"/>
                  </a:cubicBezTo>
                  <a:cubicBezTo>
                    <a:pt x="240" y="416"/>
                    <a:pt x="257" y="399"/>
                    <a:pt x="272" y="381"/>
                  </a:cubicBezTo>
                  <a:cubicBezTo>
                    <a:pt x="272" y="381"/>
                    <a:pt x="272" y="381"/>
                    <a:pt x="272" y="381"/>
                  </a:cubicBezTo>
                  <a:cubicBezTo>
                    <a:pt x="287" y="364"/>
                    <a:pt x="300" y="345"/>
                    <a:pt x="300" y="335"/>
                  </a:cubicBezTo>
                  <a:cubicBezTo>
                    <a:pt x="300" y="335"/>
                    <a:pt x="300" y="335"/>
                    <a:pt x="300" y="335"/>
                  </a:cubicBezTo>
                  <a:cubicBezTo>
                    <a:pt x="300" y="311"/>
                    <a:pt x="309" y="288"/>
                    <a:pt x="309" y="288"/>
                  </a:cubicBezTo>
                  <a:cubicBezTo>
                    <a:pt x="309" y="288"/>
                    <a:pt x="309" y="288"/>
                    <a:pt x="309" y="288"/>
                  </a:cubicBezTo>
                  <a:cubicBezTo>
                    <a:pt x="309" y="288"/>
                    <a:pt x="310" y="287"/>
                    <a:pt x="310" y="287"/>
                  </a:cubicBezTo>
                  <a:cubicBezTo>
                    <a:pt x="310" y="287"/>
                    <a:pt x="310" y="287"/>
                    <a:pt x="310" y="287"/>
                  </a:cubicBezTo>
                  <a:cubicBezTo>
                    <a:pt x="315" y="286"/>
                    <a:pt x="319" y="285"/>
                    <a:pt x="323" y="284"/>
                  </a:cubicBezTo>
                  <a:cubicBezTo>
                    <a:pt x="323" y="284"/>
                    <a:pt x="323" y="284"/>
                    <a:pt x="323" y="284"/>
                  </a:cubicBezTo>
                  <a:cubicBezTo>
                    <a:pt x="319" y="279"/>
                    <a:pt x="313" y="278"/>
                    <a:pt x="306" y="278"/>
                  </a:cubicBezTo>
                  <a:cubicBezTo>
                    <a:pt x="306" y="278"/>
                    <a:pt x="306" y="278"/>
                    <a:pt x="306" y="278"/>
                  </a:cubicBezTo>
                  <a:cubicBezTo>
                    <a:pt x="300" y="278"/>
                    <a:pt x="295" y="279"/>
                    <a:pt x="295" y="279"/>
                  </a:cubicBezTo>
                  <a:cubicBezTo>
                    <a:pt x="295" y="279"/>
                    <a:pt x="295" y="279"/>
                    <a:pt x="295" y="279"/>
                  </a:cubicBezTo>
                  <a:cubicBezTo>
                    <a:pt x="294" y="280"/>
                    <a:pt x="293" y="279"/>
                    <a:pt x="293" y="279"/>
                  </a:cubicBezTo>
                  <a:cubicBezTo>
                    <a:pt x="293" y="279"/>
                    <a:pt x="293" y="279"/>
                    <a:pt x="293" y="279"/>
                  </a:cubicBezTo>
                  <a:cubicBezTo>
                    <a:pt x="293" y="279"/>
                    <a:pt x="245" y="226"/>
                    <a:pt x="238" y="204"/>
                  </a:cubicBezTo>
                  <a:cubicBezTo>
                    <a:pt x="238" y="204"/>
                    <a:pt x="238" y="204"/>
                    <a:pt x="238" y="204"/>
                  </a:cubicBezTo>
                  <a:cubicBezTo>
                    <a:pt x="237" y="201"/>
                    <a:pt x="236" y="197"/>
                    <a:pt x="236" y="194"/>
                  </a:cubicBezTo>
                  <a:cubicBezTo>
                    <a:pt x="236" y="194"/>
                    <a:pt x="236" y="194"/>
                    <a:pt x="236" y="194"/>
                  </a:cubicBezTo>
                  <a:cubicBezTo>
                    <a:pt x="236" y="187"/>
                    <a:pt x="240" y="182"/>
                    <a:pt x="247" y="179"/>
                  </a:cubicBezTo>
                  <a:cubicBezTo>
                    <a:pt x="247" y="179"/>
                    <a:pt x="247" y="179"/>
                    <a:pt x="247" y="179"/>
                  </a:cubicBezTo>
                  <a:cubicBezTo>
                    <a:pt x="254" y="176"/>
                    <a:pt x="264" y="174"/>
                    <a:pt x="278" y="173"/>
                  </a:cubicBezTo>
                  <a:cubicBezTo>
                    <a:pt x="278" y="173"/>
                    <a:pt x="278" y="173"/>
                    <a:pt x="278" y="173"/>
                  </a:cubicBezTo>
                  <a:cubicBezTo>
                    <a:pt x="290" y="171"/>
                    <a:pt x="293" y="166"/>
                    <a:pt x="293" y="159"/>
                  </a:cubicBezTo>
                  <a:cubicBezTo>
                    <a:pt x="293" y="159"/>
                    <a:pt x="293" y="159"/>
                    <a:pt x="293" y="159"/>
                  </a:cubicBezTo>
                  <a:cubicBezTo>
                    <a:pt x="293" y="147"/>
                    <a:pt x="282" y="130"/>
                    <a:pt x="274" y="123"/>
                  </a:cubicBezTo>
                  <a:cubicBezTo>
                    <a:pt x="274" y="123"/>
                    <a:pt x="274" y="123"/>
                    <a:pt x="274" y="123"/>
                  </a:cubicBezTo>
                  <a:cubicBezTo>
                    <a:pt x="272" y="121"/>
                    <a:pt x="270" y="120"/>
                    <a:pt x="266" y="120"/>
                  </a:cubicBezTo>
                  <a:cubicBezTo>
                    <a:pt x="266" y="120"/>
                    <a:pt x="266" y="120"/>
                    <a:pt x="266" y="120"/>
                  </a:cubicBezTo>
                  <a:cubicBezTo>
                    <a:pt x="258" y="120"/>
                    <a:pt x="246" y="125"/>
                    <a:pt x="235" y="131"/>
                  </a:cubicBezTo>
                  <a:cubicBezTo>
                    <a:pt x="235" y="131"/>
                    <a:pt x="235" y="131"/>
                    <a:pt x="235" y="131"/>
                  </a:cubicBezTo>
                  <a:cubicBezTo>
                    <a:pt x="223" y="136"/>
                    <a:pt x="212" y="142"/>
                    <a:pt x="204" y="142"/>
                  </a:cubicBezTo>
                  <a:cubicBezTo>
                    <a:pt x="204" y="142"/>
                    <a:pt x="204" y="142"/>
                    <a:pt x="204" y="142"/>
                  </a:cubicBezTo>
                  <a:cubicBezTo>
                    <a:pt x="198" y="142"/>
                    <a:pt x="195" y="136"/>
                    <a:pt x="191" y="129"/>
                  </a:cubicBezTo>
                  <a:cubicBezTo>
                    <a:pt x="191" y="129"/>
                    <a:pt x="191" y="129"/>
                    <a:pt x="191" y="129"/>
                  </a:cubicBezTo>
                  <a:cubicBezTo>
                    <a:pt x="187" y="122"/>
                    <a:pt x="184" y="112"/>
                    <a:pt x="180" y="102"/>
                  </a:cubicBezTo>
                  <a:cubicBezTo>
                    <a:pt x="180" y="102"/>
                    <a:pt x="180" y="102"/>
                    <a:pt x="180" y="102"/>
                  </a:cubicBezTo>
                  <a:cubicBezTo>
                    <a:pt x="173" y="83"/>
                    <a:pt x="164" y="62"/>
                    <a:pt x="155" y="59"/>
                  </a:cubicBezTo>
                  <a:cubicBezTo>
                    <a:pt x="155" y="59"/>
                    <a:pt x="155" y="59"/>
                    <a:pt x="155" y="59"/>
                  </a:cubicBezTo>
                  <a:cubicBezTo>
                    <a:pt x="145" y="56"/>
                    <a:pt x="137" y="56"/>
                    <a:pt x="129" y="56"/>
                  </a:cubicBezTo>
                  <a:cubicBezTo>
                    <a:pt x="129" y="56"/>
                    <a:pt x="129" y="56"/>
                    <a:pt x="129" y="56"/>
                  </a:cubicBezTo>
                  <a:cubicBezTo>
                    <a:pt x="122" y="55"/>
                    <a:pt x="114" y="53"/>
                    <a:pt x="105" y="44"/>
                  </a:cubicBezTo>
                  <a:cubicBezTo>
                    <a:pt x="105" y="44"/>
                    <a:pt x="105" y="44"/>
                    <a:pt x="105" y="44"/>
                  </a:cubicBezTo>
                  <a:cubicBezTo>
                    <a:pt x="94" y="33"/>
                    <a:pt x="78" y="16"/>
                    <a:pt x="66" y="4"/>
                  </a:cubicBezTo>
                  <a:cubicBezTo>
                    <a:pt x="66" y="4"/>
                    <a:pt x="66" y="4"/>
                    <a:pt x="66" y="4"/>
                  </a:cubicBezTo>
                  <a:cubicBezTo>
                    <a:pt x="64" y="5"/>
                    <a:pt x="62" y="6"/>
                    <a:pt x="60" y="7"/>
                  </a:cubicBezTo>
                  <a:cubicBezTo>
                    <a:pt x="60" y="7"/>
                    <a:pt x="60" y="7"/>
                    <a:pt x="60" y="7"/>
                  </a:cubicBezTo>
                  <a:cubicBezTo>
                    <a:pt x="72" y="23"/>
                    <a:pt x="86" y="52"/>
                    <a:pt x="86" y="71"/>
                  </a:cubicBezTo>
                  <a:cubicBezTo>
                    <a:pt x="86" y="71"/>
                    <a:pt x="86" y="71"/>
                    <a:pt x="86" y="71"/>
                  </a:cubicBezTo>
                  <a:cubicBezTo>
                    <a:pt x="86" y="78"/>
                    <a:pt x="84" y="84"/>
                    <a:pt x="78" y="87"/>
                  </a:cubicBezTo>
                  <a:cubicBezTo>
                    <a:pt x="78" y="87"/>
                    <a:pt x="78" y="87"/>
                    <a:pt x="78" y="87"/>
                  </a:cubicBezTo>
                  <a:cubicBezTo>
                    <a:pt x="74" y="89"/>
                    <a:pt x="70" y="90"/>
                    <a:pt x="66" y="90"/>
                  </a:cubicBezTo>
                  <a:cubicBezTo>
                    <a:pt x="66" y="90"/>
                    <a:pt x="66" y="90"/>
                    <a:pt x="66" y="90"/>
                  </a:cubicBezTo>
                  <a:cubicBezTo>
                    <a:pt x="50" y="90"/>
                    <a:pt x="41" y="74"/>
                    <a:pt x="32" y="65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0" y="63"/>
                    <a:pt x="28" y="62"/>
                    <a:pt x="26" y="62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4" y="62"/>
                    <a:pt x="22" y="64"/>
                    <a:pt x="20" y="68"/>
                  </a:cubicBezTo>
                  <a:cubicBezTo>
                    <a:pt x="20" y="68"/>
                    <a:pt x="20" y="68"/>
                    <a:pt x="20" y="68"/>
                  </a:cubicBezTo>
                  <a:cubicBezTo>
                    <a:pt x="18" y="72"/>
                    <a:pt x="17" y="77"/>
                    <a:pt x="17" y="83"/>
                  </a:cubicBezTo>
                  <a:cubicBezTo>
                    <a:pt x="17" y="83"/>
                    <a:pt x="17" y="83"/>
                    <a:pt x="17" y="83"/>
                  </a:cubicBezTo>
                  <a:cubicBezTo>
                    <a:pt x="17" y="99"/>
                    <a:pt x="17" y="120"/>
                    <a:pt x="5" y="149"/>
                  </a:cubicBezTo>
                  <a:cubicBezTo>
                    <a:pt x="5" y="149"/>
                    <a:pt x="5" y="149"/>
                    <a:pt x="5" y="149"/>
                  </a:cubicBezTo>
                  <a:cubicBezTo>
                    <a:pt x="4" y="151"/>
                    <a:pt x="4" y="153"/>
                    <a:pt x="4" y="155"/>
                  </a:cubicBezTo>
                  <a:cubicBezTo>
                    <a:pt x="4" y="155"/>
                    <a:pt x="4" y="155"/>
                    <a:pt x="4" y="155"/>
                  </a:cubicBezTo>
                  <a:cubicBezTo>
                    <a:pt x="3" y="165"/>
                    <a:pt x="13" y="172"/>
                    <a:pt x="26" y="180"/>
                  </a:cubicBezTo>
                  <a:cubicBezTo>
                    <a:pt x="26" y="180"/>
                    <a:pt x="26" y="180"/>
                    <a:pt x="26" y="180"/>
                  </a:cubicBezTo>
                  <a:cubicBezTo>
                    <a:pt x="38" y="188"/>
                    <a:pt x="52" y="197"/>
                    <a:pt x="57" y="211"/>
                  </a:cubicBezTo>
                  <a:cubicBezTo>
                    <a:pt x="57" y="211"/>
                    <a:pt x="57" y="211"/>
                    <a:pt x="57" y="211"/>
                  </a:cubicBezTo>
                  <a:cubicBezTo>
                    <a:pt x="59" y="216"/>
                    <a:pt x="60" y="221"/>
                    <a:pt x="60" y="226"/>
                  </a:cubicBezTo>
                  <a:cubicBezTo>
                    <a:pt x="60" y="226"/>
                    <a:pt x="60" y="226"/>
                    <a:pt x="60" y="226"/>
                  </a:cubicBezTo>
                  <a:cubicBezTo>
                    <a:pt x="60" y="246"/>
                    <a:pt x="40" y="254"/>
                    <a:pt x="16" y="268"/>
                  </a:cubicBezTo>
                  <a:cubicBezTo>
                    <a:pt x="16" y="268"/>
                    <a:pt x="16" y="268"/>
                    <a:pt x="16" y="268"/>
                  </a:cubicBezTo>
                  <a:cubicBezTo>
                    <a:pt x="14" y="269"/>
                    <a:pt x="12" y="270"/>
                    <a:pt x="10" y="271"/>
                  </a:cubicBezTo>
                  <a:cubicBezTo>
                    <a:pt x="10" y="271"/>
                    <a:pt x="10" y="271"/>
                    <a:pt x="10" y="271"/>
                  </a:cubicBezTo>
                  <a:cubicBezTo>
                    <a:pt x="19" y="279"/>
                    <a:pt x="36" y="294"/>
                    <a:pt x="48" y="293"/>
                  </a:cubicBezTo>
                  <a:cubicBezTo>
                    <a:pt x="48" y="293"/>
                    <a:pt x="48" y="293"/>
                    <a:pt x="48" y="293"/>
                  </a:cubicBezTo>
                  <a:cubicBezTo>
                    <a:pt x="57" y="293"/>
                    <a:pt x="62" y="295"/>
                    <a:pt x="65" y="299"/>
                  </a:cubicBezTo>
                  <a:cubicBezTo>
                    <a:pt x="65" y="299"/>
                    <a:pt x="65" y="299"/>
                    <a:pt x="65" y="299"/>
                  </a:cubicBezTo>
                  <a:cubicBezTo>
                    <a:pt x="68" y="304"/>
                    <a:pt x="68" y="310"/>
                    <a:pt x="68" y="318"/>
                  </a:cubicBezTo>
                  <a:cubicBezTo>
                    <a:pt x="68" y="318"/>
                    <a:pt x="68" y="318"/>
                    <a:pt x="68" y="318"/>
                  </a:cubicBezTo>
                  <a:cubicBezTo>
                    <a:pt x="67" y="334"/>
                    <a:pt x="73" y="372"/>
                    <a:pt x="90" y="388"/>
                  </a:cubicBezTo>
                  <a:cubicBezTo>
                    <a:pt x="90" y="388"/>
                    <a:pt x="90" y="388"/>
                    <a:pt x="90" y="388"/>
                  </a:cubicBezTo>
                  <a:cubicBezTo>
                    <a:pt x="95" y="393"/>
                    <a:pt x="100" y="395"/>
                    <a:pt x="104" y="395"/>
                  </a:cubicBezTo>
                  <a:cubicBezTo>
                    <a:pt x="104" y="395"/>
                    <a:pt x="104" y="395"/>
                    <a:pt x="104" y="395"/>
                  </a:cubicBezTo>
                  <a:cubicBezTo>
                    <a:pt x="112" y="395"/>
                    <a:pt x="118" y="391"/>
                    <a:pt x="124" y="391"/>
                  </a:cubicBezTo>
                  <a:cubicBezTo>
                    <a:pt x="124" y="391"/>
                    <a:pt x="124" y="391"/>
                    <a:pt x="124" y="391"/>
                  </a:cubicBezTo>
                  <a:cubicBezTo>
                    <a:pt x="124" y="391"/>
                    <a:pt x="124" y="391"/>
                    <a:pt x="124" y="391"/>
                  </a:cubicBezTo>
                  <a:cubicBezTo>
                    <a:pt x="124" y="391"/>
                    <a:pt x="124" y="391"/>
                    <a:pt x="124" y="391"/>
                  </a:cubicBezTo>
                  <a:cubicBezTo>
                    <a:pt x="127" y="391"/>
                    <a:pt x="129" y="391"/>
                    <a:pt x="131" y="393"/>
                  </a:cubicBezTo>
                  <a:close/>
                  <a:moveTo>
                    <a:pt x="294" y="277"/>
                  </a:moveTo>
                  <a:cubicBezTo>
                    <a:pt x="296" y="276"/>
                    <a:pt x="296" y="276"/>
                    <a:pt x="296" y="276"/>
                  </a:cubicBezTo>
                  <a:cubicBezTo>
                    <a:pt x="294" y="277"/>
                    <a:pt x="294" y="277"/>
                    <a:pt x="294" y="277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46"/>
            <p:cNvSpPr>
              <a:spLocks noEditPoints="1"/>
            </p:cNvSpPr>
            <p:nvPr/>
          </p:nvSpPr>
          <p:spPr bwMode="auto">
            <a:xfrm>
              <a:off x="5033967" y="3862390"/>
              <a:ext cx="1273176" cy="788988"/>
            </a:xfrm>
            <a:custGeom>
              <a:avLst/>
              <a:gdLst>
                <a:gd name="T0" fmla="*/ 26946 w 567"/>
                <a:gd name="T1" fmla="*/ 561957 h 351"/>
                <a:gd name="T2" fmla="*/ 213319 w 567"/>
                <a:gd name="T3" fmla="*/ 541727 h 351"/>
                <a:gd name="T4" fmla="*/ 269455 w 567"/>
                <a:gd name="T5" fmla="*/ 368644 h 351"/>
                <a:gd name="T6" fmla="*/ 215564 w 567"/>
                <a:gd name="T7" fmla="*/ 301209 h 351"/>
                <a:gd name="T8" fmla="*/ 204337 w 567"/>
                <a:gd name="T9" fmla="*/ 303457 h 351"/>
                <a:gd name="T10" fmla="*/ 161673 w 567"/>
                <a:gd name="T11" fmla="*/ 202305 h 351"/>
                <a:gd name="T12" fmla="*/ 204337 w 567"/>
                <a:gd name="T13" fmla="*/ 177578 h 351"/>
                <a:gd name="T14" fmla="*/ 208828 w 567"/>
                <a:gd name="T15" fmla="*/ 141613 h 351"/>
                <a:gd name="T16" fmla="*/ 199846 w 567"/>
                <a:gd name="T17" fmla="*/ 26974 h 351"/>
                <a:gd name="T18" fmla="*/ 368255 w 567"/>
                <a:gd name="T19" fmla="*/ 2248 h 351"/>
                <a:gd name="T20" fmla="*/ 392956 w 567"/>
                <a:gd name="T21" fmla="*/ 26974 h 351"/>
                <a:gd name="T22" fmla="*/ 776929 w 567"/>
                <a:gd name="T23" fmla="*/ 123631 h 351"/>
                <a:gd name="T24" fmla="*/ 929621 w 567"/>
                <a:gd name="T25" fmla="*/ 265244 h 351"/>
                <a:gd name="T26" fmla="*/ 1057612 w 567"/>
                <a:gd name="T27" fmla="*/ 265244 h 351"/>
                <a:gd name="T28" fmla="*/ 1151921 w 567"/>
                <a:gd name="T29" fmla="*/ 321440 h 351"/>
                <a:gd name="T30" fmla="*/ 1196830 w 567"/>
                <a:gd name="T31" fmla="*/ 377635 h 351"/>
                <a:gd name="T32" fmla="*/ 1268685 w 567"/>
                <a:gd name="T33" fmla="*/ 548470 h 351"/>
                <a:gd name="T34" fmla="*/ 1270931 w 567"/>
                <a:gd name="T35" fmla="*/ 557462 h 351"/>
                <a:gd name="T36" fmla="*/ 963302 w 567"/>
                <a:gd name="T37" fmla="*/ 701323 h 351"/>
                <a:gd name="T38" fmla="*/ 864502 w 567"/>
                <a:gd name="T39" fmla="*/ 777749 h 351"/>
                <a:gd name="T40" fmla="*/ 851029 w 567"/>
                <a:gd name="T41" fmla="*/ 714810 h 351"/>
                <a:gd name="T42" fmla="*/ 846539 w 567"/>
                <a:gd name="T43" fmla="*/ 651870 h 351"/>
                <a:gd name="T44" fmla="*/ 774684 w 567"/>
                <a:gd name="T45" fmla="*/ 654118 h 351"/>
                <a:gd name="T46" fmla="*/ 671393 w 567"/>
                <a:gd name="T47" fmla="*/ 660862 h 351"/>
                <a:gd name="T48" fmla="*/ 599538 w 567"/>
                <a:gd name="T49" fmla="*/ 696827 h 351"/>
                <a:gd name="T50" fmla="*/ 383974 w 567"/>
                <a:gd name="T51" fmla="*/ 591179 h 351"/>
                <a:gd name="T52" fmla="*/ 348046 w 567"/>
                <a:gd name="T53" fmla="*/ 642879 h 351"/>
                <a:gd name="T54" fmla="*/ 325592 w 567"/>
                <a:gd name="T55" fmla="*/ 658614 h 351"/>
                <a:gd name="T56" fmla="*/ 213319 w 567"/>
                <a:gd name="T57" fmla="*/ 669853 h 351"/>
                <a:gd name="T58" fmla="*/ 154937 w 567"/>
                <a:gd name="T59" fmla="*/ 784492 h 351"/>
                <a:gd name="T60" fmla="*/ 150446 w 567"/>
                <a:gd name="T61" fmla="*/ 788988 h 351"/>
                <a:gd name="T62" fmla="*/ 280683 w 567"/>
                <a:gd name="T63" fmla="*/ 355157 h 351"/>
                <a:gd name="T64" fmla="*/ 264964 w 567"/>
                <a:gd name="T65" fmla="*/ 487779 h 351"/>
                <a:gd name="T66" fmla="*/ 31436 w 567"/>
                <a:gd name="T67" fmla="*/ 570949 h 351"/>
                <a:gd name="T68" fmla="*/ 148200 w 567"/>
                <a:gd name="T69" fmla="*/ 777749 h 351"/>
                <a:gd name="T70" fmla="*/ 206582 w 567"/>
                <a:gd name="T71" fmla="*/ 663110 h 351"/>
                <a:gd name="T72" fmla="*/ 336819 w 567"/>
                <a:gd name="T73" fmla="*/ 647375 h 351"/>
                <a:gd name="T74" fmla="*/ 343555 w 567"/>
                <a:gd name="T75" fmla="*/ 604666 h 351"/>
                <a:gd name="T76" fmla="*/ 554629 w 567"/>
                <a:gd name="T77" fmla="*/ 654118 h 351"/>
                <a:gd name="T78" fmla="*/ 628729 w 567"/>
                <a:gd name="T79" fmla="*/ 669853 h 351"/>
                <a:gd name="T80" fmla="*/ 736511 w 567"/>
                <a:gd name="T81" fmla="*/ 663110 h 351"/>
                <a:gd name="T82" fmla="*/ 824084 w 567"/>
                <a:gd name="T83" fmla="*/ 631640 h 351"/>
                <a:gd name="T84" fmla="*/ 862257 w 567"/>
                <a:gd name="T85" fmla="*/ 681092 h 351"/>
                <a:gd name="T86" fmla="*/ 864502 w 567"/>
                <a:gd name="T87" fmla="*/ 750775 h 351"/>
                <a:gd name="T88" fmla="*/ 956566 w 567"/>
                <a:gd name="T89" fmla="*/ 694579 h 351"/>
                <a:gd name="T90" fmla="*/ 1259703 w 567"/>
                <a:gd name="T91" fmla="*/ 555214 h 351"/>
                <a:gd name="T92" fmla="*/ 1187849 w 567"/>
                <a:gd name="T93" fmla="*/ 377635 h 351"/>
                <a:gd name="T94" fmla="*/ 1151921 w 567"/>
                <a:gd name="T95" fmla="*/ 330431 h 351"/>
                <a:gd name="T96" fmla="*/ 1008212 w 567"/>
                <a:gd name="T97" fmla="*/ 289970 h 351"/>
                <a:gd name="T98" fmla="*/ 799384 w 567"/>
                <a:gd name="T99" fmla="*/ 146109 h 351"/>
                <a:gd name="T100" fmla="*/ 610765 w 567"/>
                <a:gd name="T101" fmla="*/ 168587 h 351"/>
                <a:gd name="T102" fmla="*/ 368255 w 567"/>
                <a:gd name="T103" fmla="*/ 11239 h 351"/>
                <a:gd name="T104" fmla="*/ 206582 w 567"/>
                <a:gd name="T105" fmla="*/ 31470 h 351"/>
                <a:gd name="T106" fmla="*/ 215564 w 567"/>
                <a:gd name="T107" fmla="*/ 134870 h 351"/>
                <a:gd name="T108" fmla="*/ 177391 w 567"/>
                <a:gd name="T109" fmla="*/ 197809 h 351"/>
                <a:gd name="T110" fmla="*/ 163919 w 567"/>
                <a:gd name="T111" fmla="*/ 229279 h 351"/>
                <a:gd name="T112" fmla="*/ 202091 w 567"/>
                <a:gd name="T113" fmla="*/ 294466 h 35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67" h="351">
                  <a:moveTo>
                    <a:pt x="67" y="351"/>
                  </a:moveTo>
                  <a:cubicBezTo>
                    <a:pt x="25" y="340"/>
                    <a:pt x="0" y="284"/>
                    <a:pt x="0" y="264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57"/>
                    <a:pt x="5" y="253"/>
                    <a:pt x="12" y="250"/>
                  </a:cubicBezTo>
                  <a:cubicBezTo>
                    <a:pt x="12" y="250"/>
                    <a:pt x="12" y="250"/>
                    <a:pt x="12" y="250"/>
                  </a:cubicBezTo>
                  <a:cubicBezTo>
                    <a:pt x="20" y="247"/>
                    <a:pt x="29" y="246"/>
                    <a:pt x="40" y="245"/>
                  </a:cubicBezTo>
                  <a:cubicBezTo>
                    <a:pt x="40" y="245"/>
                    <a:pt x="40" y="245"/>
                    <a:pt x="40" y="245"/>
                  </a:cubicBezTo>
                  <a:cubicBezTo>
                    <a:pt x="60" y="243"/>
                    <a:pt x="84" y="243"/>
                    <a:pt x="95" y="241"/>
                  </a:cubicBezTo>
                  <a:cubicBezTo>
                    <a:pt x="95" y="241"/>
                    <a:pt x="95" y="241"/>
                    <a:pt x="95" y="241"/>
                  </a:cubicBezTo>
                  <a:cubicBezTo>
                    <a:pt x="106" y="239"/>
                    <a:pt x="111" y="230"/>
                    <a:pt x="114" y="216"/>
                  </a:cubicBezTo>
                  <a:cubicBezTo>
                    <a:pt x="114" y="216"/>
                    <a:pt x="114" y="216"/>
                    <a:pt x="114" y="216"/>
                  </a:cubicBezTo>
                  <a:cubicBezTo>
                    <a:pt x="117" y="202"/>
                    <a:pt x="118" y="183"/>
                    <a:pt x="120" y="164"/>
                  </a:cubicBezTo>
                  <a:cubicBezTo>
                    <a:pt x="120" y="164"/>
                    <a:pt x="120" y="164"/>
                    <a:pt x="120" y="164"/>
                  </a:cubicBezTo>
                  <a:cubicBezTo>
                    <a:pt x="121" y="162"/>
                    <a:pt x="121" y="160"/>
                    <a:pt x="121" y="158"/>
                  </a:cubicBezTo>
                  <a:cubicBezTo>
                    <a:pt x="121" y="158"/>
                    <a:pt x="121" y="158"/>
                    <a:pt x="121" y="158"/>
                  </a:cubicBezTo>
                  <a:cubicBezTo>
                    <a:pt x="121" y="137"/>
                    <a:pt x="105" y="134"/>
                    <a:pt x="96" y="134"/>
                  </a:cubicBezTo>
                  <a:cubicBezTo>
                    <a:pt x="96" y="134"/>
                    <a:pt x="96" y="134"/>
                    <a:pt x="96" y="134"/>
                  </a:cubicBezTo>
                  <a:cubicBezTo>
                    <a:pt x="93" y="134"/>
                    <a:pt x="91" y="135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91" y="135"/>
                    <a:pt x="91" y="135"/>
                    <a:pt x="91" y="135"/>
                  </a:cubicBezTo>
                  <a:cubicBezTo>
                    <a:pt x="75" y="134"/>
                    <a:pt x="70" y="116"/>
                    <a:pt x="69" y="102"/>
                  </a:cubicBezTo>
                  <a:cubicBezTo>
                    <a:pt x="69" y="102"/>
                    <a:pt x="69" y="102"/>
                    <a:pt x="69" y="102"/>
                  </a:cubicBezTo>
                  <a:cubicBezTo>
                    <a:pt x="69" y="97"/>
                    <a:pt x="70" y="93"/>
                    <a:pt x="72" y="90"/>
                  </a:cubicBezTo>
                  <a:cubicBezTo>
                    <a:pt x="72" y="90"/>
                    <a:pt x="72" y="90"/>
                    <a:pt x="72" y="90"/>
                  </a:cubicBezTo>
                  <a:cubicBezTo>
                    <a:pt x="73" y="86"/>
                    <a:pt x="76" y="84"/>
                    <a:pt x="79" y="84"/>
                  </a:cubicBezTo>
                  <a:cubicBezTo>
                    <a:pt x="79" y="84"/>
                    <a:pt x="79" y="84"/>
                    <a:pt x="79" y="84"/>
                  </a:cubicBezTo>
                  <a:cubicBezTo>
                    <a:pt x="83" y="84"/>
                    <a:pt x="88" y="82"/>
                    <a:pt x="91" y="79"/>
                  </a:cubicBezTo>
                  <a:cubicBezTo>
                    <a:pt x="91" y="79"/>
                    <a:pt x="91" y="79"/>
                    <a:pt x="91" y="79"/>
                  </a:cubicBezTo>
                  <a:cubicBezTo>
                    <a:pt x="94" y="77"/>
                    <a:pt x="96" y="73"/>
                    <a:pt x="96" y="70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96" y="68"/>
                    <a:pt x="96" y="65"/>
                    <a:pt x="93" y="63"/>
                  </a:cubicBezTo>
                  <a:cubicBezTo>
                    <a:pt x="93" y="63"/>
                    <a:pt x="93" y="63"/>
                    <a:pt x="93" y="63"/>
                  </a:cubicBezTo>
                  <a:cubicBezTo>
                    <a:pt x="86" y="56"/>
                    <a:pt x="82" y="44"/>
                    <a:pt x="82" y="32"/>
                  </a:cubicBezTo>
                  <a:cubicBezTo>
                    <a:pt x="82" y="32"/>
                    <a:pt x="82" y="32"/>
                    <a:pt x="82" y="32"/>
                  </a:cubicBezTo>
                  <a:cubicBezTo>
                    <a:pt x="82" y="24"/>
                    <a:pt x="84" y="17"/>
                    <a:pt x="89" y="12"/>
                  </a:cubicBezTo>
                  <a:cubicBezTo>
                    <a:pt x="89" y="12"/>
                    <a:pt x="89" y="12"/>
                    <a:pt x="89" y="12"/>
                  </a:cubicBezTo>
                  <a:cubicBezTo>
                    <a:pt x="94" y="8"/>
                    <a:pt x="105" y="6"/>
                    <a:pt x="119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133" y="2"/>
                    <a:pt x="150" y="1"/>
                    <a:pt x="164" y="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5" y="0"/>
                    <a:pt x="166" y="1"/>
                    <a:pt x="166" y="1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9" y="6"/>
                    <a:pt x="172" y="9"/>
                    <a:pt x="175" y="12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88" y="25"/>
                    <a:pt x="234" y="71"/>
                    <a:pt x="272" y="71"/>
                  </a:cubicBezTo>
                  <a:cubicBezTo>
                    <a:pt x="272" y="71"/>
                    <a:pt x="272" y="71"/>
                    <a:pt x="272" y="71"/>
                  </a:cubicBezTo>
                  <a:cubicBezTo>
                    <a:pt x="301" y="71"/>
                    <a:pt x="329" y="55"/>
                    <a:pt x="346" y="55"/>
                  </a:cubicBezTo>
                  <a:cubicBezTo>
                    <a:pt x="346" y="55"/>
                    <a:pt x="346" y="55"/>
                    <a:pt x="346" y="55"/>
                  </a:cubicBezTo>
                  <a:cubicBezTo>
                    <a:pt x="352" y="55"/>
                    <a:pt x="357" y="57"/>
                    <a:pt x="359" y="63"/>
                  </a:cubicBezTo>
                  <a:cubicBezTo>
                    <a:pt x="359" y="63"/>
                    <a:pt x="359" y="63"/>
                    <a:pt x="359" y="63"/>
                  </a:cubicBezTo>
                  <a:cubicBezTo>
                    <a:pt x="367" y="82"/>
                    <a:pt x="382" y="112"/>
                    <a:pt x="414" y="118"/>
                  </a:cubicBezTo>
                  <a:cubicBezTo>
                    <a:pt x="414" y="118"/>
                    <a:pt x="414" y="118"/>
                    <a:pt x="414" y="118"/>
                  </a:cubicBezTo>
                  <a:cubicBezTo>
                    <a:pt x="431" y="121"/>
                    <a:pt x="440" y="125"/>
                    <a:pt x="449" y="125"/>
                  </a:cubicBezTo>
                  <a:cubicBezTo>
                    <a:pt x="449" y="125"/>
                    <a:pt x="449" y="125"/>
                    <a:pt x="449" y="125"/>
                  </a:cubicBezTo>
                  <a:cubicBezTo>
                    <a:pt x="455" y="125"/>
                    <a:pt x="461" y="123"/>
                    <a:pt x="471" y="118"/>
                  </a:cubicBezTo>
                  <a:cubicBezTo>
                    <a:pt x="471" y="118"/>
                    <a:pt x="471" y="118"/>
                    <a:pt x="471" y="118"/>
                  </a:cubicBezTo>
                  <a:cubicBezTo>
                    <a:pt x="472" y="118"/>
                    <a:pt x="473" y="118"/>
                    <a:pt x="473" y="119"/>
                  </a:cubicBezTo>
                  <a:cubicBezTo>
                    <a:pt x="473" y="119"/>
                    <a:pt x="473" y="119"/>
                    <a:pt x="473" y="119"/>
                  </a:cubicBezTo>
                  <a:cubicBezTo>
                    <a:pt x="481" y="126"/>
                    <a:pt x="501" y="144"/>
                    <a:pt x="513" y="143"/>
                  </a:cubicBezTo>
                  <a:cubicBezTo>
                    <a:pt x="513" y="143"/>
                    <a:pt x="513" y="143"/>
                    <a:pt x="513" y="143"/>
                  </a:cubicBezTo>
                  <a:cubicBezTo>
                    <a:pt x="522" y="143"/>
                    <a:pt x="527" y="145"/>
                    <a:pt x="530" y="149"/>
                  </a:cubicBezTo>
                  <a:cubicBezTo>
                    <a:pt x="530" y="149"/>
                    <a:pt x="530" y="149"/>
                    <a:pt x="530" y="149"/>
                  </a:cubicBezTo>
                  <a:cubicBezTo>
                    <a:pt x="533" y="154"/>
                    <a:pt x="533" y="160"/>
                    <a:pt x="533" y="168"/>
                  </a:cubicBezTo>
                  <a:cubicBezTo>
                    <a:pt x="533" y="168"/>
                    <a:pt x="533" y="168"/>
                    <a:pt x="533" y="168"/>
                  </a:cubicBezTo>
                  <a:cubicBezTo>
                    <a:pt x="532" y="184"/>
                    <a:pt x="538" y="222"/>
                    <a:pt x="555" y="238"/>
                  </a:cubicBezTo>
                  <a:cubicBezTo>
                    <a:pt x="555" y="238"/>
                    <a:pt x="555" y="238"/>
                    <a:pt x="555" y="238"/>
                  </a:cubicBezTo>
                  <a:cubicBezTo>
                    <a:pt x="559" y="242"/>
                    <a:pt x="562" y="243"/>
                    <a:pt x="565" y="244"/>
                  </a:cubicBezTo>
                  <a:cubicBezTo>
                    <a:pt x="565" y="244"/>
                    <a:pt x="565" y="244"/>
                    <a:pt x="565" y="244"/>
                  </a:cubicBezTo>
                  <a:cubicBezTo>
                    <a:pt x="566" y="244"/>
                    <a:pt x="567" y="245"/>
                    <a:pt x="567" y="246"/>
                  </a:cubicBezTo>
                  <a:cubicBezTo>
                    <a:pt x="567" y="246"/>
                    <a:pt x="567" y="246"/>
                    <a:pt x="567" y="246"/>
                  </a:cubicBezTo>
                  <a:cubicBezTo>
                    <a:pt x="567" y="246"/>
                    <a:pt x="567" y="247"/>
                    <a:pt x="566" y="248"/>
                  </a:cubicBezTo>
                  <a:cubicBezTo>
                    <a:pt x="566" y="248"/>
                    <a:pt x="566" y="248"/>
                    <a:pt x="566" y="248"/>
                  </a:cubicBezTo>
                  <a:cubicBezTo>
                    <a:pt x="554" y="257"/>
                    <a:pt x="539" y="267"/>
                    <a:pt x="525" y="267"/>
                  </a:cubicBezTo>
                  <a:cubicBezTo>
                    <a:pt x="525" y="267"/>
                    <a:pt x="525" y="267"/>
                    <a:pt x="525" y="267"/>
                  </a:cubicBezTo>
                  <a:cubicBezTo>
                    <a:pt x="503" y="267"/>
                    <a:pt x="443" y="298"/>
                    <a:pt x="429" y="312"/>
                  </a:cubicBezTo>
                  <a:cubicBezTo>
                    <a:pt x="429" y="312"/>
                    <a:pt x="429" y="312"/>
                    <a:pt x="429" y="312"/>
                  </a:cubicBezTo>
                  <a:cubicBezTo>
                    <a:pt x="416" y="325"/>
                    <a:pt x="415" y="344"/>
                    <a:pt x="387" y="347"/>
                  </a:cubicBezTo>
                  <a:cubicBezTo>
                    <a:pt x="387" y="347"/>
                    <a:pt x="387" y="347"/>
                    <a:pt x="387" y="347"/>
                  </a:cubicBezTo>
                  <a:cubicBezTo>
                    <a:pt x="387" y="347"/>
                    <a:pt x="386" y="346"/>
                    <a:pt x="385" y="346"/>
                  </a:cubicBezTo>
                  <a:cubicBezTo>
                    <a:pt x="385" y="346"/>
                    <a:pt x="385" y="346"/>
                    <a:pt x="385" y="346"/>
                  </a:cubicBezTo>
                  <a:cubicBezTo>
                    <a:pt x="384" y="343"/>
                    <a:pt x="382" y="339"/>
                    <a:pt x="381" y="335"/>
                  </a:cubicBezTo>
                  <a:cubicBezTo>
                    <a:pt x="381" y="335"/>
                    <a:pt x="381" y="335"/>
                    <a:pt x="381" y="335"/>
                  </a:cubicBezTo>
                  <a:cubicBezTo>
                    <a:pt x="380" y="330"/>
                    <a:pt x="379" y="324"/>
                    <a:pt x="379" y="318"/>
                  </a:cubicBezTo>
                  <a:cubicBezTo>
                    <a:pt x="379" y="318"/>
                    <a:pt x="379" y="318"/>
                    <a:pt x="379" y="318"/>
                  </a:cubicBezTo>
                  <a:cubicBezTo>
                    <a:pt x="379" y="313"/>
                    <a:pt x="380" y="308"/>
                    <a:pt x="380" y="303"/>
                  </a:cubicBezTo>
                  <a:cubicBezTo>
                    <a:pt x="380" y="303"/>
                    <a:pt x="380" y="303"/>
                    <a:pt x="380" y="303"/>
                  </a:cubicBezTo>
                  <a:cubicBezTo>
                    <a:pt x="380" y="297"/>
                    <a:pt x="379" y="293"/>
                    <a:pt x="377" y="290"/>
                  </a:cubicBezTo>
                  <a:cubicBezTo>
                    <a:pt x="377" y="290"/>
                    <a:pt x="377" y="290"/>
                    <a:pt x="377" y="290"/>
                  </a:cubicBezTo>
                  <a:cubicBezTo>
                    <a:pt x="375" y="286"/>
                    <a:pt x="373" y="285"/>
                    <a:pt x="367" y="285"/>
                  </a:cubicBezTo>
                  <a:cubicBezTo>
                    <a:pt x="367" y="285"/>
                    <a:pt x="367" y="285"/>
                    <a:pt x="367" y="285"/>
                  </a:cubicBezTo>
                  <a:cubicBezTo>
                    <a:pt x="355" y="285"/>
                    <a:pt x="349" y="288"/>
                    <a:pt x="345" y="291"/>
                  </a:cubicBezTo>
                  <a:cubicBezTo>
                    <a:pt x="345" y="291"/>
                    <a:pt x="345" y="291"/>
                    <a:pt x="345" y="291"/>
                  </a:cubicBezTo>
                  <a:cubicBezTo>
                    <a:pt x="340" y="295"/>
                    <a:pt x="336" y="299"/>
                    <a:pt x="328" y="299"/>
                  </a:cubicBezTo>
                  <a:cubicBezTo>
                    <a:pt x="328" y="299"/>
                    <a:pt x="328" y="299"/>
                    <a:pt x="328" y="299"/>
                  </a:cubicBezTo>
                  <a:cubicBezTo>
                    <a:pt x="319" y="299"/>
                    <a:pt x="309" y="294"/>
                    <a:pt x="299" y="294"/>
                  </a:cubicBezTo>
                  <a:cubicBezTo>
                    <a:pt x="299" y="294"/>
                    <a:pt x="299" y="294"/>
                    <a:pt x="299" y="294"/>
                  </a:cubicBezTo>
                  <a:cubicBezTo>
                    <a:pt x="293" y="294"/>
                    <a:pt x="288" y="295"/>
                    <a:pt x="283" y="301"/>
                  </a:cubicBezTo>
                  <a:cubicBezTo>
                    <a:pt x="283" y="301"/>
                    <a:pt x="283" y="301"/>
                    <a:pt x="283" y="301"/>
                  </a:cubicBezTo>
                  <a:cubicBezTo>
                    <a:pt x="277" y="307"/>
                    <a:pt x="272" y="310"/>
                    <a:pt x="267" y="310"/>
                  </a:cubicBezTo>
                  <a:cubicBezTo>
                    <a:pt x="267" y="310"/>
                    <a:pt x="267" y="310"/>
                    <a:pt x="267" y="310"/>
                  </a:cubicBezTo>
                  <a:cubicBezTo>
                    <a:pt x="259" y="310"/>
                    <a:pt x="254" y="303"/>
                    <a:pt x="244" y="294"/>
                  </a:cubicBezTo>
                  <a:cubicBezTo>
                    <a:pt x="244" y="294"/>
                    <a:pt x="244" y="294"/>
                    <a:pt x="244" y="294"/>
                  </a:cubicBezTo>
                  <a:cubicBezTo>
                    <a:pt x="228" y="278"/>
                    <a:pt x="188" y="263"/>
                    <a:pt x="171" y="263"/>
                  </a:cubicBezTo>
                  <a:cubicBezTo>
                    <a:pt x="171" y="263"/>
                    <a:pt x="171" y="263"/>
                    <a:pt x="171" y="263"/>
                  </a:cubicBezTo>
                  <a:cubicBezTo>
                    <a:pt x="162" y="263"/>
                    <a:pt x="159" y="266"/>
                    <a:pt x="157" y="271"/>
                  </a:cubicBezTo>
                  <a:cubicBezTo>
                    <a:pt x="157" y="271"/>
                    <a:pt x="157" y="271"/>
                    <a:pt x="157" y="271"/>
                  </a:cubicBezTo>
                  <a:cubicBezTo>
                    <a:pt x="155" y="275"/>
                    <a:pt x="155" y="281"/>
                    <a:pt x="155" y="286"/>
                  </a:cubicBezTo>
                  <a:cubicBezTo>
                    <a:pt x="155" y="286"/>
                    <a:pt x="155" y="286"/>
                    <a:pt x="155" y="286"/>
                  </a:cubicBezTo>
                  <a:cubicBezTo>
                    <a:pt x="155" y="289"/>
                    <a:pt x="153" y="290"/>
                    <a:pt x="152" y="291"/>
                  </a:cubicBezTo>
                  <a:cubicBezTo>
                    <a:pt x="152" y="291"/>
                    <a:pt x="152" y="291"/>
                    <a:pt x="152" y="291"/>
                  </a:cubicBezTo>
                  <a:cubicBezTo>
                    <a:pt x="150" y="292"/>
                    <a:pt x="148" y="293"/>
                    <a:pt x="145" y="293"/>
                  </a:cubicBezTo>
                  <a:cubicBezTo>
                    <a:pt x="145" y="293"/>
                    <a:pt x="145" y="293"/>
                    <a:pt x="145" y="293"/>
                  </a:cubicBezTo>
                  <a:cubicBezTo>
                    <a:pt x="140" y="294"/>
                    <a:pt x="133" y="294"/>
                    <a:pt x="126" y="294"/>
                  </a:cubicBezTo>
                  <a:cubicBezTo>
                    <a:pt x="126" y="294"/>
                    <a:pt x="126" y="294"/>
                    <a:pt x="126" y="294"/>
                  </a:cubicBezTo>
                  <a:cubicBezTo>
                    <a:pt x="112" y="294"/>
                    <a:pt x="97" y="295"/>
                    <a:pt x="95" y="298"/>
                  </a:cubicBezTo>
                  <a:cubicBezTo>
                    <a:pt x="95" y="298"/>
                    <a:pt x="95" y="298"/>
                    <a:pt x="95" y="298"/>
                  </a:cubicBezTo>
                  <a:cubicBezTo>
                    <a:pt x="87" y="306"/>
                    <a:pt x="69" y="330"/>
                    <a:pt x="70" y="341"/>
                  </a:cubicBezTo>
                  <a:cubicBezTo>
                    <a:pt x="70" y="341"/>
                    <a:pt x="70" y="341"/>
                    <a:pt x="70" y="341"/>
                  </a:cubicBezTo>
                  <a:cubicBezTo>
                    <a:pt x="70" y="343"/>
                    <a:pt x="70" y="346"/>
                    <a:pt x="69" y="349"/>
                  </a:cubicBezTo>
                  <a:cubicBezTo>
                    <a:pt x="69" y="349"/>
                    <a:pt x="69" y="349"/>
                    <a:pt x="69" y="349"/>
                  </a:cubicBezTo>
                  <a:cubicBezTo>
                    <a:pt x="69" y="349"/>
                    <a:pt x="69" y="350"/>
                    <a:pt x="69" y="350"/>
                  </a:cubicBezTo>
                  <a:cubicBezTo>
                    <a:pt x="69" y="350"/>
                    <a:pt x="69" y="350"/>
                    <a:pt x="69" y="350"/>
                  </a:cubicBezTo>
                  <a:cubicBezTo>
                    <a:pt x="68" y="350"/>
                    <a:pt x="68" y="351"/>
                    <a:pt x="67" y="351"/>
                  </a:cubicBezTo>
                  <a:cubicBezTo>
                    <a:pt x="67" y="351"/>
                    <a:pt x="67" y="351"/>
                    <a:pt x="67" y="351"/>
                  </a:cubicBezTo>
                  <a:cubicBezTo>
                    <a:pt x="67" y="351"/>
                    <a:pt x="67" y="351"/>
                    <a:pt x="67" y="351"/>
                  </a:cubicBezTo>
                  <a:close/>
                  <a:moveTo>
                    <a:pt x="114" y="135"/>
                  </a:moveTo>
                  <a:cubicBezTo>
                    <a:pt x="120" y="139"/>
                    <a:pt x="125" y="146"/>
                    <a:pt x="125" y="158"/>
                  </a:cubicBezTo>
                  <a:cubicBezTo>
                    <a:pt x="125" y="158"/>
                    <a:pt x="125" y="158"/>
                    <a:pt x="125" y="158"/>
                  </a:cubicBezTo>
                  <a:cubicBezTo>
                    <a:pt x="125" y="160"/>
                    <a:pt x="125" y="162"/>
                    <a:pt x="124" y="165"/>
                  </a:cubicBezTo>
                  <a:cubicBezTo>
                    <a:pt x="124" y="165"/>
                    <a:pt x="124" y="165"/>
                    <a:pt x="124" y="165"/>
                  </a:cubicBezTo>
                  <a:cubicBezTo>
                    <a:pt x="122" y="184"/>
                    <a:pt x="121" y="202"/>
                    <a:pt x="118" y="217"/>
                  </a:cubicBezTo>
                  <a:cubicBezTo>
                    <a:pt x="118" y="217"/>
                    <a:pt x="118" y="217"/>
                    <a:pt x="118" y="217"/>
                  </a:cubicBezTo>
                  <a:cubicBezTo>
                    <a:pt x="115" y="231"/>
                    <a:pt x="109" y="243"/>
                    <a:pt x="96" y="245"/>
                  </a:cubicBezTo>
                  <a:cubicBezTo>
                    <a:pt x="96" y="245"/>
                    <a:pt x="96" y="245"/>
                    <a:pt x="96" y="245"/>
                  </a:cubicBezTo>
                  <a:cubicBezTo>
                    <a:pt x="78" y="249"/>
                    <a:pt x="34" y="246"/>
                    <a:pt x="14" y="254"/>
                  </a:cubicBezTo>
                  <a:cubicBezTo>
                    <a:pt x="14" y="254"/>
                    <a:pt x="14" y="254"/>
                    <a:pt x="14" y="254"/>
                  </a:cubicBezTo>
                  <a:cubicBezTo>
                    <a:pt x="7" y="256"/>
                    <a:pt x="4" y="259"/>
                    <a:pt x="4" y="264"/>
                  </a:cubicBezTo>
                  <a:cubicBezTo>
                    <a:pt x="4" y="264"/>
                    <a:pt x="4" y="264"/>
                    <a:pt x="4" y="264"/>
                  </a:cubicBezTo>
                  <a:cubicBezTo>
                    <a:pt x="3" y="282"/>
                    <a:pt x="28" y="336"/>
                    <a:pt x="66" y="346"/>
                  </a:cubicBezTo>
                  <a:cubicBezTo>
                    <a:pt x="66" y="346"/>
                    <a:pt x="66" y="346"/>
                    <a:pt x="66" y="346"/>
                  </a:cubicBezTo>
                  <a:cubicBezTo>
                    <a:pt x="66" y="344"/>
                    <a:pt x="66" y="343"/>
                    <a:pt x="66" y="341"/>
                  </a:cubicBezTo>
                  <a:cubicBezTo>
                    <a:pt x="66" y="341"/>
                    <a:pt x="66" y="341"/>
                    <a:pt x="66" y="341"/>
                  </a:cubicBezTo>
                  <a:cubicBezTo>
                    <a:pt x="66" y="327"/>
                    <a:pt x="83" y="304"/>
                    <a:pt x="92" y="295"/>
                  </a:cubicBezTo>
                  <a:cubicBezTo>
                    <a:pt x="92" y="295"/>
                    <a:pt x="92" y="295"/>
                    <a:pt x="92" y="295"/>
                  </a:cubicBezTo>
                  <a:cubicBezTo>
                    <a:pt x="97" y="291"/>
                    <a:pt x="109" y="291"/>
                    <a:pt x="121" y="290"/>
                  </a:cubicBezTo>
                  <a:cubicBezTo>
                    <a:pt x="121" y="290"/>
                    <a:pt x="121" y="290"/>
                    <a:pt x="121" y="290"/>
                  </a:cubicBezTo>
                  <a:cubicBezTo>
                    <a:pt x="133" y="290"/>
                    <a:pt x="146" y="290"/>
                    <a:pt x="150" y="288"/>
                  </a:cubicBezTo>
                  <a:cubicBezTo>
                    <a:pt x="150" y="288"/>
                    <a:pt x="150" y="288"/>
                    <a:pt x="150" y="288"/>
                  </a:cubicBezTo>
                  <a:cubicBezTo>
                    <a:pt x="151" y="287"/>
                    <a:pt x="151" y="287"/>
                    <a:pt x="151" y="286"/>
                  </a:cubicBezTo>
                  <a:cubicBezTo>
                    <a:pt x="151" y="286"/>
                    <a:pt x="151" y="286"/>
                    <a:pt x="151" y="286"/>
                  </a:cubicBezTo>
                  <a:cubicBezTo>
                    <a:pt x="151" y="281"/>
                    <a:pt x="151" y="275"/>
                    <a:pt x="153" y="269"/>
                  </a:cubicBezTo>
                  <a:cubicBezTo>
                    <a:pt x="153" y="269"/>
                    <a:pt x="153" y="269"/>
                    <a:pt x="153" y="269"/>
                  </a:cubicBezTo>
                  <a:cubicBezTo>
                    <a:pt x="156" y="263"/>
                    <a:pt x="161" y="259"/>
                    <a:pt x="171" y="259"/>
                  </a:cubicBezTo>
                  <a:cubicBezTo>
                    <a:pt x="171" y="259"/>
                    <a:pt x="171" y="259"/>
                    <a:pt x="171" y="259"/>
                  </a:cubicBezTo>
                  <a:cubicBezTo>
                    <a:pt x="189" y="259"/>
                    <a:pt x="229" y="274"/>
                    <a:pt x="247" y="291"/>
                  </a:cubicBezTo>
                  <a:cubicBezTo>
                    <a:pt x="247" y="291"/>
                    <a:pt x="247" y="291"/>
                    <a:pt x="247" y="291"/>
                  </a:cubicBezTo>
                  <a:cubicBezTo>
                    <a:pt x="256" y="301"/>
                    <a:pt x="262" y="306"/>
                    <a:pt x="267" y="306"/>
                  </a:cubicBezTo>
                  <a:cubicBezTo>
                    <a:pt x="267" y="306"/>
                    <a:pt x="267" y="306"/>
                    <a:pt x="267" y="306"/>
                  </a:cubicBezTo>
                  <a:cubicBezTo>
                    <a:pt x="270" y="306"/>
                    <a:pt x="274" y="304"/>
                    <a:pt x="280" y="298"/>
                  </a:cubicBezTo>
                  <a:cubicBezTo>
                    <a:pt x="280" y="298"/>
                    <a:pt x="280" y="298"/>
                    <a:pt x="280" y="298"/>
                  </a:cubicBezTo>
                  <a:cubicBezTo>
                    <a:pt x="286" y="292"/>
                    <a:pt x="293" y="290"/>
                    <a:pt x="299" y="290"/>
                  </a:cubicBezTo>
                  <a:cubicBezTo>
                    <a:pt x="299" y="290"/>
                    <a:pt x="299" y="290"/>
                    <a:pt x="299" y="290"/>
                  </a:cubicBezTo>
                  <a:cubicBezTo>
                    <a:pt x="310" y="290"/>
                    <a:pt x="320" y="295"/>
                    <a:pt x="328" y="295"/>
                  </a:cubicBezTo>
                  <a:cubicBezTo>
                    <a:pt x="328" y="295"/>
                    <a:pt x="328" y="295"/>
                    <a:pt x="328" y="295"/>
                  </a:cubicBezTo>
                  <a:cubicBezTo>
                    <a:pt x="335" y="295"/>
                    <a:pt x="337" y="292"/>
                    <a:pt x="342" y="288"/>
                  </a:cubicBezTo>
                  <a:cubicBezTo>
                    <a:pt x="342" y="288"/>
                    <a:pt x="342" y="288"/>
                    <a:pt x="342" y="288"/>
                  </a:cubicBezTo>
                  <a:cubicBezTo>
                    <a:pt x="347" y="284"/>
                    <a:pt x="354" y="281"/>
                    <a:pt x="367" y="281"/>
                  </a:cubicBezTo>
                  <a:cubicBezTo>
                    <a:pt x="367" y="281"/>
                    <a:pt x="367" y="281"/>
                    <a:pt x="367" y="281"/>
                  </a:cubicBezTo>
                  <a:cubicBezTo>
                    <a:pt x="373" y="281"/>
                    <a:pt x="378" y="283"/>
                    <a:pt x="381" y="288"/>
                  </a:cubicBezTo>
                  <a:cubicBezTo>
                    <a:pt x="381" y="288"/>
                    <a:pt x="381" y="288"/>
                    <a:pt x="381" y="288"/>
                  </a:cubicBezTo>
                  <a:cubicBezTo>
                    <a:pt x="383" y="292"/>
                    <a:pt x="383" y="297"/>
                    <a:pt x="384" y="303"/>
                  </a:cubicBezTo>
                  <a:cubicBezTo>
                    <a:pt x="384" y="303"/>
                    <a:pt x="384" y="303"/>
                    <a:pt x="384" y="303"/>
                  </a:cubicBezTo>
                  <a:cubicBezTo>
                    <a:pt x="384" y="308"/>
                    <a:pt x="383" y="313"/>
                    <a:pt x="383" y="318"/>
                  </a:cubicBezTo>
                  <a:cubicBezTo>
                    <a:pt x="383" y="318"/>
                    <a:pt x="383" y="318"/>
                    <a:pt x="383" y="318"/>
                  </a:cubicBezTo>
                  <a:cubicBezTo>
                    <a:pt x="383" y="324"/>
                    <a:pt x="384" y="329"/>
                    <a:pt x="385" y="334"/>
                  </a:cubicBezTo>
                  <a:cubicBezTo>
                    <a:pt x="385" y="334"/>
                    <a:pt x="385" y="334"/>
                    <a:pt x="385" y="334"/>
                  </a:cubicBezTo>
                  <a:cubicBezTo>
                    <a:pt x="386" y="337"/>
                    <a:pt x="387" y="340"/>
                    <a:pt x="388" y="343"/>
                  </a:cubicBezTo>
                  <a:cubicBezTo>
                    <a:pt x="388" y="343"/>
                    <a:pt x="388" y="343"/>
                    <a:pt x="388" y="343"/>
                  </a:cubicBezTo>
                  <a:cubicBezTo>
                    <a:pt x="412" y="340"/>
                    <a:pt x="412" y="324"/>
                    <a:pt x="426" y="309"/>
                  </a:cubicBezTo>
                  <a:cubicBezTo>
                    <a:pt x="426" y="309"/>
                    <a:pt x="426" y="309"/>
                    <a:pt x="426" y="309"/>
                  </a:cubicBezTo>
                  <a:cubicBezTo>
                    <a:pt x="442" y="294"/>
                    <a:pt x="500" y="263"/>
                    <a:pt x="525" y="263"/>
                  </a:cubicBezTo>
                  <a:cubicBezTo>
                    <a:pt x="525" y="263"/>
                    <a:pt x="525" y="263"/>
                    <a:pt x="525" y="263"/>
                  </a:cubicBezTo>
                  <a:cubicBezTo>
                    <a:pt x="536" y="263"/>
                    <a:pt x="550" y="255"/>
                    <a:pt x="561" y="247"/>
                  </a:cubicBezTo>
                  <a:cubicBezTo>
                    <a:pt x="561" y="247"/>
                    <a:pt x="561" y="247"/>
                    <a:pt x="561" y="247"/>
                  </a:cubicBezTo>
                  <a:cubicBezTo>
                    <a:pt x="558" y="246"/>
                    <a:pt x="555" y="244"/>
                    <a:pt x="552" y="241"/>
                  </a:cubicBezTo>
                  <a:cubicBezTo>
                    <a:pt x="552" y="241"/>
                    <a:pt x="552" y="241"/>
                    <a:pt x="552" y="241"/>
                  </a:cubicBezTo>
                  <a:cubicBezTo>
                    <a:pt x="534" y="223"/>
                    <a:pt x="529" y="185"/>
                    <a:pt x="529" y="168"/>
                  </a:cubicBezTo>
                  <a:cubicBezTo>
                    <a:pt x="529" y="168"/>
                    <a:pt x="529" y="168"/>
                    <a:pt x="529" y="168"/>
                  </a:cubicBezTo>
                  <a:cubicBezTo>
                    <a:pt x="529" y="160"/>
                    <a:pt x="528" y="154"/>
                    <a:pt x="527" y="152"/>
                  </a:cubicBezTo>
                  <a:cubicBezTo>
                    <a:pt x="527" y="152"/>
                    <a:pt x="527" y="152"/>
                    <a:pt x="527" y="152"/>
                  </a:cubicBezTo>
                  <a:cubicBezTo>
                    <a:pt x="525" y="149"/>
                    <a:pt x="522" y="147"/>
                    <a:pt x="513" y="147"/>
                  </a:cubicBezTo>
                  <a:cubicBezTo>
                    <a:pt x="513" y="147"/>
                    <a:pt x="513" y="147"/>
                    <a:pt x="513" y="147"/>
                  </a:cubicBezTo>
                  <a:cubicBezTo>
                    <a:pt x="498" y="147"/>
                    <a:pt x="480" y="131"/>
                    <a:pt x="472" y="122"/>
                  </a:cubicBezTo>
                  <a:cubicBezTo>
                    <a:pt x="472" y="122"/>
                    <a:pt x="472" y="122"/>
                    <a:pt x="472" y="122"/>
                  </a:cubicBezTo>
                  <a:cubicBezTo>
                    <a:pt x="462" y="127"/>
                    <a:pt x="456" y="129"/>
                    <a:pt x="449" y="129"/>
                  </a:cubicBezTo>
                  <a:cubicBezTo>
                    <a:pt x="449" y="129"/>
                    <a:pt x="449" y="129"/>
                    <a:pt x="449" y="129"/>
                  </a:cubicBezTo>
                  <a:cubicBezTo>
                    <a:pt x="439" y="128"/>
                    <a:pt x="430" y="125"/>
                    <a:pt x="413" y="122"/>
                  </a:cubicBezTo>
                  <a:cubicBezTo>
                    <a:pt x="413" y="122"/>
                    <a:pt x="413" y="122"/>
                    <a:pt x="413" y="122"/>
                  </a:cubicBezTo>
                  <a:cubicBezTo>
                    <a:pt x="379" y="115"/>
                    <a:pt x="363" y="84"/>
                    <a:pt x="356" y="65"/>
                  </a:cubicBezTo>
                  <a:cubicBezTo>
                    <a:pt x="356" y="65"/>
                    <a:pt x="356" y="65"/>
                    <a:pt x="356" y="65"/>
                  </a:cubicBezTo>
                  <a:cubicBezTo>
                    <a:pt x="354" y="61"/>
                    <a:pt x="351" y="59"/>
                    <a:pt x="346" y="59"/>
                  </a:cubicBezTo>
                  <a:cubicBezTo>
                    <a:pt x="346" y="59"/>
                    <a:pt x="346" y="59"/>
                    <a:pt x="346" y="59"/>
                  </a:cubicBezTo>
                  <a:cubicBezTo>
                    <a:pt x="332" y="59"/>
                    <a:pt x="302" y="75"/>
                    <a:pt x="272" y="75"/>
                  </a:cubicBezTo>
                  <a:cubicBezTo>
                    <a:pt x="272" y="75"/>
                    <a:pt x="272" y="75"/>
                    <a:pt x="272" y="75"/>
                  </a:cubicBezTo>
                  <a:cubicBezTo>
                    <a:pt x="232" y="75"/>
                    <a:pt x="185" y="28"/>
                    <a:pt x="172" y="14"/>
                  </a:cubicBezTo>
                  <a:cubicBezTo>
                    <a:pt x="172" y="14"/>
                    <a:pt x="172" y="14"/>
                    <a:pt x="172" y="14"/>
                  </a:cubicBezTo>
                  <a:cubicBezTo>
                    <a:pt x="169" y="12"/>
                    <a:pt x="167" y="9"/>
                    <a:pt x="164" y="5"/>
                  </a:cubicBezTo>
                  <a:cubicBezTo>
                    <a:pt x="164" y="5"/>
                    <a:pt x="164" y="5"/>
                    <a:pt x="164" y="5"/>
                  </a:cubicBezTo>
                  <a:cubicBezTo>
                    <a:pt x="150" y="5"/>
                    <a:pt x="133" y="6"/>
                    <a:pt x="120" y="8"/>
                  </a:cubicBezTo>
                  <a:cubicBezTo>
                    <a:pt x="120" y="8"/>
                    <a:pt x="120" y="8"/>
                    <a:pt x="120" y="8"/>
                  </a:cubicBezTo>
                  <a:cubicBezTo>
                    <a:pt x="106" y="9"/>
                    <a:pt x="94" y="12"/>
                    <a:pt x="92" y="14"/>
                  </a:cubicBezTo>
                  <a:cubicBezTo>
                    <a:pt x="92" y="14"/>
                    <a:pt x="92" y="14"/>
                    <a:pt x="92" y="14"/>
                  </a:cubicBezTo>
                  <a:cubicBezTo>
                    <a:pt x="88" y="18"/>
                    <a:pt x="86" y="25"/>
                    <a:pt x="86" y="32"/>
                  </a:cubicBezTo>
                  <a:cubicBezTo>
                    <a:pt x="86" y="32"/>
                    <a:pt x="86" y="32"/>
                    <a:pt x="86" y="32"/>
                  </a:cubicBezTo>
                  <a:cubicBezTo>
                    <a:pt x="86" y="43"/>
                    <a:pt x="90" y="54"/>
                    <a:pt x="96" y="60"/>
                  </a:cubicBezTo>
                  <a:cubicBezTo>
                    <a:pt x="96" y="60"/>
                    <a:pt x="96" y="60"/>
                    <a:pt x="96" y="60"/>
                  </a:cubicBezTo>
                  <a:cubicBezTo>
                    <a:pt x="99" y="63"/>
                    <a:pt x="100" y="67"/>
                    <a:pt x="100" y="70"/>
                  </a:cubicBezTo>
                  <a:cubicBezTo>
                    <a:pt x="100" y="70"/>
                    <a:pt x="100" y="70"/>
                    <a:pt x="100" y="70"/>
                  </a:cubicBezTo>
                  <a:cubicBezTo>
                    <a:pt x="100" y="80"/>
                    <a:pt x="90" y="87"/>
                    <a:pt x="79" y="88"/>
                  </a:cubicBezTo>
                  <a:cubicBezTo>
                    <a:pt x="79" y="88"/>
                    <a:pt x="79" y="88"/>
                    <a:pt x="79" y="88"/>
                  </a:cubicBezTo>
                  <a:cubicBezTo>
                    <a:pt x="78" y="88"/>
                    <a:pt x="76" y="88"/>
                    <a:pt x="75" y="91"/>
                  </a:cubicBezTo>
                  <a:cubicBezTo>
                    <a:pt x="75" y="91"/>
                    <a:pt x="75" y="91"/>
                    <a:pt x="75" y="91"/>
                  </a:cubicBezTo>
                  <a:cubicBezTo>
                    <a:pt x="74" y="94"/>
                    <a:pt x="73" y="98"/>
                    <a:pt x="73" y="102"/>
                  </a:cubicBezTo>
                  <a:cubicBezTo>
                    <a:pt x="73" y="102"/>
                    <a:pt x="73" y="102"/>
                    <a:pt x="73" y="102"/>
                  </a:cubicBezTo>
                  <a:cubicBezTo>
                    <a:pt x="73" y="108"/>
                    <a:pt x="75" y="116"/>
                    <a:pt x="78" y="121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81" y="127"/>
                    <a:pt x="85" y="130"/>
                    <a:pt x="90" y="131"/>
                  </a:cubicBezTo>
                  <a:cubicBezTo>
                    <a:pt x="90" y="131"/>
                    <a:pt x="90" y="131"/>
                    <a:pt x="90" y="131"/>
                  </a:cubicBezTo>
                  <a:cubicBezTo>
                    <a:pt x="91" y="130"/>
                    <a:pt x="93" y="130"/>
                    <a:pt x="96" y="130"/>
                  </a:cubicBezTo>
                  <a:cubicBezTo>
                    <a:pt x="96" y="130"/>
                    <a:pt x="96" y="130"/>
                    <a:pt x="96" y="130"/>
                  </a:cubicBezTo>
                  <a:cubicBezTo>
                    <a:pt x="101" y="130"/>
                    <a:pt x="108" y="131"/>
                    <a:pt x="114" y="135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48"/>
            <p:cNvSpPr>
              <a:spLocks noEditPoints="1"/>
            </p:cNvSpPr>
            <p:nvPr/>
          </p:nvSpPr>
          <p:spPr bwMode="auto">
            <a:xfrm>
              <a:off x="5846768" y="4405315"/>
              <a:ext cx="849313" cy="1030288"/>
            </a:xfrm>
            <a:custGeom>
              <a:avLst/>
              <a:gdLst>
                <a:gd name="T0" fmla="*/ 213452 w 378"/>
                <a:gd name="T1" fmla="*/ 1010086 h 459"/>
                <a:gd name="T2" fmla="*/ 247155 w 378"/>
                <a:gd name="T3" fmla="*/ 936013 h 459"/>
                <a:gd name="T4" fmla="*/ 139305 w 378"/>
                <a:gd name="T5" fmla="*/ 866430 h 459"/>
                <a:gd name="T6" fmla="*/ 130318 w 378"/>
                <a:gd name="T7" fmla="*/ 864185 h 459"/>
                <a:gd name="T8" fmla="*/ 134812 w 378"/>
                <a:gd name="T9" fmla="*/ 763176 h 459"/>
                <a:gd name="T10" fmla="*/ 132565 w 378"/>
                <a:gd name="T11" fmla="*/ 693593 h 459"/>
                <a:gd name="T12" fmla="*/ 15728 w 378"/>
                <a:gd name="T13" fmla="*/ 498309 h 459"/>
                <a:gd name="T14" fmla="*/ 35950 w 378"/>
                <a:gd name="T15" fmla="*/ 428726 h 459"/>
                <a:gd name="T16" fmla="*/ 123577 w 378"/>
                <a:gd name="T17" fmla="*/ 303026 h 459"/>
                <a:gd name="T18" fmla="*/ 51678 w 378"/>
                <a:gd name="T19" fmla="*/ 231198 h 459"/>
                <a:gd name="T20" fmla="*/ 143799 w 378"/>
                <a:gd name="T21" fmla="*/ 152635 h 459"/>
                <a:gd name="T22" fmla="*/ 453866 w 378"/>
                <a:gd name="T23" fmla="*/ 6734 h 459"/>
                <a:gd name="T24" fmla="*/ 467347 w 378"/>
                <a:gd name="T25" fmla="*/ 8979 h 459"/>
                <a:gd name="T26" fmla="*/ 525765 w 378"/>
                <a:gd name="T27" fmla="*/ 4489 h 459"/>
                <a:gd name="T28" fmla="*/ 521271 w 378"/>
                <a:gd name="T29" fmla="*/ 89785 h 459"/>
                <a:gd name="T30" fmla="*/ 579690 w 378"/>
                <a:gd name="T31" fmla="*/ 65094 h 459"/>
                <a:gd name="T32" fmla="*/ 683045 w 378"/>
                <a:gd name="T33" fmla="*/ 53871 h 459"/>
                <a:gd name="T34" fmla="*/ 750451 w 378"/>
                <a:gd name="T35" fmla="*/ 78562 h 459"/>
                <a:gd name="T36" fmla="*/ 754945 w 378"/>
                <a:gd name="T37" fmla="*/ 85296 h 459"/>
                <a:gd name="T38" fmla="*/ 847066 w 378"/>
                <a:gd name="T39" fmla="*/ 269356 h 459"/>
                <a:gd name="T40" fmla="*/ 849313 w 378"/>
                <a:gd name="T41" fmla="*/ 276090 h 459"/>
                <a:gd name="T42" fmla="*/ 710008 w 378"/>
                <a:gd name="T43" fmla="*/ 395056 h 459"/>
                <a:gd name="T44" fmla="*/ 590924 w 378"/>
                <a:gd name="T45" fmla="*/ 462395 h 459"/>
                <a:gd name="T46" fmla="*/ 557221 w 378"/>
                <a:gd name="T47" fmla="*/ 592584 h 459"/>
                <a:gd name="T48" fmla="*/ 510037 w 378"/>
                <a:gd name="T49" fmla="*/ 738485 h 459"/>
                <a:gd name="T50" fmla="*/ 456113 w 378"/>
                <a:gd name="T51" fmla="*/ 989885 h 459"/>
                <a:gd name="T52" fmla="*/ 420163 w 378"/>
                <a:gd name="T53" fmla="*/ 1005597 h 459"/>
                <a:gd name="T54" fmla="*/ 366238 w 378"/>
                <a:gd name="T55" fmla="*/ 996618 h 459"/>
                <a:gd name="T56" fmla="*/ 213452 w 378"/>
                <a:gd name="T57" fmla="*/ 1030288 h 459"/>
                <a:gd name="T58" fmla="*/ 256142 w 378"/>
                <a:gd name="T59" fmla="*/ 936013 h 459"/>
                <a:gd name="T60" fmla="*/ 222439 w 378"/>
                <a:gd name="T61" fmla="*/ 1019065 h 459"/>
                <a:gd name="T62" fmla="*/ 406682 w 378"/>
                <a:gd name="T63" fmla="*/ 994374 h 459"/>
                <a:gd name="T64" fmla="*/ 444878 w 378"/>
                <a:gd name="T65" fmla="*/ 989885 h 459"/>
                <a:gd name="T66" fmla="*/ 503297 w 378"/>
                <a:gd name="T67" fmla="*/ 731751 h 459"/>
                <a:gd name="T68" fmla="*/ 550481 w 378"/>
                <a:gd name="T69" fmla="*/ 585850 h 459"/>
                <a:gd name="T70" fmla="*/ 581937 w 378"/>
                <a:gd name="T71" fmla="*/ 462395 h 459"/>
                <a:gd name="T72" fmla="*/ 710008 w 378"/>
                <a:gd name="T73" fmla="*/ 386077 h 459"/>
                <a:gd name="T74" fmla="*/ 838079 w 378"/>
                <a:gd name="T75" fmla="*/ 276090 h 459"/>
                <a:gd name="T76" fmla="*/ 745957 w 378"/>
                <a:gd name="T77" fmla="*/ 87541 h 459"/>
                <a:gd name="T78" fmla="*/ 635861 w 378"/>
                <a:gd name="T79" fmla="*/ 35914 h 459"/>
                <a:gd name="T80" fmla="*/ 530259 w 378"/>
                <a:gd name="T81" fmla="*/ 112232 h 459"/>
                <a:gd name="T82" fmla="*/ 512284 w 378"/>
                <a:gd name="T83" fmla="*/ 89785 h 459"/>
                <a:gd name="T84" fmla="*/ 519025 w 378"/>
                <a:gd name="T85" fmla="*/ 11223 h 459"/>
                <a:gd name="T86" fmla="*/ 467347 w 378"/>
                <a:gd name="T87" fmla="*/ 17957 h 459"/>
                <a:gd name="T88" fmla="*/ 366238 w 378"/>
                <a:gd name="T89" fmla="*/ 58361 h 459"/>
                <a:gd name="T90" fmla="*/ 65159 w 378"/>
                <a:gd name="T91" fmla="*/ 235687 h 459"/>
                <a:gd name="T92" fmla="*/ 139305 w 378"/>
                <a:gd name="T93" fmla="*/ 316494 h 459"/>
                <a:gd name="T94" fmla="*/ 8987 w 378"/>
                <a:gd name="T95" fmla="*/ 475863 h 459"/>
                <a:gd name="T96" fmla="*/ 69653 w 378"/>
                <a:gd name="T97" fmla="*/ 585850 h 459"/>
                <a:gd name="T98" fmla="*/ 164021 w 378"/>
                <a:gd name="T99" fmla="*/ 729507 h 459"/>
                <a:gd name="T100" fmla="*/ 132565 w 378"/>
                <a:gd name="T101" fmla="*/ 808069 h 459"/>
                <a:gd name="T102" fmla="*/ 139305 w 378"/>
                <a:gd name="T103" fmla="*/ 857451 h 45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378" h="459">
                  <a:moveTo>
                    <a:pt x="92" y="459"/>
                  </a:moveTo>
                  <a:cubicBezTo>
                    <a:pt x="92" y="458"/>
                    <a:pt x="91" y="457"/>
                    <a:pt x="91" y="457"/>
                  </a:cubicBezTo>
                  <a:cubicBezTo>
                    <a:pt x="91" y="457"/>
                    <a:pt x="91" y="457"/>
                    <a:pt x="91" y="457"/>
                  </a:cubicBezTo>
                  <a:cubicBezTo>
                    <a:pt x="91" y="454"/>
                    <a:pt x="93" y="453"/>
                    <a:pt x="95" y="450"/>
                  </a:cubicBezTo>
                  <a:cubicBezTo>
                    <a:pt x="95" y="450"/>
                    <a:pt x="95" y="450"/>
                    <a:pt x="95" y="450"/>
                  </a:cubicBezTo>
                  <a:cubicBezTo>
                    <a:pt x="96" y="447"/>
                    <a:pt x="99" y="444"/>
                    <a:pt x="101" y="441"/>
                  </a:cubicBezTo>
                  <a:cubicBezTo>
                    <a:pt x="101" y="441"/>
                    <a:pt x="101" y="441"/>
                    <a:pt x="101" y="441"/>
                  </a:cubicBezTo>
                  <a:cubicBezTo>
                    <a:pt x="106" y="434"/>
                    <a:pt x="110" y="425"/>
                    <a:pt x="110" y="417"/>
                  </a:cubicBezTo>
                  <a:cubicBezTo>
                    <a:pt x="110" y="417"/>
                    <a:pt x="110" y="417"/>
                    <a:pt x="110" y="417"/>
                  </a:cubicBezTo>
                  <a:cubicBezTo>
                    <a:pt x="110" y="411"/>
                    <a:pt x="108" y="405"/>
                    <a:pt x="102" y="399"/>
                  </a:cubicBezTo>
                  <a:cubicBezTo>
                    <a:pt x="102" y="399"/>
                    <a:pt x="102" y="399"/>
                    <a:pt x="102" y="399"/>
                  </a:cubicBezTo>
                  <a:cubicBezTo>
                    <a:pt x="93" y="390"/>
                    <a:pt x="79" y="386"/>
                    <a:pt x="62" y="386"/>
                  </a:cubicBezTo>
                  <a:cubicBezTo>
                    <a:pt x="62" y="386"/>
                    <a:pt x="62" y="386"/>
                    <a:pt x="62" y="386"/>
                  </a:cubicBezTo>
                  <a:cubicBezTo>
                    <a:pt x="61" y="386"/>
                    <a:pt x="60" y="386"/>
                    <a:pt x="60" y="386"/>
                  </a:cubicBezTo>
                  <a:cubicBezTo>
                    <a:pt x="60" y="386"/>
                    <a:pt x="60" y="386"/>
                    <a:pt x="60" y="386"/>
                  </a:cubicBezTo>
                  <a:cubicBezTo>
                    <a:pt x="59" y="387"/>
                    <a:pt x="58" y="386"/>
                    <a:pt x="58" y="385"/>
                  </a:cubicBezTo>
                  <a:cubicBezTo>
                    <a:pt x="58" y="385"/>
                    <a:pt x="58" y="385"/>
                    <a:pt x="58" y="385"/>
                  </a:cubicBezTo>
                  <a:cubicBezTo>
                    <a:pt x="56" y="377"/>
                    <a:pt x="55" y="368"/>
                    <a:pt x="55" y="360"/>
                  </a:cubicBezTo>
                  <a:cubicBezTo>
                    <a:pt x="55" y="360"/>
                    <a:pt x="55" y="360"/>
                    <a:pt x="55" y="360"/>
                  </a:cubicBezTo>
                  <a:cubicBezTo>
                    <a:pt x="55" y="352"/>
                    <a:pt x="56" y="345"/>
                    <a:pt x="60" y="340"/>
                  </a:cubicBezTo>
                  <a:cubicBezTo>
                    <a:pt x="60" y="340"/>
                    <a:pt x="60" y="340"/>
                    <a:pt x="60" y="340"/>
                  </a:cubicBezTo>
                  <a:cubicBezTo>
                    <a:pt x="66" y="334"/>
                    <a:pt x="69" y="330"/>
                    <a:pt x="69" y="325"/>
                  </a:cubicBezTo>
                  <a:cubicBezTo>
                    <a:pt x="69" y="325"/>
                    <a:pt x="69" y="325"/>
                    <a:pt x="69" y="325"/>
                  </a:cubicBezTo>
                  <a:cubicBezTo>
                    <a:pt x="69" y="321"/>
                    <a:pt x="66" y="316"/>
                    <a:pt x="59" y="309"/>
                  </a:cubicBezTo>
                  <a:cubicBezTo>
                    <a:pt x="59" y="309"/>
                    <a:pt x="59" y="309"/>
                    <a:pt x="59" y="309"/>
                  </a:cubicBezTo>
                  <a:cubicBezTo>
                    <a:pt x="45" y="294"/>
                    <a:pt x="43" y="278"/>
                    <a:pt x="29" y="264"/>
                  </a:cubicBezTo>
                  <a:cubicBezTo>
                    <a:pt x="29" y="264"/>
                    <a:pt x="29" y="264"/>
                    <a:pt x="29" y="264"/>
                  </a:cubicBezTo>
                  <a:cubicBezTo>
                    <a:pt x="13" y="249"/>
                    <a:pt x="16" y="231"/>
                    <a:pt x="7" y="222"/>
                  </a:cubicBezTo>
                  <a:cubicBezTo>
                    <a:pt x="7" y="222"/>
                    <a:pt x="7" y="222"/>
                    <a:pt x="7" y="222"/>
                  </a:cubicBezTo>
                  <a:cubicBezTo>
                    <a:pt x="3" y="218"/>
                    <a:pt x="0" y="216"/>
                    <a:pt x="0" y="212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207"/>
                    <a:pt x="5" y="202"/>
                    <a:pt x="16" y="191"/>
                  </a:cubicBezTo>
                  <a:cubicBezTo>
                    <a:pt x="16" y="191"/>
                    <a:pt x="16" y="191"/>
                    <a:pt x="16" y="191"/>
                  </a:cubicBezTo>
                  <a:cubicBezTo>
                    <a:pt x="33" y="175"/>
                    <a:pt x="58" y="153"/>
                    <a:pt x="58" y="141"/>
                  </a:cubicBezTo>
                  <a:cubicBezTo>
                    <a:pt x="58" y="141"/>
                    <a:pt x="58" y="141"/>
                    <a:pt x="58" y="141"/>
                  </a:cubicBezTo>
                  <a:cubicBezTo>
                    <a:pt x="58" y="139"/>
                    <a:pt x="57" y="137"/>
                    <a:pt x="55" y="135"/>
                  </a:cubicBezTo>
                  <a:cubicBezTo>
                    <a:pt x="55" y="135"/>
                    <a:pt x="55" y="135"/>
                    <a:pt x="55" y="135"/>
                  </a:cubicBezTo>
                  <a:cubicBezTo>
                    <a:pt x="44" y="123"/>
                    <a:pt x="32" y="119"/>
                    <a:pt x="23" y="105"/>
                  </a:cubicBezTo>
                  <a:cubicBezTo>
                    <a:pt x="23" y="105"/>
                    <a:pt x="23" y="105"/>
                    <a:pt x="23" y="105"/>
                  </a:cubicBezTo>
                  <a:cubicBezTo>
                    <a:pt x="23" y="104"/>
                    <a:pt x="23" y="103"/>
                    <a:pt x="23" y="103"/>
                  </a:cubicBezTo>
                  <a:cubicBezTo>
                    <a:pt x="23" y="103"/>
                    <a:pt x="23" y="103"/>
                    <a:pt x="23" y="103"/>
                  </a:cubicBezTo>
                  <a:cubicBezTo>
                    <a:pt x="24" y="102"/>
                    <a:pt x="24" y="102"/>
                    <a:pt x="25" y="102"/>
                  </a:cubicBezTo>
                  <a:cubicBezTo>
                    <a:pt x="25" y="102"/>
                    <a:pt x="25" y="102"/>
                    <a:pt x="25" y="102"/>
                  </a:cubicBezTo>
                  <a:cubicBezTo>
                    <a:pt x="50" y="100"/>
                    <a:pt x="50" y="83"/>
                    <a:pt x="64" y="68"/>
                  </a:cubicBezTo>
                  <a:cubicBezTo>
                    <a:pt x="64" y="68"/>
                    <a:pt x="64" y="68"/>
                    <a:pt x="64" y="68"/>
                  </a:cubicBezTo>
                  <a:cubicBezTo>
                    <a:pt x="80" y="53"/>
                    <a:pt x="138" y="22"/>
                    <a:pt x="163" y="22"/>
                  </a:cubicBezTo>
                  <a:cubicBezTo>
                    <a:pt x="163" y="22"/>
                    <a:pt x="163" y="22"/>
                    <a:pt x="163" y="22"/>
                  </a:cubicBezTo>
                  <a:cubicBezTo>
                    <a:pt x="175" y="22"/>
                    <a:pt x="190" y="13"/>
                    <a:pt x="202" y="3"/>
                  </a:cubicBezTo>
                  <a:cubicBezTo>
                    <a:pt x="202" y="3"/>
                    <a:pt x="202" y="3"/>
                    <a:pt x="202" y="3"/>
                  </a:cubicBezTo>
                  <a:cubicBezTo>
                    <a:pt x="202" y="3"/>
                    <a:pt x="203" y="3"/>
                    <a:pt x="203" y="3"/>
                  </a:cubicBezTo>
                  <a:cubicBezTo>
                    <a:pt x="203" y="3"/>
                    <a:pt x="203" y="3"/>
                    <a:pt x="203" y="3"/>
                  </a:cubicBezTo>
                  <a:cubicBezTo>
                    <a:pt x="205" y="3"/>
                    <a:pt x="206" y="4"/>
                    <a:pt x="208" y="4"/>
                  </a:cubicBezTo>
                  <a:cubicBezTo>
                    <a:pt x="208" y="4"/>
                    <a:pt x="208" y="4"/>
                    <a:pt x="208" y="4"/>
                  </a:cubicBezTo>
                  <a:cubicBezTo>
                    <a:pt x="215" y="4"/>
                    <a:pt x="221" y="0"/>
                    <a:pt x="227" y="0"/>
                  </a:cubicBezTo>
                  <a:cubicBezTo>
                    <a:pt x="227" y="0"/>
                    <a:pt x="227" y="0"/>
                    <a:pt x="227" y="0"/>
                  </a:cubicBezTo>
                  <a:cubicBezTo>
                    <a:pt x="230" y="0"/>
                    <a:pt x="232" y="0"/>
                    <a:pt x="234" y="2"/>
                  </a:cubicBezTo>
                  <a:cubicBezTo>
                    <a:pt x="234" y="2"/>
                    <a:pt x="234" y="2"/>
                    <a:pt x="234" y="2"/>
                  </a:cubicBezTo>
                  <a:cubicBezTo>
                    <a:pt x="236" y="4"/>
                    <a:pt x="236" y="7"/>
                    <a:pt x="236" y="10"/>
                  </a:cubicBezTo>
                  <a:cubicBezTo>
                    <a:pt x="236" y="10"/>
                    <a:pt x="236" y="10"/>
                    <a:pt x="236" y="10"/>
                  </a:cubicBezTo>
                  <a:cubicBezTo>
                    <a:pt x="236" y="19"/>
                    <a:pt x="232" y="32"/>
                    <a:pt x="232" y="40"/>
                  </a:cubicBezTo>
                  <a:cubicBezTo>
                    <a:pt x="232" y="40"/>
                    <a:pt x="232" y="40"/>
                    <a:pt x="232" y="40"/>
                  </a:cubicBezTo>
                  <a:cubicBezTo>
                    <a:pt x="232" y="44"/>
                    <a:pt x="233" y="46"/>
                    <a:pt x="236" y="46"/>
                  </a:cubicBezTo>
                  <a:cubicBezTo>
                    <a:pt x="236" y="46"/>
                    <a:pt x="236" y="46"/>
                    <a:pt x="236" y="46"/>
                  </a:cubicBezTo>
                  <a:cubicBezTo>
                    <a:pt x="242" y="46"/>
                    <a:pt x="250" y="38"/>
                    <a:pt x="258" y="29"/>
                  </a:cubicBezTo>
                  <a:cubicBezTo>
                    <a:pt x="258" y="29"/>
                    <a:pt x="258" y="29"/>
                    <a:pt x="258" y="29"/>
                  </a:cubicBezTo>
                  <a:cubicBezTo>
                    <a:pt x="267" y="21"/>
                    <a:pt x="274" y="12"/>
                    <a:pt x="283" y="12"/>
                  </a:cubicBezTo>
                  <a:cubicBezTo>
                    <a:pt x="283" y="12"/>
                    <a:pt x="283" y="12"/>
                    <a:pt x="283" y="12"/>
                  </a:cubicBezTo>
                  <a:cubicBezTo>
                    <a:pt x="290" y="12"/>
                    <a:pt x="296" y="18"/>
                    <a:pt x="304" y="24"/>
                  </a:cubicBezTo>
                  <a:cubicBezTo>
                    <a:pt x="304" y="24"/>
                    <a:pt x="304" y="24"/>
                    <a:pt x="304" y="24"/>
                  </a:cubicBezTo>
                  <a:cubicBezTo>
                    <a:pt x="312" y="29"/>
                    <a:pt x="321" y="35"/>
                    <a:pt x="333" y="35"/>
                  </a:cubicBezTo>
                  <a:cubicBezTo>
                    <a:pt x="333" y="35"/>
                    <a:pt x="333" y="35"/>
                    <a:pt x="333" y="35"/>
                  </a:cubicBezTo>
                  <a:cubicBezTo>
                    <a:pt x="333" y="35"/>
                    <a:pt x="334" y="35"/>
                    <a:pt x="334" y="35"/>
                  </a:cubicBezTo>
                  <a:cubicBezTo>
                    <a:pt x="334" y="35"/>
                    <a:pt x="334" y="35"/>
                    <a:pt x="334" y="35"/>
                  </a:cubicBezTo>
                  <a:cubicBezTo>
                    <a:pt x="335" y="35"/>
                    <a:pt x="336" y="35"/>
                    <a:pt x="336" y="36"/>
                  </a:cubicBezTo>
                  <a:cubicBezTo>
                    <a:pt x="336" y="36"/>
                    <a:pt x="336" y="36"/>
                    <a:pt x="336" y="36"/>
                  </a:cubicBezTo>
                  <a:cubicBezTo>
                    <a:pt x="336" y="36"/>
                    <a:pt x="337" y="37"/>
                    <a:pt x="336" y="38"/>
                  </a:cubicBezTo>
                  <a:cubicBezTo>
                    <a:pt x="336" y="38"/>
                    <a:pt x="336" y="38"/>
                    <a:pt x="336" y="38"/>
                  </a:cubicBezTo>
                  <a:cubicBezTo>
                    <a:pt x="335" y="40"/>
                    <a:pt x="335" y="42"/>
                    <a:pt x="335" y="46"/>
                  </a:cubicBezTo>
                  <a:cubicBezTo>
                    <a:pt x="335" y="46"/>
                    <a:pt x="335" y="46"/>
                    <a:pt x="335" y="46"/>
                  </a:cubicBezTo>
                  <a:cubicBezTo>
                    <a:pt x="335" y="66"/>
                    <a:pt x="353" y="104"/>
                    <a:pt x="377" y="120"/>
                  </a:cubicBezTo>
                  <a:cubicBezTo>
                    <a:pt x="377" y="120"/>
                    <a:pt x="377" y="120"/>
                    <a:pt x="377" y="120"/>
                  </a:cubicBezTo>
                  <a:cubicBezTo>
                    <a:pt x="378" y="121"/>
                    <a:pt x="378" y="121"/>
                    <a:pt x="378" y="122"/>
                  </a:cubicBezTo>
                  <a:cubicBezTo>
                    <a:pt x="378" y="122"/>
                    <a:pt x="378" y="122"/>
                    <a:pt x="378" y="122"/>
                  </a:cubicBezTo>
                  <a:cubicBezTo>
                    <a:pt x="378" y="122"/>
                    <a:pt x="378" y="123"/>
                    <a:pt x="378" y="123"/>
                  </a:cubicBezTo>
                  <a:cubicBezTo>
                    <a:pt x="378" y="123"/>
                    <a:pt x="378" y="123"/>
                    <a:pt x="378" y="123"/>
                  </a:cubicBezTo>
                  <a:cubicBezTo>
                    <a:pt x="370" y="133"/>
                    <a:pt x="359" y="146"/>
                    <a:pt x="348" y="157"/>
                  </a:cubicBezTo>
                  <a:cubicBezTo>
                    <a:pt x="348" y="157"/>
                    <a:pt x="348" y="157"/>
                    <a:pt x="348" y="157"/>
                  </a:cubicBezTo>
                  <a:cubicBezTo>
                    <a:pt x="337" y="167"/>
                    <a:pt x="326" y="176"/>
                    <a:pt x="316" y="176"/>
                  </a:cubicBezTo>
                  <a:cubicBezTo>
                    <a:pt x="316" y="176"/>
                    <a:pt x="316" y="176"/>
                    <a:pt x="316" y="176"/>
                  </a:cubicBezTo>
                  <a:cubicBezTo>
                    <a:pt x="304" y="176"/>
                    <a:pt x="291" y="177"/>
                    <a:pt x="280" y="181"/>
                  </a:cubicBezTo>
                  <a:cubicBezTo>
                    <a:pt x="280" y="181"/>
                    <a:pt x="280" y="181"/>
                    <a:pt x="280" y="181"/>
                  </a:cubicBezTo>
                  <a:cubicBezTo>
                    <a:pt x="270" y="185"/>
                    <a:pt x="263" y="192"/>
                    <a:pt x="263" y="206"/>
                  </a:cubicBezTo>
                  <a:cubicBezTo>
                    <a:pt x="263" y="206"/>
                    <a:pt x="263" y="206"/>
                    <a:pt x="263" y="206"/>
                  </a:cubicBezTo>
                  <a:cubicBezTo>
                    <a:pt x="263" y="216"/>
                    <a:pt x="264" y="223"/>
                    <a:pt x="264" y="230"/>
                  </a:cubicBezTo>
                  <a:cubicBezTo>
                    <a:pt x="264" y="230"/>
                    <a:pt x="264" y="230"/>
                    <a:pt x="264" y="230"/>
                  </a:cubicBezTo>
                  <a:cubicBezTo>
                    <a:pt x="264" y="242"/>
                    <a:pt x="261" y="251"/>
                    <a:pt x="248" y="264"/>
                  </a:cubicBezTo>
                  <a:cubicBezTo>
                    <a:pt x="248" y="264"/>
                    <a:pt x="248" y="264"/>
                    <a:pt x="248" y="264"/>
                  </a:cubicBezTo>
                  <a:cubicBezTo>
                    <a:pt x="237" y="275"/>
                    <a:pt x="236" y="286"/>
                    <a:pt x="235" y="298"/>
                  </a:cubicBezTo>
                  <a:cubicBezTo>
                    <a:pt x="235" y="298"/>
                    <a:pt x="235" y="298"/>
                    <a:pt x="235" y="298"/>
                  </a:cubicBezTo>
                  <a:cubicBezTo>
                    <a:pt x="235" y="309"/>
                    <a:pt x="235" y="321"/>
                    <a:pt x="227" y="329"/>
                  </a:cubicBezTo>
                  <a:cubicBezTo>
                    <a:pt x="227" y="329"/>
                    <a:pt x="227" y="329"/>
                    <a:pt x="227" y="329"/>
                  </a:cubicBezTo>
                  <a:cubicBezTo>
                    <a:pt x="216" y="340"/>
                    <a:pt x="197" y="379"/>
                    <a:pt x="197" y="413"/>
                  </a:cubicBezTo>
                  <a:cubicBezTo>
                    <a:pt x="197" y="413"/>
                    <a:pt x="197" y="413"/>
                    <a:pt x="197" y="413"/>
                  </a:cubicBezTo>
                  <a:cubicBezTo>
                    <a:pt x="197" y="423"/>
                    <a:pt x="199" y="433"/>
                    <a:pt x="203" y="441"/>
                  </a:cubicBezTo>
                  <a:cubicBezTo>
                    <a:pt x="203" y="441"/>
                    <a:pt x="203" y="441"/>
                    <a:pt x="203" y="441"/>
                  </a:cubicBezTo>
                  <a:cubicBezTo>
                    <a:pt x="203" y="441"/>
                    <a:pt x="203" y="443"/>
                    <a:pt x="202" y="443"/>
                  </a:cubicBezTo>
                  <a:cubicBezTo>
                    <a:pt x="202" y="443"/>
                    <a:pt x="202" y="443"/>
                    <a:pt x="202" y="443"/>
                  </a:cubicBezTo>
                  <a:cubicBezTo>
                    <a:pt x="197" y="446"/>
                    <a:pt x="192" y="448"/>
                    <a:pt x="187" y="448"/>
                  </a:cubicBezTo>
                  <a:cubicBezTo>
                    <a:pt x="187" y="448"/>
                    <a:pt x="187" y="448"/>
                    <a:pt x="187" y="448"/>
                  </a:cubicBezTo>
                  <a:cubicBezTo>
                    <a:pt x="184" y="448"/>
                    <a:pt x="182" y="447"/>
                    <a:pt x="179" y="447"/>
                  </a:cubicBezTo>
                  <a:cubicBezTo>
                    <a:pt x="179" y="447"/>
                    <a:pt x="179" y="447"/>
                    <a:pt x="179" y="447"/>
                  </a:cubicBezTo>
                  <a:cubicBezTo>
                    <a:pt x="175" y="445"/>
                    <a:pt x="169" y="444"/>
                    <a:pt x="163" y="444"/>
                  </a:cubicBezTo>
                  <a:cubicBezTo>
                    <a:pt x="163" y="444"/>
                    <a:pt x="163" y="444"/>
                    <a:pt x="163" y="444"/>
                  </a:cubicBezTo>
                  <a:cubicBezTo>
                    <a:pt x="144" y="444"/>
                    <a:pt x="120" y="451"/>
                    <a:pt x="101" y="458"/>
                  </a:cubicBezTo>
                  <a:cubicBezTo>
                    <a:pt x="101" y="458"/>
                    <a:pt x="101" y="458"/>
                    <a:pt x="101" y="458"/>
                  </a:cubicBezTo>
                  <a:cubicBezTo>
                    <a:pt x="98" y="459"/>
                    <a:pt x="96" y="459"/>
                    <a:pt x="95" y="459"/>
                  </a:cubicBezTo>
                  <a:cubicBezTo>
                    <a:pt x="95" y="459"/>
                    <a:pt x="95" y="459"/>
                    <a:pt x="95" y="459"/>
                  </a:cubicBezTo>
                  <a:cubicBezTo>
                    <a:pt x="94" y="459"/>
                    <a:pt x="93" y="459"/>
                    <a:pt x="92" y="459"/>
                  </a:cubicBezTo>
                  <a:close/>
                  <a:moveTo>
                    <a:pt x="105" y="396"/>
                  </a:moveTo>
                  <a:cubicBezTo>
                    <a:pt x="112" y="403"/>
                    <a:pt x="114" y="410"/>
                    <a:pt x="114" y="417"/>
                  </a:cubicBezTo>
                  <a:cubicBezTo>
                    <a:pt x="114" y="417"/>
                    <a:pt x="114" y="417"/>
                    <a:pt x="114" y="417"/>
                  </a:cubicBezTo>
                  <a:cubicBezTo>
                    <a:pt x="114" y="434"/>
                    <a:pt x="99" y="450"/>
                    <a:pt x="96" y="455"/>
                  </a:cubicBezTo>
                  <a:cubicBezTo>
                    <a:pt x="96" y="455"/>
                    <a:pt x="96" y="455"/>
                    <a:pt x="96" y="455"/>
                  </a:cubicBezTo>
                  <a:cubicBezTo>
                    <a:pt x="97" y="455"/>
                    <a:pt x="98" y="455"/>
                    <a:pt x="99" y="454"/>
                  </a:cubicBezTo>
                  <a:cubicBezTo>
                    <a:pt x="99" y="454"/>
                    <a:pt x="99" y="454"/>
                    <a:pt x="99" y="454"/>
                  </a:cubicBezTo>
                  <a:cubicBezTo>
                    <a:pt x="118" y="447"/>
                    <a:pt x="143" y="440"/>
                    <a:pt x="163" y="440"/>
                  </a:cubicBezTo>
                  <a:cubicBezTo>
                    <a:pt x="163" y="440"/>
                    <a:pt x="163" y="440"/>
                    <a:pt x="163" y="440"/>
                  </a:cubicBezTo>
                  <a:cubicBezTo>
                    <a:pt x="169" y="440"/>
                    <a:pt x="175" y="441"/>
                    <a:pt x="181" y="443"/>
                  </a:cubicBezTo>
                  <a:cubicBezTo>
                    <a:pt x="181" y="443"/>
                    <a:pt x="181" y="443"/>
                    <a:pt x="181" y="443"/>
                  </a:cubicBezTo>
                  <a:cubicBezTo>
                    <a:pt x="183" y="444"/>
                    <a:pt x="185" y="444"/>
                    <a:pt x="187" y="444"/>
                  </a:cubicBezTo>
                  <a:cubicBezTo>
                    <a:pt x="187" y="444"/>
                    <a:pt x="187" y="444"/>
                    <a:pt x="187" y="444"/>
                  </a:cubicBezTo>
                  <a:cubicBezTo>
                    <a:pt x="191" y="444"/>
                    <a:pt x="194" y="443"/>
                    <a:pt x="198" y="441"/>
                  </a:cubicBezTo>
                  <a:cubicBezTo>
                    <a:pt x="198" y="441"/>
                    <a:pt x="198" y="441"/>
                    <a:pt x="198" y="441"/>
                  </a:cubicBezTo>
                  <a:cubicBezTo>
                    <a:pt x="195" y="432"/>
                    <a:pt x="193" y="423"/>
                    <a:pt x="193" y="413"/>
                  </a:cubicBezTo>
                  <a:cubicBezTo>
                    <a:pt x="193" y="413"/>
                    <a:pt x="193" y="413"/>
                    <a:pt x="193" y="413"/>
                  </a:cubicBezTo>
                  <a:cubicBezTo>
                    <a:pt x="193" y="378"/>
                    <a:pt x="213" y="338"/>
                    <a:pt x="224" y="326"/>
                  </a:cubicBezTo>
                  <a:cubicBezTo>
                    <a:pt x="224" y="326"/>
                    <a:pt x="224" y="326"/>
                    <a:pt x="224" y="326"/>
                  </a:cubicBezTo>
                  <a:cubicBezTo>
                    <a:pt x="231" y="320"/>
                    <a:pt x="231" y="310"/>
                    <a:pt x="231" y="298"/>
                  </a:cubicBezTo>
                  <a:cubicBezTo>
                    <a:pt x="231" y="298"/>
                    <a:pt x="231" y="298"/>
                    <a:pt x="231" y="298"/>
                  </a:cubicBezTo>
                  <a:cubicBezTo>
                    <a:pt x="232" y="286"/>
                    <a:pt x="233" y="273"/>
                    <a:pt x="245" y="261"/>
                  </a:cubicBezTo>
                  <a:cubicBezTo>
                    <a:pt x="245" y="261"/>
                    <a:pt x="245" y="261"/>
                    <a:pt x="245" y="261"/>
                  </a:cubicBezTo>
                  <a:cubicBezTo>
                    <a:pt x="258" y="248"/>
                    <a:pt x="260" y="241"/>
                    <a:pt x="260" y="230"/>
                  </a:cubicBezTo>
                  <a:cubicBezTo>
                    <a:pt x="260" y="230"/>
                    <a:pt x="260" y="230"/>
                    <a:pt x="260" y="230"/>
                  </a:cubicBezTo>
                  <a:cubicBezTo>
                    <a:pt x="260" y="224"/>
                    <a:pt x="259" y="216"/>
                    <a:pt x="259" y="206"/>
                  </a:cubicBezTo>
                  <a:cubicBezTo>
                    <a:pt x="259" y="206"/>
                    <a:pt x="259" y="206"/>
                    <a:pt x="259" y="206"/>
                  </a:cubicBezTo>
                  <a:cubicBezTo>
                    <a:pt x="259" y="191"/>
                    <a:pt x="268" y="182"/>
                    <a:pt x="279" y="177"/>
                  </a:cubicBezTo>
                  <a:cubicBezTo>
                    <a:pt x="279" y="177"/>
                    <a:pt x="279" y="177"/>
                    <a:pt x="279" y="177"/>
                  </a:cubicBezTo>
                  <a:cubicBezTo>
                    <a:pt x="290" y="173"/>
                    <a:pt x="304" y="172"/>
                    <a:pt x="316" y="172"/>
                  </a:cubicBezTo>
                  <a:cubicBezTo>
                    <a:pt x="316" y="172"/>
                    <a:pt x="316" y="172"/>
                    <a:pt x="316" y="172"/>
                  </a:cubicBezTo>
                  <a:cubicBezTo>
                    <a:pt x="323" y="172"/>
                    <a:pt x="335" y="164"/>
                    <a:pt x="345" y="154"/>
                  </a:cubicBezTo>
                  <a:cubicBezTo>
                    <a:pt x="345" y="154"/>
                    <a:pt x="345" y="154"/>
                    <a:pt x="345" y="154"/>
                  </a:cubicBezTo>
                  <a:cubicBezTo>
                    <a:pt x="356" y="144"/>
                    <a:pt x="366" y="132"/>
                    <a:pt x="373" y="123"/>
                  </a:cubicBezTo>
                  <a:cubicBezTo>
                    <a:pt x="373" y="123"/>
                    <a:pt x="373" y="123"/>
                    <a:pt x="373" y="123"/>
                  </a:cubicBezTo>
                  <a:cubicBezTo>
                    <a:pt x="348" y="104"/>
                    <a:pt x="331" y="67"/>
                    <a:pt x="331" y="46"/>
                  </a:cubicBezTo>
                  <a:cubicBezTo>
                    <a:pt x="331" y="46"/>
                    <a:pt x="331" y="46"/>
                    <a:pt x="331" y="46"/>
                  </a:cubicBezTo>
                  <a:cubicBezTo>
                    <a:pt x="331" y="43"/>
                    <a:pt x="331" y="41"/>
                    <a:pt x="332" y="39"/>
                  </a:cubicBezTo>
                  <a:cubicBezTo>
                    <a:pt x="332" y="39"/>
                    <a:pt x="332" y="39"/>
                    <a:pt x="332" y="39"/>
                  </a:cubicBezTo>
                  <a:cubicBezTo>
                    <a:pt x="319" y="39"/>
                    <a:pt x="310" y="33"/>
                    <a:pt x="302" y="27"/>
                  </a:cubicBezTo>
                  <a:cubicBezTo>
                    <a:pt x="302" y="27"/>
                    <a:pt x="302" y="27"/>
                    <a:pt x="302" y="27"/>
                  </a:cubicBezTo>
                  <a:cubicBezTo>
                    <a:pt x="294" y="21"/>
                    <a:pt x="287" y="15"/>
                    <a:pt x="283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278" y="15"/>
                    <a:pt x="269" y="23"/>
                    <a:pt x="261" y="32"/>
                  </a:cubicBezTo>
                  <a:cubicBezTo>
                    <a:pt x="261" y="32"/>
                    <a:pt x="261" y="32"/>
                    <a:pt x="261" y="32"/>
                  </a:cubicBezTo>
                  <a:cubicBezTo>
                    <a:pt x="253" y="41"/>
                    <a:pt x="245" y="50"/>
                    <a:pt x="236" y="50"/>
                  </a:cubicBezTo>
                  <a:cubicBezTo>
                    <a:pt x="236" y="50"/>
                    <a:pt x="236" y="50"/>
                    <a:pt x="236" y="50"/>
                  </a:cubicBezTo>
                  <a:cubicBezTo>
                    <a:pt x="233" y="50"/>
                    <a:pt x="231" y="49"/>
                    <a:pt x="229" y="47"/>
                  </a:cubicBezTo>
                  <a:cubicBezTo>
                    <a:pt x="229" y="47"/>
                    <a:pt x="229" y="47"/>
                    <a:pt x="229" y="47"/>
                  </a:cubicBezTo>
                  <a:cubicBezTo>
                    <a:pt x="228" y="45"/>
                    <a:pt x="228" y="42"/>
                    <a:pt x="228" y="40"/>
                  </a:cubicBezTo>
                  <a:cubicBezTo>
                    <a:pt x="228" y="40"/>
                    <a:pt x="228" y="40"/>
                    <a:pt x="228" y="40"/>
                  </a:cubicBezTo>
                  <a:cubicBezTo>
                    <a:pt x="228" y="31"/>
                    <a:pt x="232" y="18"/>
                    <a:pt x="232" y="10"/>
                  </a:cubicBezTo>
                  <a:cubicBezTo>
                    <a:pt x="232" y="10"/>
                    <a:pt x="232" y="10"/>
                    <a:pt x="232" y="10"/>
                  </a:cubicBezTo>
                  <a:cubicBezTo>
                    <a:pt x="232" y="7"/>
                    <a:pt x="231" y="6"/>
                    <a:pt x="231" y="5"/>
                  </a:cubicBezTo>
                  <a:cubicBezTo>
                    <a:pt x="231" y="5"/>
                    <a:pt x="231" y="5"/>
                    <a:pt x="231" y="5"/>
                  </a:cubicBezTo>
                  <a:cubicBezTo>
                    <a:pt x="230" y="4"/>
                    <a:pt x="229" y="4"/>
                    <a:pt x="227" y="4"/>
                  </a:cubicBezTo>
                  <a:cubicBezTo>
                    <a:pt x="227" y="4"/>
                    <a:pt x="227" y="4"/>
                    <a:pt x="227" y="4"/>
                  </a:cubicBezTo>
                  <a:cubicBezTo>
                    <a:pt x="223" y="3"/>
                    <a:pt x="216" y="7"/>
                    <a:pt x="208" y="8"/>
                  </a:cubicBezTo>
                  <a:cubicBezTo>
                    <a:pt x="208" y="8"/>
                    <a:pt x="208" y="8"/>
                    <a:pt x="208" y="8"/>
                  </a:cubicBezTo>
                  <a:cubicBezTo>
                    <a:pt x="206" y="8"/>
                    <a:pt x="205" y="7"/>
                    <a:pt x="203" y="7"/>
                  </a:cubicBezTo>
                  <a:cubicBezTo>
                    <a:pt x="203" y="7"/>
                    <a:pt x="203" y="7"/>
                    <a:pt x="203" y="7"/>
                  </a:cubicBezTo>
                  <a:cubicBezTo>
                    <a:pt x="192" y="16"/>
                    <a:pt x="177" y="26"/>
                    <a:pt x="163" y="26"/>
                  </a:cubicBezTo>
                  <a:cubicBezTo>
                    <a:pt x="163" y="26"/>
                    <a:pt x="163" y="26"/>
                    <a:pt x="163" y="26"/>
                  </a:cubicBezTo>
                  <a:cubicBezTo>
                    <a:pt x="141" y="26"/>
                    <a:pt x="81" y="57"/>
                    <a:pt x="67" y="71"/>
                  </a:cubicBezTo>
                  <a:cubicBezTo>
                    <a:pt x="67" y="71"/>
                    <a:pt x="67" y="71"/>
                    <a:pt x="67" y="71"/>
                  </a:cubicBezTo>
                  <a:cubicBezTo>
                    <a:pt x="54" y="83"/>
                    <a:pt x="53" y="102"/>
                    <a:pt x="29" y="105"/>
                  </a:cubicBezTo>
                  <a:cubicBezTo>
                    <a:pt x="29" y="105"/>
                    <a:pt x="29" y="105"/>
                    <a:pt x="29" y="105"/>
                  </a:cubicBezTo>
                  <a:cubicBezTo>
                    <a:pt x="36" y="116"/>
                    <a:pt x="47" y="121"/>
                    <a:pt x="58" y="132"/>
                  </a:cubicBezTo>
                  <a:cubicBezTo>
                    <a:pt x="58" y="132"/>
                    <a:pt x="58" y="132"/>
                    <a:pt x="58" y="132"/>
                  </a:cubicBezTo>
                  <a:cubicBezTo>
                    <a:pt x="61" y="134"/>
                    <a:pt x="62" y="138"/>
                    <a:pt x="62" y="141"/>
                  </a:cubicBezTo>
                  <a:cubicBezTo>
                    <a:pt x="62" y="141"/>
                    <a:pt x="62" y="141"/>
                    <a:pt x="62" y="141"/>
                  </a:cubicBezTo>
                  <a:cubicBezTo>
                    <a:pt x="62" y="157"/>
                    <a:pt x="36" y="177"/>
                    <a:pt x="19" y="194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8" y="205"/>
                    <a:pt x="4" y="210"/>
                    <a:pt x="4" y="212"/>
                  </a:cubicBezTo>
                  <a:cubicBezTo>
                    <a:pt x="4" y="212"/>
                    <a:pt x="4" y="212"/>
                    <a:pt x="4" y="212"/>
                  </a:cubicBezTo>
                  <a:cubicBezTo>
                    <a:pt x="4" y="213"/>
                    <a:pt x="6" y="215"/>
                    <a:pt x="10" y="219"/>
                  </a:cubicBezTo>
                  <a:cubicBezTo>
                    <a:pt x="10" y="219"/>
                    <a:pt x="10" y="219"/>
                    <a:pt x="10" y="219"/>
                  </a:cubicBezTo>
                  <a:cubicBezTo>
                    <a:pt x="20" y="230"/>
                    <a:pt x="17" y="248"/>
                    <a:pt x="31" y="261"/>
                  </a:cubicBezTo>
                  <a:cubicBezTo>
                    <a:pt x="31" y="261"/>
                    <a:pt x="31" y="261"/>
                    <a:pt x="31" y="261"/>
                  </a:cubicBezTo>
                  <a:cubicBezTo>
                    <a:pt x="46" y="277"/>
                    <a:pt x="48" y="293"/>
                    <a:pt x="62" y="306"/>
                  </a:cubicBezTo>
                  <a:cubicBezTo>
                    <a:pt x="62" y="306"/>
                    <a:pt x="62" y="306"/>
                    <a:pt x="62" y="306"/>
                  </a:cubicBezTo>
                  <a:cubicBezTo>
                    <a:pt x="69" y="313"/>
                    <a:pt x="73" y="319"/>
                    <a:pt x="73" y="325"/>
                  </a:cubicBezTo>
                  <a:cubicBezTo>
                    <a:pt x="73" y="325"/>
                    <a:pt x="73" y="325"/>
                    <a:pt x="73" y="325"/>
                  </a:cubicBezTo>
                  <a:cubicBezTo>
                    <a:pt x="73" y="331"/>
                    <a:pt x="69" y="337"/>
                    <a:pt x="63" y="343"/>
                  </a:cubicBezTo>
                  <a:cubicBezTo>
                    <a:pt x="63" y="343"/>
                    <a:pt x="63" y="343"/>
                    <a:pt x="63" y="343"/>
                  </a:cubicBezTo>
                  <a:cubicBezTo>
                    <a:pt x="60" y="346"/>
                    <a:pt x="59" y="353"/>
                    <a:pt x="59" y="360"/>
                  </a:cubicBezTo>
                  <a:cubicBezTo>
                    <a:pt x="59" y="360"/>
                    <a:pt x="59" y="360"/>
                    <a:pt x="59" y="360"/>
                  </a:cubicBezTo>
                  <a:cubicBezTo>
                    <a:pt x="59" y="367"/>
                    <a:pt x="60" y="375"/>
                    <a:pt x="61" y="382"/>
                  </a:cubicBezTo>
                  <a:cubicBezTo>
                    <a:pt x="61" y="382"/>
                    <a:pt x="61" y="382"/>
                    <a:pt x="61" y="382"/>
                  </a:cubicBezTo>
                  <a:cubicBezTo>
                    <a:pt x="61" y="382"/>
                    <a:pt x="62" y="382"/>
                    <a:pt x="62" y="382"/>
                  </a:cubicBezTo>
                  <a:cubicBezTo>
                    <a:pt x="62" y="382"/>
                    <a:pt x="62" y="382"/>
                    <a:pt x="62" y="382"/>
                  </a:cubicBezTo>
                  <a:cubicBezTo>
                    <a:pt x="79" y="382"/>
                    <a:pt x="95" y="386"/>
                    <a:pt x="105" y="396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50"/>
            <p:cNvSpPr>
              <a:spLocks noEditPoints="1"/>
            </p:cNvSpPr>
            <p:nvPr/>
          </p:nvSpPr>
          <p:spPr bwMode="auto">
            <a:xfrm>
              <a:off x="4592642" y="5153028"/>
              <a:ext cx="1052514" cy="944563"/>
            </a:xfrm>
            <a:custGeom>
              <a:avLst/>
              <a:gdLst>
                <a:gd name="T0" fmla="*/ 240639 w 468"/>
                <a:gd name="T1" fmla="*/ 886090 h 420"/>
                <a:gd name="T2" fmla="*/ 168672 w 468"/>
                <a:gd name="T3" fmla="*/ 737659 h 420"/>
                <a:gd name="T4" fmla="*/ 159676 w 468"/>
                <a:gd name="T5" fmla="*/ 692680 h 420"/>
                <a:gd name="T6" fmla="*/ 155178 w 468"/>
                <a:gd name="T7" fmla="*/ 692680 h 420"/>
                <a:gd name="T8" fmla="*/ 141685 w 468"/>
                <a:gd name="T9" fmla="*/ 690431 h 420"/>
                <a:gd name="T10" fmla="*/ 2249 w 468"/>
                <a:gd name="T11" fmla="*/ 674688 h 420"/>
                <a:gd name="T12" fmla="*/ 0 w 468"/>
                <a:gd name="T13" fmla="*/ 672439 h 420"/>
                <a:gd name="T14" fmla="*/ 67469 w 468"/>
                <a:gd name="T15" fmla="*/ 559991 h 420"/>
                <a:gd name="T16" fmla="*/ 78714 w 468"/>
                <a:gd name="T17" fmla="*/ 519510 h 420"/>
                <a:gd name="T18" fmla="*/ 38232 w 468"/>
                <a:gd name="T19" fmla="*/ 380074 h 420"/>
                <a:gd name="T20" fmla="*/ 137187 w 468"/>
                <a:gd name="T21" fmla="*/ 317103 h 420"/>
                <a:gd name="T22" fmla="*/ 339593 w 468"/>
                <a:gd name="T23" fmla="*/ 269875 h 420"/>
                <a:gd name="T24" fmla="*/ 368830 w 468"/>
                <a:gd name="T25" fmla="*/ 272124 h 420"/>
                <a:gd name="T26" fmla="*/ 454290 w 468"/>
                <a:gd name="T27" fmla="*/ 168672 h 420"/>
                <a:gd name="T28" fmla="*/ 539751 w 468"/>
                <a:gd name="T29" fmla="*/ 110199 h 420"/>
                <a:gd name="T30" fmla="*/ 546498 w 468"/>
                <a:gd name="T31" fmla="*/ 112448 h 420"/>
                <a:gd name="T32" fmla="*/ 548747 w 468"/>
                <a:gd name="T33" fmla="*/ 112448 h 420"/>
                <a:gd name="T34" fmla="*/ 814124 w 468"/>
                <a:gd name="T35" fmla="*/ 51726 h 420"/>
                <a:gd name="T36" fmla="*/ 926572 w 468"/>
                <a:gd name="T37" fmla="*/ 0 h 420"/>
                <a:gd name="T38" fmla="*/ 946813 w 468"/>
                <a:gd name="T39" fmla="*/ 35983 h 420"/>
                <a:gd name="T40" fmla="*/ 946813 w 468"/>
                <a:gd name="T41" fmla="*/ 40481 h 420"/>
                <a:gd name="T42" fmla="*/ 1034522 w 468"/>
                <a:gd name="T43" fmla="*/ 290116 h 420"/>
                <a:gd name="T44" fmla="*/ 1048016 w 468"/>
                <a:gd name="T45" fmla="*/ 287867 h 420"/>
                <a:gd name="T46" fmla="*/ 1050265 w 468"/>
                <a:gd name="T47" fmla="*/ 290116 h 420"/>
                <a:gd name="T48" fmla="*/ 1052514 w 468"/>
                <a:gd name="T49" fmla="*/ 292365 h 420"/>
                <a:gd name="T50" fmla="*/ 901834 w 468"/>
                <a:gd name="T51" fmla="*/ 708422 h 420"/>
                <a:gd name="T52" fmla="*/ 701676 w 468"/>
                <a:gd name="T53" fmla="*/ 915327 h 420"/>
                <a:gd name="T54" fmla="*/ 694929 w 468"/>
                <a:gd name="T55" fmla="*/ 913078 h 420"/>
                <a:gd name="T56" fmla="*/ 694929 w 468"/>
                <a:gd name="T57" fmla="*/ 908580 h 420"/>
                <a:gd name="T58" fmla="*/ 665693 w 468"/>
                <a:gd name="T59" fmla="*/ 904082 h 420"/>
                <a:gd name="T60" fmla="*/ 643203 w 468"/>
                <a:gd name="T61" fmla="*/ 924322 h 420"/>
                <a:gd name="T62" fmla="*/ 634207 w 468"/>
                <a:gd name="T63" fmla="*/ 942314 h 420"/>
                <a:gd name="T64" fmla="*/ 618464 w 468"/>
                <a:gd name="T65" fmla="*/ 931069 h 420"/>
                <a:gd name="T66" fmla="*/ 553245 w 468"/>
                <a:gd name="T67" fmla="*/ 886090 h 420"/>
                <a:gd name="T68" fmla="*/ 465535 w 468"/>
                <a:gd name="T69" fmla="*/ 915327 h 420"/>
                <a:gd name="T70" fmla="*/ 332846 w 468"/>
                <a:gd name="T71" fmla="*/ 935567 h 420"/>
                <a:gd name="T72" fmla="*/ 164174 w 468"/>
                <a:gd name="T73" fmla="*/ 688182 h 420"/>
                <a:gd name="T74" fmla="*/ 179917 w 468"/>
                <a:gd name="T75" fmla="*/ 816372 h 420"/>
                <a:gd name="T76" fmla="*/ 242888 w 468"/>
                <a:gd name="T77" fmla="*/ 877094 h 420"/>
                <a:gd name="T78" fmla="*/ 362083 w 468"/>
                <a:gd name="T79" fmla="*/ 935567 h 420"/>
                <a:gd name="T80" fmla="*/ 463286 w 468"/>
                <a:gd name="T81" fmla="*/ 906331 h 420"/>
                <a:gd name="T82" fmla="*/ 629709 w 468"/>
                <a:gd name="T83" fmla="*/ 931069 h 420"/>
                <a:gd name="T84" fmla="*/ 631958 w 468"/>
                <a:gd name="T85" fmla="*/ 933318 h 420"/>
                <a:gd name="T86" fmla="*/ 643203 w 468"/>
                <a:gd name="T87" fmla="*/ 901833 h 420"/>
                <a:gd name="T88" fmla="*/ 665693 w 468"/>
                <a:gd name="T89" fmla="*/ 895086 h 420"/>
                <a:gd name="T90" fmla="*/ 701676 w 468"/>
                <a:gd name="T91" fmla="*/ 901833 h 420"/>
                <a:gd name="T92" fmla="*/ 895087 w 468"/>
                <a:gd name="T93" fmla="*/ 701675 h 420"/>
                <a:gd name="T94" fmla="*/ 1043518 w 468"/>
                <a:gd name="T95" fmla="*/ 299112 h 420"/>
                <a:gd name="T96" fmla="*/ 1034522 w 468"/>
                <a:gd name="T97" fmla="*/ 299112 h 420"/>
                <a:gd name="T98" fmla="*/ 937817 w 468"/>
                <a:gd name="T99" fmla="*/ 40481 h 420"/>
                <a:gd name="T100" fmla="*/ 937817 w 468"/>
                <a:gd name="T101" fmla="*/ 35983 h 420"/>
                <a:gd name="T102" fmla="*/ 926572 w 468"/>
                <a:gd name="T103" fmla="*/ 8996 h 420"/>
                <a:gd name="T104" fmla="*/ 818622 w 468"/>
                <a:gd name="T105" fmla="*/ 60722 h 420"/>
                <a:gd name="T106" fmla="*/ 542000 w 468"/>
                <a:gd name="T107" fmla="*/ 121444 h 420"/>
                <a:gd name="T108" fmla="*/ 456539 w 468"/>
                <a:gd name="T109" fmla="*/ 177668 h 420"/>
                <a:gd name="T110" fmla="*/ 368830 w 468"/>
                <a:gd name="T111" fmla="*/ 281120 h 420"/>
                <a:gd name="T112" fmla="*/ 337344 w 468"/>
                <a:gd name="T113" fmla="*/ 278871 h 420"/>
                <a:gd name="T114" fmla="*/ 139436 w 468"/>
                <a:gd name="T115" fmla="*/ 326099 h 420"/>
                <a:gd name="T116" fmla="*/ 47228 w 468"/>
                <a:gd name="T117" fmla="*/ 382323 h 420"/>
                <a:gd name="T118" fmla="*/ 71967 w 468"/>
                <a:gd name="T119" fmla="*/ 566738 h 420"/>
                <a:gd name="T120" fmla="*/ 11245 w 468"/>
                <a:gd name="T121" fmla="*/ 665692 h 42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68" h="420">
                  <a:moveTo>
                    <a:pt x="148" y="416"/>
                  </a:moveTo>
                  <a:cubicBezTo>
                    <a:pt x="141" y="408"/>
                    <a:pt x="123" y="401"/>
                    <a:pt x="107" y="394"/>
                  </a:cubicBezTo>
                  <a:cubicBezTo>
                    <a:pt x="107" y="394"/>
                    <a:pt x="107" y="394"/>
                    <a:pt x="107" y="394"/>
                  </a:cubicBezTo>
                  <a:cubicBezTo>
                    <a:pt x="91" y="386"/>
                    <a:pt x="76" y="377"/>
                    <a:pt x="76" y="363"/>
                  </a:cubicBezTo>
                  <a:cubicBezTo>
                    <a:pt x="76" y="363"/>
                    <a:pt x="76" y="363"/>
                    <a:pt x="76" y="363"/>
                  </a:cubicBezTo>
                  <a:cubicBezTo>
                    <a:pt x="76" y="351"/>
                    <a:pt x="75" y="338"/>
                    <a:pt x="75" y="328"/>
                  </a:cubicBezTo>
                  <a:cubicBezTo>
                    <a:pt x="75" y="328"/>
                    <a:pt x="75" y="328"/>
                    <a:pt x="75" y="328"/>
                  </a:cubicBezTo>
                  <a:cubicBezTo>
                    <a:pt x="74" y="318"/>
                    <a:pt x="72" y="310"/>
                    <a:pt x="71" y="308"/>
                  </a:cubicBezTo>
                  <a:cubicBezTo>
                    <a:pt x="71" y="308"/>
                    <a:pt x="71" y="308"/>
                    <a:pt x="71" y="308"/>
                  </a:cubicBezTo>
                  <a:cubicBezTo>
                    <a:pt x="71" y="309"/>
                    <a:pt x="70" y="308"/>
                    <a:pt x="70" y="308"/>
                  </a:cubicBezTo>
                  <a:cubicBezTo>
                    <a:pt x="70" y="308"/>
                    <a:pt x="70" y="308"/>
                    <a:pt x="70" y="308"/>
                  </a:cubicBezTo>
                  <a:cubicBezTo>
                    <a:pt x="70" y="308"/>
                    <a:pt x="69" y="308"/>
                    <a:pt x="69" y="308"/>
                  </a:cubicBezTo>
                  <a:cubicBezTo>
                    <a:pt x="69" y="308"/>
                    <a:pt x="69" y="308"/>
                    <a:pt x="69" y="308"/>
                  </a:cubicBezTo>
                  <a:cubicBezTo>
                    <a:pt x="67" y="308"/>
                    <a:pt x="65" y="307"/>
                    <a:pt x="63" y="307"/>
                  </a:cubicBezTo>
                  <a:cubicBezTo>
                    <a:pt x="63" y="307"/>
                    <a:pt x="63" y="307"/>
                    <a:pt x="63" y="307"/>
                  </a:cubicBezTo>
                  <a:cubicBezTo>
                    <a:pt x="59" y="307"/>
                    <a:pt x="53" y="307"/>
                    <a:pt x="46" y="306"/>
                  </a:cubicBezTo>
                  <a:cubicBezTo>
                    <a:pt x="46" y="306"/>
                    <a:pt x="46" y="306"/>
                    <a:pt x="46" y="306"/>
                  </a:cubicBezTo>
                  <a:cubicBezTo>
                    <a:pt x="32" y="305"/>
                    <a:pt x="16" y="304"/>
                    <a:pt x="1" y="300"/>
                  </a:cubicBezTo>
                  <a:cubicBezTo>
                    <a:pt x="1" y="300"/>
                    <a:pt x="1" y="300"/>
                    <a:pt x="1" y="300"/>
                  </a:cubicBezTo>
                  <a:cubicBezTo>
                    <a:pt x="1" y="300"/>
                    <a:pt x="0" y="299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298"/>
                    <a:pt x="0" y="297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8" y="280"/>
                    <a:pt x="20" y="259"/>
                    <a:pt x="30" y="249"/>
                  </a:cubicBezTo>
                  <a:cubicBezTo>
                    <a:pt x="30" y="249"/>
                    <a:pt x="30" y="249"/>
                    <a:pt x="30" y="249"/>
                  </a:cubicBezTo>
                  <a:cubicBezTo>
                    <a:pt x="33" y="245"/>
                    <a:pt x="35" y="239"/>
                    <a:pt x="35" y="231"/>
                  </a:cubicBezTo>
                  <a:cubicBezTo>
                    <a:pt x="35" y="231"/>
                    <a:pt x="35" y="231"/>
                    <a:pt x="35" y="231"/>
                  </a:cubicBezTo>
                  <a:cubicBezTo>
                    <a:pt x="35" y="213"/>
                    <a:pt x="25" y="186"/>
                    <a:pt x="17" y="171"/>
                  </a:cubicBezTo>
                  <a:cubicBezTo>
                    <a:pt x="17" y="171"/>
                    <a:pt x="17" y="171"/>
                    <a:pt x="17" y="171"/>
                  </a:cubicBezTo>
                  <a:cubicBezTo>
                    <a:pt x="17" y="170"/>
                    <a:pt x="17" y="169"/>
                    <a:pt x="17" y="169"/>
                  </a:cubicBezTo>
                  <a:cubicBezTo>
                    <a:pt x="17" y="169"/>
                    <a:pt x="17" y="169"/>
                    <a:pt x="17" y="169"/>
                  </a:cubicBezTo>
                  <a:cubicBezTo>
                    <a:pt x="27" y="158"/>
                    <a:pt x="42" y="145"/>
                    <a:pt x="61" y="141"/>
                  </a:cubicBezTo>
                  <a:cubicBezTo>
                    <a:pt x="61" y="141"/>
                    <a:pt x="61" y="141"/>
                    <a:pt x="61" y="141"/>
                  </a:cubicBezTo>
                  <a:cubicBezTo>
                    <a:pt x="88" y="137"/>
                    <a:pt x="95" y="118"/>
                    <a:pt x="129" y="117"/>
                  </a:cubicBezTo>
                  <a:cubicBezTo>
                    <a:pt x="129" y="117"/>
                    <a:pt x="129" y="117"/>
                    <a:pt x="129" y="117"/>
                  </a:cubicBezTo>
                  <a:cubicBezTo>
                    <a:pt x="135" y="117"/>
                    <a:pt x="142" y="118"/>
                    <a:pt x="151" y="120"/>
                  </a:cubicBezTo>
                  <a:cubicBezTo>
                    <a:pt x="151" y="120"/>
                    <a:pt x="151" y="120"/>
                    <a:pt x="151" y="120"/>
                  </a:cubicBezTo>
                  <a:cubicBezTo>
                    <a:pt x="156" y="121"/>
                    <a:pt x="161" y="121"/>
                    <a:pt x="164" y="121"/>
                  </a:cubicBezTo>
                  <a:cubicBezTo>
                    <a:pt x="164" y="121"/>
                    <a:pt x="164" y="121"/>
                    <a:pt x="164" y="121"/>
                  </a:cubicBezTo>
                  <a:cubicBezTo>
                    <a:pt x="180" y="121"/>
                    <a:pt x="183" y="113"/>
                    <a:pt x="186" y="103"/>
                  </a:cubicBezTo>
                  <a:cubicBezTo>
                    <a:pt x="186" y="103"/>
                    <a:pt x="186" y="103"/>
                    <a:pt x="186" y="103"/>
                  </a:cubicBezTo>
                  <a:cubicBezTo>
                    <a:pt x="189" y="93"/>
                    <a:pt x="190" y="81"/>
                    <a:pt x="202" y="75"/>
                  </a:cubicBezTo>
                  <a:cubicBezTo>
                    <a:pt x="202" y="75"/>
                    <a:pt x="202" y="75"/>
                    <a:pt x="202" y="75"/>
                  </a:cubicBezTo>
                  <a:cubicBezTo>
                    <a:pt x="213" y="71"/>
                    <a:pt x="228" y="60"/>
                    <a:pt x="240" y="49"/>
                  </a:cubicBezTo>
                  <a:cubicBezTo>
                    <a:pt x="240" y="49"/>
                    <a:pt x="240" y="49"/>
                    <a:pt x="240" y="49"/>
                  </a:cubicBezTo>
                  <a:cubicBezTo>
                    <a:pt x="240" y="49"/>
                    <a:pt x="241" y="49"/>
                    <a:pt x="242" y="49"/>
                  </a:cubicBezTo>
                  <a:cubicBezTo>
                    <a:pt x="242" y="49"/>
                    <a:pt x="242" y="49"/>
                    <a:pt x="242" y="49"/>
                  </a:cubicBezTo>
                  <a:cubicBezTo>
                    <a:pt x="242" y="49"/>
                    <a:pt x="243" y="49"/>
                    <a:pt x="243" y="50"/>
                  </a:cubicBezTo>
                  <a:cubicBezTo>
                    <a:pt x="243" y="50"/>
                    <a:pt x="243" y="50"/>
                    <a:pt x="243" y="50"/>
                  </a:cubicBezTo>
                  <a:cubicBezTo>
                    <a:pt x="243" y="50"/>
                    <a:pt x="243" y="50"/>
                    <a:pt x="244" y="50"/>
                  </a:cubicBezTo>
                  <a:cubicBezTo>
                    <a:pt x="244" y="50"/>
                    <a:pt x="244" y="50"/>
                    <a:pt x="244" y="50"/>
                  </a:cubicBezTo>
                  <a:cubicBezTo>
                    <a:pt x="245" y="53"/>
                    <a:pt x="251" y="54"/>
                    <a:pt x="258" y="54"/>
                  </a:cubicBezTo>
                  <a:cubicBezTo>
                    <a:pt x="258" y="54"/>
                    <a:pt x="258" y="54"/>
                    <a:pt x="258" y="54"/>
                  </a:cubicBezTo>
                  <a:cubicBezTo>
                    <a:pt x="282" y="54"/>
                    <a:pt x="329" y="40"/>
                    <a:pt x="362" y="23"/>
                  </a:cubicBezTo>
                  <a:cubicBezTo>
                    <a:pt x="362" y="23"/>
                    <a:pt x="362" y="23"/>
                    <a:pt x="362" y="23"/>
                  </a:cubicBezTo>
                  <a:cubicBezTo>
                    <a:pt x="388" y="10"/>
                    <a:pt x="403" y="0"/>
                    <a:pt x="412" y="0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415" y="0"/>
                    <a:pt x="418" y="1"/>
                    <a:pt x="419" y="4"/>
                  </a:cubicBezTo>
                  <a:cubicBezTo>
                    <a:pt x="419" y="4"/>
                    <a:pt x="419" y="4"/>
                    <a:pt x="419" y="4"/>
                  </a:cubicBezTo>
                  <a:cubicBezTo>
                    <a:pt x="420" y="7"/>
                    <a:pt x="421" y="11"/>
                    <a:pt x="421" y="16"/>
                  </a:cubicBezTo>
                  <a:cubicBezTo>
                    <a:pt x="421" y="16"/>
                    <a:pt x="421" y="16"/>
                    <a:pt x="421" y="16"/>
                  </a:cubicBezTo>
                  <a:cubicBezTo>
                    <a:pt x="421" y="17"/>
                    <a:pt x="421" y="17"/>
                    <a:pt x="421" y="18"/>
                  </a:cubicBezTo>
                  <a:cubicBezTo>
                    <a:pt x="421" y="18"/>
                    <a:pt x="421" y="18"/>
                    <a:pt x="421" y="18"/>
                  </a:cubicBezTo>
                  <a:cubicBezTo>
                    <a:pt x="421" y="31"/>
                    <a:pt x="421" y="59"/>
                    <a:pt x="426" y="84"/>
                  </a:cubicBezTo>
                  <a:cubicBezTo>
                    <a:pt x="426" y="84"/>
                    <a:pt x="426" y="84"/>
                    <a:pt x="426" y="84"/>
                  </a:cubicBezTo>
                  <a:cubicBezTo>
                    <a:pt x="431" y="109"/>
                    <a:pt x="441" y="129"/>
                    <a:pt x="460" y="129"/>
                  </a:cubicBezTo>
                  <a:cubicBezTo>
                    <a:pt x="460" y="129"/>
                    <a:pt x="460" y="129"/>
                    <a:pt x="460" y="129"/>
                  </a:cubicBezTo>
                  <a:cubicBezTo>
                    <a:pt x="461" y="129"/>
                    <a:pt x="463" y="129"/>
                    <a:pt x="466" y="128"/>
                  </a:cubicBezTo>
                  <a:cubicBezTo>
                    <a:pt x="466" y="128"/>
                    <a:pt x="466" y="128"/>
                    <a:pt x="466" y="128"/>
                  </a:cubicBezTo>
                  <a:cubicBezTo>
                    <a:pt x="466" y="128"/>
                    <a:pt x="466" y="128"/>
                    <a:pt x="466" y="128"/>
                  </a:cubicBezTo>
                  <a:cubicBezTo>
                    <a:pt x="466" y="128"/>
                    <a:pt x="466" y="128"/>
                    <a:pt x="466" y="128"/>
                  </a:cubicBezTo>
                  <a:cubicBezTo>
                    <a:pt x="466" y="128"/>
                    <a:pt x="467" y="128"/>
                    <a:pt x="467" y="129"/>
                  </a:cubicBezTo>
                  <a:cubicBezTo>
                    <a:pt x="467" y="129"/>
                    <a:pt x="467" y="129"/>
                    <a:pt x="467" y="129"/>
                  </a:cubicBezTo>
                  <a:cubicBezTo>
                    <a:pt x="468" y="129"/>
                    <a:pt x="468" y="130"/>
                    <a:pt x="468" y="130"/>
                  </a:cubicBezTo>
                  <a:cubicBezTo>
                    <a:pt x="468" y="130"/>
                    <a:pt x="468" y="130"/>
                    <a:pt x="468" y="130"/>
                  </a:cubicBezTo>
                  <a:cubicBezTo>
                    <a:pt x="466" y="152"/>
                    <a:pt x="465" y="180"/>
                    <a:pt x="454" y="208"/>
                  </a:cubicBezTo>
                  <a:cubicBezTo>
                    <a:pt x="454" y="208"/>
                    <a:pt x="454" y="208"/>
                    <a:pt x="454" y="208"/>
                  </a:cubicBezTo>
                  <a:cubicBezTo>
                    <a:pt x="435" y="257"/>
                    <a:pt x="437" y="280"/>
                    <a:pt x="401" y="315"/>
                  </a:cubicBezTo>
                  <a:cubicBezTo>
                    <a:pt x="401" y="315"/>
                    <a:pt x="401" y="315"/>
                    <a:pt x="401" y="315"/>
                  </a:cubicBezTo>
                  <a:cubicBezTo>
                    <a:pt x="378" y="338"/>
                    <a:pt x="337" y="377"/>
                    <a:pt x="312" y="407"/>
                  </a:cubicBezTo>
                  <a:cubicBezTo>
                    <a:pt x="312" y="407"/>
                    <a:pt x="312" y="407"/>
                    <a:pt x="312" y="407"/>
                  </a:cubicBezTo>
                  <a:cubicBezTo>
                    <a:pt x="311" y="408"/>
                    <a:pt x="311" y="408"/>
                    <a:pt x="310" y="408"/>
                  </a:cubicBezTo>
                  <a:cubicBezTo>
                    <a:pt x="310" y="408"/>
                    <a:pt x="310" y="408"/>
                    <a:pt x="310" y="408"/>
                  </a:cubicBezTo>
                  <a:cubicBezTo>
                    <a:pt x="309" y="407"/>
                    <a:pt x="308" y="407"/>
                    <a:pt x="309" y="406"/>
                  </a:cubicBezTo>
                  <a:cubicBezTo>
                    <a:pt x="309" y="406"/>
                    <a:pt x="309" y="406"/>
                    <a:pt x="309" y="406"/>
                  </a:cubicBezTo>
                  <a:cubicBezTo>
                    <a:pt x="309" y="405"/>
                    <a:pt x="309" y="405"/>
                    <a:pt x="309" y="404"/>
                  </a:cubicBezTo>
                  <a:cubicBezTo>
                    <a:pt x="309" y="404"/>
                    <a:pt x="309" y="404"/>
                    <a:pt x="309" y="404"/>
                  </a:cubicBezTo>
                  <a:cubicBezTo>
                    <a:pt x="308" y="404"/>
                    <a:pt x="307" y="404"/>
                    <a:pt x="306" y="403"/>
                  </a:cubicBezTo>
                  <a:cubicBezTo>
                    <a:pt x="306" y="403"/>
                    <a:pt x="306" y="403"/>
                    <a:pt x="306" y="403"/>
                  </a:cubicBezTo>
                  <a:cubicBezTo>
                    <a:pt x="303" y="403"/>
                    <a:pt x="300" y="402"/>
                    <a:pt x="296" y="402"/>
                  </a:cubicBezTo>
                  <a:cubicBezTo>
                    <a:pt x="296" y="402"/>
                    <a:pt x="296" y="402"/>
                    <a:pt x="296" y="402"/>
                  </a:cubicBezTo>
                  <a:cubicBezTo>
                    <a:pt x="290" y="402"/>
                    <a:pt x="286" y="404"/>
                    <a:pt x="286" y="411"/>
                  </a:cubicBezTo>
                  <a:cubicBezTo>
                    <a:pt x="286" y="411"/>
                    <a:pt x="286" y="411"/>
                    <a:pt x="286" y="411"/>
                  </a:cubicBezTo>
                  <a:cubicBezTo>
                    <a:pt x="286" y="413"/>
                    <a:pt x="285" y="415"/>
                    <a:pt x="285" y="416"/>
                  </a:cubicBezTo>
                  <a:cubicBezTo>
                    <a:pt x="285" y="416"/>
                    <a:pt x="285" y="416"/>
                    <a:pt x="285" y="416"/>
                  </a:cubicBezTo>
                  <a:cubicBezTo>
                    <a:pt x="285" y="417"/>
                    <a:pt x="283" y="419"/>
                    <a:pt x="282" y="419"/>
                  </a:cubicBezTo>
                  <a:cubicBezTo>
                    <a:pt x="282" y="419"/>
                    <a:pt x="282" y="419"/>
                    <a:pt x="282" y="419"/>
                  </a:cubicBezTo>
                  <a:cubicBezTo>
                    <a:pt x="279" y="418"/>
                    <a:pt x="277" y="417"/>
                    <a:pt x="275" y="414"/>
                  </a:cubicBezTo>
                  <a:cubicBezTo>
                    <a:pt x="275" y="414"/>
                    <a:pt x="275" y="414"/>
                    <a:pt x="275" y="414"/>
                  </a:cubicBezTo>
                  <a:cubicBezTo>
                    <a:pt x="272" y="412"/>
                    <a:pt x="269" y="409"/>
                    <a:pt x="266" y="406"/>
                  </a:cubicBezTo>
                  <a:cubicBezTo>
                    <a:pt x="266" y="406"/>
                    <a:pt x="266" y="406"/>
                    <a:pt x="266" y="406"/>
                  </a:cubicBezTo>
                  <a:cubicBezTo>
                    <a:pt x="260" y="400"/>
                    <a:pt x="252" y="394"/>
                    <a:pt x="246" y="394"/>
                  </a:cubicBezTo>
                  <a:cubicBezTo>
                    <a:pt x="246" y="394"/>
                    <a:pt x="246" y="394"/>
                    <a:pt x="246" y="394"/>
                  </a:cubicBezTo>
                  <a:cubicBezTo>
                    <a:pt x="239" y="394"/>
                    <a:pt x="223" y="401"/>
                    <a:pt x="207" y="407"/>
                  </a:cubicBezTo>
                  <a:cubicBezTo>
                    <a:pt x="207" y="407"/>
                    <a:pt x="207" y="407"/>
                    <a:pt x="207" y="407"/>
                  </a:cubicBezTo>
                  <a:cubicBezTo>
                    <a:pt x="191" y="414"/>
                    <a:pt x="174" y="420"/>
                    <a:pt x="161" y="420"/>
                  </a:cubicBezTo>
                  <a:cubicBezTo>
                    <a:pt x="161" y="420"/>
                    <a:pt x="161" y="420"/>
                    <a:pt x="161" y="420"/>
                  </a:cubicBezTo>
                  <a:cubicBezTo>
                    <a:pt x="156" y="420"/>
                    <a:pt x="151" y="419"/>
                    <a:pt x="148" y="416"/>
                  </a:cubicBezTo>
                  <a:close/>
                  <a:moveTo>
                    <a:pt x="64" y="303"/>
                  </a:moveTo>
                  <a:cubicBezTo>
                    <a:pt x="68" y="304"/>
                    <a:pt x="71" y="304"/>
                    <a:pt x="73" y="306"/>
                  </a:cubicBezTo>
                  <a:cubicBezTo>
                    <a:pt x="73" y="306"/>
                    <a:pt x="73" y="306"/>
                    <a:pt x="73" y="306"/>
                  </a:cubicBezTo>
                  <a:cubicBezTo>
                    <a:pt x="77" y="309"/>
                    <a:pt x="78" y="317"/>
                    <a:pt x="79" y="328"/>
                  </a:cubicBezTo>
                  <a:cubicBezTo>
                    <a:pt x="79" y="328"/>
                    <a:pt x="79" y="328"/>
                    <a:pt x="79" y="328"/>
                  </a:cubicBezTo>
                  <a:cubicBezTo>
                    <a:pt x="79" y="338"/>
                    <a:pt x="80" y="351"/>
                    <a:pt x="80" y="363"/>
                  </a:cubicBezTo>
                  <a:cubicBezTo>
                    <a:pt x="80" y="363"/>
                    <a:pt x="80" y="363"/>
                    <a:pt x="80" y="363"/>
                  </a:cubicBezTo>
                  <a:cubicBezTo>
                    <a:pt x="79" y="373"/>
                    <a:pt x="92" y="382"/>
                    <a:pt x="108" y="390"/>
                  </a:cubicBezTo>
                  <a:cubicBezTo>
                    <a:pt x="108" y="390"/>
                    <a:pt x="108" y="390"/>
                    <a:pt x="108" y="390"/>
                  </a:cubicBezTo>
                  <a:cubicBezTo>
                    <a:pt x="124" y="398"/>
                    <a:pt x="142" y="405"/>
                    <a:pt x="151" y="413"/>
                  </a:cubicBezTo>
                  <a:cubicBezTo>
                    <a:pt x="151" y="413"/>
                    <a:pt x="151" y="413"/>
                    <a:pt x="151" y="413"/>
                  </a:cubicBezTo>
                  <a:cubicBezTo>
                    <a:pt x="153" y="415"/>
                    <a:pt x="156" y="416"/>
                    <a:pt x="161" y="416"/>
                  </a:cubicBezTo>
                  <a:cubicBezTo>
                    <a:pt x="161" y="416"/>
                    <a:pt x="161" y="416"/>
                    <a:pt x="161" y="416"/>
                  </a:cubicBezTo>
                  <a:cubicBezTo>
                    <a:pt x="172" y="416"/>
                    <a:pt x="189" y="410"/>
                    <a:pt x="206" y="403"/>
                  </a:cubicBezTo>
                  <a:cubicBezTo>
                    <a:pt x="206" y="403"/>
                    <a:pt x="206" y="403"/>
                    <a:pt x="206" y="403"/>
                  </a:cubicBezTo>
                  <a:cubicBezTo>
                    <a:pt x="222" y="397"/>
                    <a:pt x="237" y="390"/>
                    <a:pt x="246" y="390"/>
                  </a:cubicBezTo>
                  <a:cubicBezTo>
                    <a:pt x="246" y="390"/>
                    <a:pt x="246" y="390"/>
                    <a:pt x="246" y="390"/>
                  </a:cubicBezTo>
                  <a:cubicBezTo>
                    <a:pt x="261" y="390"/>
                    <a:pt x="274" y="410"/>
                    <a:pt x="280" y="414"/>
                  </a:cubicBezTo>
                  <a:cubicBezTo>
                    <a:pt x="280" y="414"/>
                    <a:pt x="280" y="414"/>
                    <a:pt x="280" y="414"/>
                  </a:cubicBezTo>
                  <a:cubicBezTo>
                    <a:pt x="281" y="414"/>
                    <a:pt x="281" y="414"/>
                    <a:pt x="281" y="415"/>
                  </a:cubicBezTo>
                  <a:cubicBezTo>
                    <a:pt x="281" y="415"/>
                    <a:pt x="281" y="415"/>
                    <a:pt x="281" y="415"/>
                  </a:cubicBezTo>
                  <a:cubicBezTo>
                    <a:pt x="281" y="414"/>
                    <a:pt x="282" y="413"/>
                    <a:pt x="282" y="411"/>
                  </a:cubicBezTo>
                  <a:cubicBezTo>
                    <a:pt x="282" y="411"/>
                    <a:pt x="282" y="411"/>
                    <a:pt x="282" y="411"/>
                  </a:cubicBezTo>
                  <a:cubicBezTo>
                    <a:pt x="282" y="407"/>
                    <a:pt x="284" y="403"/>
                    <a:pt x="286" y="401"/>
                  </a:cubicBezTo>
                  <a:cubicBezTo>
                    <a:pt x="286" y="401"/>
                    <a:pt x="286" y="401"/>
                    <a:pt x="286" y="401"/>
                  </a:cubicBezTo>
                  <a:cubicBezTo>
                    <a:pt x="289" y="399"/>
                    <a:pt x="293" y="398"/>
                    <a:pt x="296" y="398"/>
                  </a:cubicBezTo>
                  <a:cubicBezTo>
                    <a:pt x="296" y="398"/>
                    <a:pt x="296" y="398"/>
                    <a:pt x="296" y="398"/>
                  </a:cubicBezTo>
                  <a:cubicBezTo>
                    <a:pt x="304" y="398"/>
                    <a:pt x="311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12" y="401"/>
                    <a:pt x="312" y="401"/>
                    <a:pt x="312" y="401"/>
                  </a:cubicBezTo>
                  <a:cubicBezTo>
                    <a:pt x="337" y="371"/>
                    <a:pt x="376" y="335"/>
                    <a:pt x="398" y="312"/>
                  </a:cubicBezTo>
                  <a:cubicBezTo>
                    <a:pt x="398" y="312"/>
                    <a:pt x="398" y="312"/>
                    <a:pt x="398" y="312"/>
                  </a:cubicBezTo>
                  <a:cubicBezTo>
                    <a:pt x="433" y="278"/>
                    <a:pt x="431" y="256"/>
                    <a:pt x="450" y="206"/>
                  </a:cubicBezTo>
                  <a:cubicBezTo>
                    <a:pt x="450" y="206"/>
                    <a:pt x="450" y="206"/>
                    <a:pt x="450" y="206"/>
                  </a:cubicBezTo>
                  <a:cubicBezTo>
                    <a:pt x="460" y="180"/>
                    <a:pt x="462" y="154"/>
                    <a:pt x="464" y="133"/>
                  </a:cubicBezTo>
                  <a:cubicBezTo>
                    <a:pt x="464" y="133"/>
                    <a:pt x="464" y="133"/>
                    <a:pt x="464" y="133"/>
                  </a:cubicBezTo>
                  <a:cubicBezTo>
                    <a:pt x="462" y="133"/>
                    <a:pt x="461" y="133"/>
                    <a:pt x="460" y="133"/>
                  </a:cubicBezTo>
                  <a:cubicBezTo>
                    <a:pt x="460" y="133"/>
                    <a:pt x="460" y="133"/>
                    <a:pt x="460" y="133"/>
                  </a:cubicBezTo>
                  <a:cubicBezTo>
                    <a:pt x="438" y="133"/>
                    <a:pt x="427" y="110"/>
                    <a:pt x="422" y="85"/>
                  </a:cubicBezTo>
                  <a:cubicBezTo>
                    <a:pt x="422" y="85"/>
                    <a:pt x="422" y="85"/>
                    <a:pt x="422" y="85"/>
                  </a:cubicBezTo>
                  <a:cubicBezTo>
                    <a:pt x="417" y="60"/>
                    <a:pt x="417" y="31"/>
                    <a:pt x="417" y="18"/>
                  </a:cubicBezTo>
                  <a:cubicBezTo>
                    <a:pt x="417" y="18"/>
                    <a:pt x="417" y="18"/>
                    <a:pt x="417" y="18"/>
                  </a:cubicBezTo>
                  <a:cubicBezTo>
                    <a:pt x="417" y="17"/>
                    <a:pt x="417" y="17"/>
                    <a:pt x="417" y="16"/>
                  </a:cubicBezTo>
                  <a:cubicBezTo>
                    <a:pt x="417" y="16"/>
                    <a:pt x="417" y="16"/>
                    <a:pt x="417" y="16"/>
                  </a:cubicBezTo>
                  <a:cubicBezTo>
                    <a:pt x="417" y="11"/>
                    <a:pt x="416" y="8"/>
                    <a:pt x="415" y="6"/>
                  </a:cubicBezTo>
                  <a:cubicBezTo>
                    <a:pt x="415" y="6"/>
                    <a:pt x="415" y="6"/>
                    <a:pt x="415" y="6"/>
                  </a:cubicBezTo>
                  <a:cubicBezTo>
                    <a:pt x="415" y="4"/>
                    <a:pt x="414" y="4"/>
                    <a:pt x="412" y="4"/>
                  </a:cubicBezTo>
                  <a:cubicBezTo>
                    <a:pt x="412" y="4"/>
                    <a:pt x="412" y="4"/>
                    <a:pt x="412" y="4"/>
                  </a:cubicBezTo>
                  <a:cubicBezTo>
                    <a:pt x="406" y="3"/>
                    <a:pt x="390" y="14"/>
                    <a:pt x="364" y="27"/>
                  </a:cubicBezTo>
                  <a:cubicBezTo>
                    <a:pt x="364" y="27"/>
                    <a:pt x="364" y="27"/>
                    <a:pt x="364" y="27"/>
                  </a:cubicBezTo>
                  <a:cubicBezTo>
                    <a:pt x="330" y="44"/>
                    <a:pt x="284" y="58"/>
                    <a:pt x="258" y="58"/>
                  </a:cubicBezTo>
                  <a:cubicBezTo>
                    <a:pt x="258" y="58"/>
                    <a:pt x="258" y="58"/>
                    <a:pt x="258" y="58"/>
                  </a:cubicBezTo>
                  <a:cubicBezTo>
                    <a:pt x="250" y="58"/>
                    <a:pt x="245" y="57"/>
                    <a:pt x="241" y="54"/>
                  </a:cubicBezTo>
                  <a:cubicBezTo>
                    <a:pt x="241" y="54"/>
                    <a:pt x="241" y="54"/>
                    <a:pt x="241" y="54"/>
                  </a:cubicBezTo>
                  <a:cubicBezTo>
                    <a:pt x="229" y="64"/>
                    <a:pt x="215" y="74"/>
                    <a:pt x="203" y="79"/>
                  </a:cubicBezTo>
                  <a:cubicBezTo>
                    <a:pt x="203" y="79"/>
                    <a:pt x="203" y="79"/>
                    <a:pt x="203" y="79"/>
                  </a:cubicBezTo>
                  <a:cubicBezTo>
                    <a:pt x="194" y="83"/>
                    <a:pt x="193" y="94"/>
                    <a:pt x="190" y="104"/>
                  </a:cubicBezTo>
                  <a:cubicBezTo>
                    <a:pt x="190" y="104"/>
                    <a:pt x="190" y="104"/>
                    <a:pt x="190" y="104"/>
                  </a:cubicBezTo>
                  <a:cubicBezTo>
                    <a:pt x="188" y="115"/>
                    <a:pt x="182" y="126"/>
                    <a:pt x="164" y="125"/>
                  </a:cubicBezTo>
                  <a:cubicBezTo>
                    <a:pt x="164" y="125"/>
                    <a:pt x="164" y="125"/>
                    <a:pt x="164" y="125"/>
                  </a:cubicBezTo>
                  <a:cubicBezTo>
                    <a:pt x="160" y="125"/>
                    <a:pt x="156" y="125"/>
                    <a:pt x="150" y="124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42" y="122"/>
                    <a:pt x="135" y="121"/>
                    <a:pt x="129" y="121"/>
                  </a:cubicBezTo>
                  <a:cubicBezTo>
                    <a:pt x="129" y="121"/>
                    <a:pt x="129" y="121"/>
                    <a:pt x="129" y="121"/>
                  </a:cubicBezTo>
                  <a:cubicBezTo>
                    <a:pt x="97" y="121"/>
                    <a:pt x="91" y="140"/>
                    <a:pt x="62" y="145"/>
                  </a:cubicBezTo>
                  <a:cubicBezTo>
                    <a:pt x="62" y="145"/>
                    <a:pt x="62" y="145"/>
                    <a:pt x="62" y="145"/>
                  </a:cubicBezTo>
                  <a:cubicBezTo>
                    <a:pt x="45" y="149"/>
                    <a:pt x="31" y="160"/>
                    <a:pt x="21" y="170"/>
                  </a:cubicBezTo>
                  <a:cubicBezTo>
                    <a:pt x="21" y="170"/>
                    <a:pt x="21" y="170"/>
                    <a:pt x="21" y="170"/>
                  </a:cubicBezTo>
                  <a:cubicBezTo>
                    <a:pt x="29" y="186"/>
                    <a:pt x="39" y="212"/>
                    <a:pt x="39" y="231"/>
                  </a:cubicBezTo>
                  <a:cubicBezTo>
                    <a:pt x="39" y="231"/>
                    <a:pt x="39" y="231"/>
                    <a:pt x="39" y="231"/>
                  </a:cubicBezTo>
                  <a:cubicBezTo>
                    <a:pt x="39" y="240"/>
                    <a:pt x="37" y="247"/>
                    <a:pt x="32" y="252"/>
                  </a:cubicBezTo>
                  <a:cubicBezTo>
                    <a:pt x="32" y="252"/>
                    <a:pt x="32" y="252"/>
                    <a:pt x="32" y="252"/>
                  </a:cubicBezTo>
                  <a:cubicBezTo>
                    <a:pt x="24" y="261"/>
                    <a:pt x="13" y="280"/>
                    <a:pt x="5" y="296"/>
                  </a:cubicBezTo>
                  <a:cubicBezTo>
                    <a:pt x="5" y="296"/>
                    <a:pt x="5" y="296"/>
                    <a:pt x="5" y="296"/>
                  </a:cubicBezTo>
                  <a:cubicBezTo>
                    <a:pt x="25" y="302"/>
                    <a:pt x="50" y="302"/>
                    <a:pt x="64" y="303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 noEditPoints="1"/>
            </p:cNvSpPr>
            <p:nvPr/>
          </p:nvSpPr>
          <p:spPr bwMode="auto">
            <a:xfrm>
              <a:off x="4244979" y="4667253"/>
              <a:ext cx="996951" cy="873126"/>
            </a:xfrm>
            <a:custGeom>
              <a:avLst/>
              <a:gdLst>
                <a:gd name="T0" fmla="*/ 372734 w 444"/>
                <a:gd name="T1" fmla="*/ 848372 h 388"/>
                <a:gd name="T2" fmla="*/ 224539 w 444"/>
                <a:gd name="T3" fmla="*/ 843872 h 388"/>
                <a:gd name="T4" fmla="*/ 159422 w 444"/>
                <a:gd name="T5" fmla="*/ 841621 h 388"/>
                <a:gd name="T6" fmla="*/ 150441 w 444"/>
                <a:gd name="T7" fmla="*/ 787614 h 388"/>
                <a:gd name="T8" fmla="*/ 134723 w 444"/>
                <a:gd name="T9" fmla="*/ 715603 h 388"/>
                <a:gd name="T10" fmla="*/ 125742 w 444"/>
                <a:gd name="T11" fmla="*/ 654845 h 388"/>
                <a:gd name="T12" fmla="*/ 179631 w 444"/>
                <a:gd name="T13" fmla="*/ 603087 h 388"/>
                <a:gd name="T14" fmla="*/ 103288 w 444"/>
                <a:gd name="T15" fmla="*/ 510824 h 388"/>
                <a:gd name="T16" fmla="*/ 67362 w 444"/>
                <a:gd name="T17" fmla="*/ 524326 h 388"/>
                <a:gd name="T18" fmla="*/ 11227 w 444"/>
                <a:gd name="T19" fmla="*/ 416310 h 388"/>
                <a:gd name="T20" fmla="*/ 235765 w 444"/>
                <a:gd name="T21" fmla="*/ 355551 h 388"/>
                <a:gd name="T22" fmla="*/ 291900 w 444"/>
                <a:gd name="T23" fmla="*/ 348800 h 388"/>
                <a:gd name="T24" fmla="*/ 289655 w 444"/>
                <a:gd name="T25" fmla="*/ 339799 h 388"/>
                <a:gd name="T26" fmla="*/ 303127 w 444"/>
                <a:gd name="T27" fmla="*/ 337549 h 388"/>
                <a:gd name="T28" fmla="*/ 440095 w 444"/>
                <a:gd name="T29" fmla="*/ 222782 h 388"/>
                <a:gd name="T30" fmla="*/ 395188 w 444"/>
                <a:gd name="T31" fmla="*/ 108016 h 388"/>
                <a:gd name="T32" fmla="*/ 424378 w 444"/>
                <a:gd name="T33" fmla="*/ 78761 h 388"/>
                <a:gd name="T34" fmla="*/ 541138 w 444"/>
                <a:gd name="T35" fmla="*/ 101265 h 388"/>
                <a:gd name="T36" fmla="*/ 669125 w 444"/>
                <a:gd name="T37" fmla="*/ 0 h 388"/>
                <a:gd name="T38" fmla="*/ 875700 w 444"/>
                <a:gd name="T39" fmla="*/ 132769 h 388"/>
                <a:gd name="T40" fmla="*/ 956534 w 444"/>
                <a:gd name="T41" fmla="*/ 182276 h 388"/>
                <a:gd name="T42" fmla="*/ 929589 w 444"/>
                <a:gd name="T43" fmla="*/ 328547 h 388"/>
                <a:gd name="T44" fmla="*/ 996951 w 444"/>
                <a:gd name="T45" fmla="*/ 369053 h 388"/>
                <a:gd name="T46" fmla="*/ 891418 w 444"/>
                <a:gd name="T47" fmla="*/ 585084 h 388"/>
                <a:gd name="T48" fmla="*/ 893663 w 444"/>
                <a:gd name="T49" fmla="*/ 603087 h 388"/>
                <a:gd name="T50" fmla="*/ 774658 w 444"/>
                <a:gd name="T51" fmla="*/ 720104 h 388"/>
                <a:gd name="T52" fmla="*/ 684842 w 444"/>
                <a:gd name="T53" fmla="*/ 765110 h 388"/>
                <a:gd name="T54" fmla="*/ 487249 w 444"/>
                <a:gd name="T55" fmla="*/ 812367 h 388"/>
                <a:gd name="T56" fmla="*/ 390697 w 444"/>
                <a:gd name="T57" fmla="*/ 873126 h 388"/>
                <a:gd name="T58" fmla="*/ 390697 w 444"/>
                <a:gd name="T59" fmla="*/ 861874 h 388"/>
                <a:gd name="T60" fmla="*/ 637689 w 444"/>
                <a:gd name="T61" fmla="*/ 749358 h 388"/>
                <a:gd name="T62" fmla="*/ 716278 w 444"/>
                <a:gd name="T63" fmla="*/ 758359 h 388"/>
                <a:gd name="T64" fmla="*/ 801602 w 444"/>
                <a:gd name="T65" fmla="*/ 654845 h 388"/>
                <a:gd name="T66" fmla="*/ 882436 w 444"/>
                <a:gd name="T67" fmla="*/ 585084 h 388"/>
                <a:gd name="T68" fmla="*/ 987969 w 444"/>
                <a:gd name="T69" fmla="*/ 369053 h 388"/>
                <a:gd name="T70" fmla="*/ 922853 w 444"/>
                <a:gd name="T71" fmla="*/ 335298 h 388"/>
                <a:gd name="T72" fmla="*/ 918363 w 444"/>
                <a:gd name="T73" fmla="*/ 328547 h 388"/>
                <a:gd name="T74" fmla="*/ 947553 w 444"/>
                <a:gd name="T75" fmla="*/ 186777 h 388"/>
                <a:gd name="T76" fmla="*/ 756695 w 444"/>
                <a:gd name="T77" fmla="*/ 54008 h 388"/>
                <a:gd name="T78" fmla="*/ 617481 w 444"/>
                <a:gd name="T79" fmla="*/ 40506 h 388"/>
                <a:gd name="T80" fmla="*/ 511948 w 444"/>
                <a:gd name="T81" fmla="*/ 121518 h 388"/>
                <a:gd name="T82" fmla="*/ 413151 w 444"/>
                <a:gd name="T83" fmla="*/ 94514 h 388"/>
                <a:gd name="T84" fmla="*/ 426623 w 444"/>
                <a:gd name="T85" fmla="*/ 150772 h 388"/>
                <a:gd name="T86" fmla="*/ 303127 w 444"/>
                <a:gd name="T87" fmla="*/ 346550 h 388"/>
                <a:gd name="T88" fmla="*/ 300882 w 444"/>
                <a:gd name="T89" fmla="*/ 348800 h 388"/>
                <a:gd name="T90" fmla="*/ 280673 w 444"/>
                <a:gd name="T91" fmla="*/ 362302 h 388"/>
                <a:gd name="T92" fmla="*/ 175140 w 444"/>
                <a:gd name="T93" fmla="*/ 364553 h 388"/>
                <a:gd name="T94" fmla="*/ 11227 w 444"/>
                <a:gd name="T95" fmla="*/ 445564 h 388"/>
                <a:gd name="T96" fmla="*/ 67362 w 444"/>
                <a:gd name="T97" fmla="*/ 515324 h 388"/>
                <a:gd name="T98" fmla="*/ 103288 w 444"/>
                <a:gd name="T99" fmla="*/ 501822 h 388"/>
                <a:gd name="T100" fmla="*/ 130232 w 444"/>
                <a:gd name="T101" fmla="*/ 663846 h 388"/>
                <a:gd name="T102" fmla="*/ 141459 w 444"/>
                <a:gd name="T103" fmla="*/ 711103 h 388"/>
                <a:gd name="T104" fmla="*/ 159422 w 444"/>
                <a:gd name="T105" fmla="*/ 789864 h 388"/>
                <a:gd name="T106" fmla="*/ 188612 w 444"/>
                <a:gd name="T107" fmla="*/ 841621 h 388"/>
                <a:gd name="T108" fmla="*/ 305372 w 444"/>
                <a:gd name="T109" fmla="*/ 823619 h 38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44" h="388">
                  <a:moveTo>
                    <a:pt x="174" y="388"/>
                  </a:moveTo>
                  <a:cubicBezTo>
                    <a:pt x="173" y="388"/>
                    <a:pt x="172" y="388"/>
                    <a:pt x="172" y="387"/>
                  </a:cubicBezTo>
                  <a:cubicBezTo>
                    <a:pt x="172" y="387"/>
                    <a:pt x="172" y="387"/>
                    <a:pt x="172" y="387"/>
                  </a:cubicBezTo>
                  <a:cubicBezTo>
                    <a:pt x="170" y="382"/>
                    <a:pt x="167" y="379"/>
                    <a:pt x="166" y="377"/>
                  </a:cubicBezTo>
                  <a:cubicBezTo>
                    <a:pt x="166" y="377"/>
                    <a:pt x="166" y="377"/>
                    <a:pt x="166" y="377"/>
                  </a:cubicBezTo>
                  <a:cubicBezTo>
                    <a:pt x="161" y="372"/>
                    <a:pt x="149" y="370"/>
                    <a:pt x="136" y="370"/>
                  </a:cubicBezTo>
                  <a:cubicBezTo>
                    <a:pt x="136" y="370"/>
                    <a:pt x="136" y="370"/>
                    <a:pt x="136" y="370"/>
                  </a:cubicBezTo>
                  <a:cubicBezTo>
                    <a:pt x="125" y="370"/>
                    <a:pt x="111" y="372"/>
                    <a:pt x="100" y="375"/>
                  </a:cubicBezTo>
                  <a:cubicBezTo>
                    <a:pt x="100" y="375"/>
                    <a:pt x="100" y="375"/>
                    <a:pt x="100" y="375"/>
                  </a:cubicBezTo>
                  <a:cubicBezTo>
                    <a:pt x="94" y="377"/>
                    <a:pt x="89" y="378"/>
                    <a:pt x="84" y="378"/>
                  </a:cubicBezTo>
                  <a:cubicBezTo>
                    <a:pt x="84" y="378"/>
                    <a:pt x="84" y="378"/>
                    <a:pt x="84" y="378"/>
                  </a:cubicBezTo>
                  <a:cubicBezTo>
                    <a:pt x="79" y="378"/>
                    <a:pt x="74" y="377"/>
                    <a:pt x="71" y="374"/>
                  </a:cubicBezTo>
                  <a:cubicBezTo>
                    <a:pt x="71" y="374"/>
                    <a:pt x="71" y="374"/>
                    <a:pt x="71" y="374"/>
                  </a:cubicBezTo>
                  <a:cubicBezTo>
                    <a:pt x="67" y="371"/>
                    <a:pt x="65" y="366"/>
                    <a:pt x="65" y="361"/>
                  </a:cubicBezTo>
                  <a:cubicBezTo>
                    <a:pt x="65" y="361"/>
                    <a:pt x="65" y="361"/>
                    <a:pt x="65" y="361"/>
                  </a:cubicBezTo>
                  <a:cubicBezTo>
                    <a:pt x="65" y="357"/>
                    <a:pt x="66" y="354"/>
                    <a:pt x="67" y="350"/>
                  </a:cubicBezTo>
                  <a:cubicBezTo>
                    <a:pt x="67" y="350"/>
                    <a:pt x="67" y="350"/>
                    <a:pt x="67" y="350"/>
                  </a:cubicBezTo>
                  <a:cubicBezTo>
                    <a:pt x="68" y="348"/>
                    <a:pt x="68" y="345"/>
                    <a:pt x="68" y="343"/>
                  </a:cubicBezTo>
                  <a:cubicBezTo>
                    <a:pt x="68" y="343"/>
                    <a:pt x="68" y="343"/>
                    <a:pt x="68" y="343"/>
                  </a:cubicBezTo>
                  <a:cubicBezTo>
                    <a:pt x="68" y="334"/>
                    <a:pt x="64" y="325"/>
                    <a:pt x="60" y="318"/>
                  </a:cubicBezTo>
                  <a:cubicBezTo>
                    <a:pt x="60" y="318"/>
                    <a:pt x="60" y="318"/>
                    <a:pt x="60" y="318"/>
                  </a:cubicBezTo>
                  <a:cubicBezTo>
                    <a:pt x="55" y="310"/>
                    <a:pt x="51" y="304"/>
                    <a:pt x="51" y="298"/>
                  </a:cubicBezTo>
                  <a:cubicBezTo>
                    <a:pt x="51" y="298"/>
                    <a:pt x="51" y="298"/>
                    <a:pt x="51" y="298"/>
                  </a:cubicBezTo>
                  <a:cubicBezTo>
                    <a:pt x="51" y="295"/>
                    <a:pt x="53" y="292"/>
                    <a:pt x="56" y="291"/>
                  </a:cubicBezTo>
                  <a:cubicBezTo>
                    <a:pt x="56" y="291"/>
                    <a:pt x="56" y="291"/>
                    <a:pt x="56" y="291"/>
                  </a:cubicBezTo>
                  <a:cubicBezTo>
                    <a:pt x="59" y="290"/>
                    <a:pt x="63" y="289"/>
                    <a:pt x="66" y="287"/>
                  </a:cubicBezTo>
                  <a:cubicBezTo>
                    <a:pt x="66" y="287"/>
                    <a:pt x="66" y="287"/>
                    <a:pt x="66" y="287"/>
                  </a:cubicBezTo>
                  <a:cubicBezTo>
                    <a:pt x="73" y="284"/>
                    <a:pt x="80" y="280"/>
                    <a:pt x="80" y="268"/>
                  </a:cubicBezTo>
                  <a:cubicBezTo>
                    <a:pt x="80" y="268"/>
                    <a:pt x="80" y="268"/>
                    <a:pt x="80" y="268"/>
                  </a:cubicBezTo>
                  <a:cubicBezTo>
                    <a:pt x="80" y="258"/>
                    <a:pt x="75" y="248"/>
                    <a:pt x="68" y="240"/>
                  </a:cubicBezTo>
                  <a:cubicBezTo>
                    <a:pt x="68" y="240"/>
                    <a:pt x="68" y="240"/>
                    <a:pt x="68" y="240"/>
                  </a:cubicBezTo>
                  <a:cubicBezTo>
                    <a:pt x="62" y="232"/>
                    <a:pt x="53" y="227"/>
                    <a:pt x="46" y="227"/>
                  </a:cubicBezTo>
                  <a:cubicBezTo>
                    <a:pt x="46" y="227"/>
                    <a:pt x="46" y="227"/>
                    <a:pt x="46" y="227"/>
                  </a:cubicBezTo>
                  <a:cubicBezTo>
                    <a:pt x="43" y="227"/>
                    <a:pt x="41" y="228"/>
                    <a:pt x="39" y="230"/>
                  </a:cubicBezTo>
                  <a:cubicBezTo>
                    <a:pt x="39" y="230"/>
                    <a:pt x="39" y="230"/>
                    <a:pt x="39" y="230"/>
                  </a:cubicBezTo>
                  <a:cubicBezTo>
                    <a:pt x="36" y="232"/>
                    <a:pt x="33" y="233"/>
                    <a:pt x="30" y="233"/>
                  </a:cubicBezTo>
                  <a:cubicBezTo>
                    <a:pt x="30" y="233"/>
                    <a:pt x="30" y="233"/>
                    <a:pt x="30" y="233"/>
                  </a:cubicBezTo>
                  <a:cubicBezTo>
                    <a:pt x="16" y="233"/>
                    <a:pt x="1" y="214"/>
                    <a:pt x="1" y="198"/>
                  </a:cubicBezTo>
                  <a:cubicBezTo>
                    <a:pt x="1" y="198"/>
                    <a:pt x="1" y="198"/>
                    <a:pt x="1" y="198"/>
                  </a:cubicBezTo>
                  <a:cubicBezTo>
                    <a:pt x="0" y="193"/>
                    <a:pt x="2" y="189"/>
                    <a:pt x="5" y="185"/>
                  </a:cubicBezTo>
                  <a:cubicBezTo>
                    <a:pt x="5" y="185"/>
                    <a:pt x="5" y="185"/>
                    <a:pt x="5" y="185"/>
                  </a:cubicBezTo>
                  <a:cubicBezTo>
                    <a:pt x="22" y="169"/>
                    <a:pt x="48" y="158"/>
                    <a:pt x="78" y="158"/>
                  </a:cubicBezTo>
                  <a:cubicBezTo>
                    <a:pt x="78" y="158"/>
                    <a:pt x="78" y="158"/>
                    <a:pt x="78" y="158"/>
                  </a:cubicBezTo>
                  <a:cubicBezTo>
                    <a:pt x="87" y="158"/>
                    <a:pt x="97" y="158"/>
                    <a:pt x="105" y="158"/>
                  </a:cubicBezTo>
                  <a:cubicBezTo>
                    <a:pt x="105" y="158"/>
                    <a:pt x="105" y="158"/>
                    <a:pt x="105" y="158"/>
                  </a:cubicBezTo>
                  <a:cubicBezTo>
                    <a:pt x="116" y="158"/>
                    <a:pt x="126" y="157"/>
                    <a:pt x="129" y="156"/>
                  </a:cubicBezTo>
                  <a:cubicBezTo>
                    <a:pt x="129" y="156"/>
                    <a:pt x="129" y="156"/>
                    <a:pt x="129" y="156"/>
                  </a:cubicBezTo>
                  <a:cubicBezTo>
                    <a:pt x="130" y="155"/>
                    <a:pt x="130" y="155"/>
                    <a:pt x="130" y="155"/>
                  </a:cubicBezTo>
                  <a:cubicBezTo>
                    <a:pt x="130" y="155"/>
                    <a:pt x="130" y="155"/>
                    <a:pt x="130" y="155"/>
                  </a:cubicBezTo>
                  <a:cubicBezTo>
                    <a:pt x="130" y="155"/>
                    <a:pt x="130" y="154"/>
                    <a:pt x="130" y="153"/>
                  </a:cubicBezTo>
                  <a:cubicBezTo>
                    <a:pt x="130" y="153"/>
                    <a:pt x="130" y="153"/>
                    <a:pt x="130" y="153"/>
                  </a:cubicBezTo>
                  <a:cubicBezTo>
                    <a:pt x="129" y="153"/>
                    <a:pt x="129" y="152"/>
                    <a:pt x="129" y="151"/>
                  </a:cubicBezTo>
                  <a:cubicBezTo>
                    <a:pt x="129" y="151"/>
                    <a:pt x="129" y="151"/>
                    <a:pt x="129" y="151"/>
                  </a:cubicBezTo>
                  <a:cubicBezTo>
                    <a:pt x="130" y="150"/>
                    <a:pt x="130" y="150"/>
                    <a:pt x="131" y="150"/>
                  </a:cubicBezTo>
                  <a:cubicBezTo>
                    <a:pt x="131" y="150"/>
                    <a:pt x="131" y="150"/>
                    <a:pt x="131" y="150"/>
                  </a:cubicBezTo>
                  <a:cubicBezTo>
                    <a:pt x="132" y="150"/>
                    <a:pt x="134" y="150"/>
                    <a:pt x="135" y="150"/>
                  </a:cubicBezTo>
                  <a:cubicBezTo>
                    <a:pt x="135" y="150"/>
                    <a:pt x="135" y="150"/>
                    <a:pt x="135" y="150"/>
                  </a:cubicBezTo>
                  <a:cubicBezTo>
                    <a:pt x="151" y="150"/>
                    <a:pt x="166" y="144"/>
                    <a:pt x="177" y="134"/>
                  </a:cubicBezTo>
                  <a:cubicBezTo>
                    <a:pt x="177" y="134"/>
                    <a:pt x="177" y="134"/>
                    <a:pt x="177" y="134"/>
                  </a:cubicBezTo>
                  <a:cubicBezTo>
                    <a:pt x="188" y="124"/>
                    <a:pt x="196" y="111"/>
                    <a:pt x="196" y="99"/>
                  </a:cubicBezTo>
                  <a:cubicBezTo>
                    <a:pt x="196" y="99"/>
                    <a:pt x="196" y="99"/>
                    <a:pt x="196" y="99"/>
                  </a:cubicBezTo>
                  <a:cubicBezTo>
                    <a:pt x="196" y="86"/>
                    <a:pt x="191" y="77"/>
                    <a:pt x="186" y="69"/>
                  </a:cubicBezTo>
                  <a:cubicBezTo>
                    <a:pt x="186" y="69"/>
                    <a:pt x="186" y="69"/>
                    <a:pt x="186" y="69"/>
                  </a:cubicBezTo>
                  <a:cubicBezTo>
                    <a:pt x="182" y="61"/>
                    <a:pt x="177" y="55"/>
                    <a:pt x="176" y="48"/>
                  </a:cubicBezTo>
                  <a:cubicBezTo>
                    <a:pt x="176" y="48"/>
                    <a:pt x="176" y="48"/>
                    <a:pt x="176" y="48"/>
                  </a:cubicBezTo>
                  <a:cubicBezTo>
                    <a:pt x="176" y="45"/>
                    <a:pt x="178" y="42"/>
                    <a:pt x="181" y="39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3" y="36"/>
                    <a:pt x="186" y="35"/>
                    <a:pt x="189" y="35"/>
                  </a:cubicBezTo>
                  <a:cubicBezTo>
                    <a:pt x="189" y="35"/>
                    <a:pt x="189" y="35"/>
                    <a:pt x="189" y="35"/>
                  </a:cubicBezTo>
                  <a:cubicBezTo>
                    <a:pt x="202" y="36"/>
                    <a:pt x="215" y="51"/>
                    <a:pt x="228" y="50"/>
                  </a:cubicBezTo>
                  <a:cubicBezTo>
                    <a:pt x="228" y="50"/>
                    <a:pt x="228" y="50"/>
                    <a:pt x="228" y="50"/>
                  </a:cubicBezTo>
                  <a:cubicBezTo>
                    <a:pt x="233" y="50"/>
                    <a:pt x="237" y="49"/>
                    <a:pt x="241" y="45"/>
                  </a:cubicBezTo>
                  <a:cubicBezTo>
                    <a:pt x="241" y="45"/>
                    <a:pt x="241" y="45"/>
                    <a:pt x="241" y="45"/>
                  </a:cubicBezTo>
                  <a:cubicBezTo>
                    <a:pt x="252" y="34"/>
                    <a:pt x="263" y="23"/>
                    <a:pt x="273" y="14"/>
                  </a:cubicBezTo>
                  <a:cubicBezTo>
                    <a:pt x="273" y="14"/>
                    <a:pt x="273" y="14"/>
                    <a:pt x="273" y="14"/>
                  </a:cubicBezTo>
                  <a:cubicBezTo>
                    <a:pt x="283" y="6"/>
                    <a:pt x="291" y="0"/>
                    <a:pt x="298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305" y="0"/>
                    <a:pt x="321" y="9"/>
                    <a:pt x="339" y="21"/>
                  </a:cubicBezTo>
                  <a:cubicBezTo>
                    <a:pt x="339" y="21"/>
                    <a:pt x="339" y="21"/>
                    <a:pt x="339" y="21"/>
                  </a:cubicBezTo>
                  <a:cubicBezTo>
                    <a:pt x="358" y="32"/>
                    <a:pt x="377" y="47"/>
                    <a:pt x="390" y="59"/>
                  </a:cubicBezTo>
                  <a:cubicBezTo>
                    <a:pt x="390" y="59"/>
                    <a:pt x="390" y="59"/>
                    <a:pt x="390" y="59"/>
                  </a:cubicBezTo>
                  <a:cubicBezTo>
                    <a:pt x="402" y="72"/>
                    <a:pt x="415" y="77"/>
                    <a:pt x="424" y="79"/>
                  </a:cubicBezTo>
                  <a:cubicBezTo>
                    <a:pt x="424" y="79"/>
                    <a:pt x="424" y="79"/>
                    <a:pt x="424" y="79"/>
                  </a:cubicBezTo>
                  <a:cubicBezTo>
                    <a:pt x="425" y="79"/>
                    <a:pt x="426" y="80"/>
                    <a:pt x="426" y="81"/>
                  </a:cubicBezTo>
                  <a:cubicBezTo>
                    <a:pt x="426" y="81"/>
                    <a:pt x="426" y="81"/>
                    <a:pt x="426" y="81"/>
                  </a:cubicBezTo>
                  <a:cubicBezTo>
                    <a:pt x="427" y="86"/>
                    <a:pt x="427" y="92"/>
                    <a:pt x="427" y="98"/>
                  </a:cubicBezTo>
                  <a:cubicBezTo>
                    <a:pt x="427" y="98"/>
                    <a:pt x="427" y="98"/>
                    <a:pt x="427" y="98"/>
                  </a:cubicBezTo>
                  <a:cubicBezTo>
                    <a:pt x="427" y="114"/>
                    <a:pt x="424" y="131"/>
                    <a:pt x="414" y="146"/>
                  </a:cubicBezTo>
                  <a:cubicBezTo>
                    <a:pt x="414" y="146"/>
                    <a:pt x="414" y="146"/>
                    <a:pt x="414" y="146"/>
                  </a:cubicBezTo>
                  <a:cubicBezTo>
                    <a:pt x="417" y="146"/>
                    <a:pt x="422" y="147"/>
                    <a:pt x="427" y="149"/>
                  </a:cubicBezTo>
                  <a:cubicBezTo>
                    <a:pt x="427" y="149"/>
                    <a:pt x="427" y="149"/>
                    <a:pt x="427" y="149"/>
                  </a:cubicBezTo>
                  <a:cubicBezTo>
                    <a:pt x="435" y="152"/>
                    <a:pt x="444" y="156"/>
                    <a:pt x="444" y="164"/>
                  </a:cubicBezTo>
                  <a:cubicBezTo>
                    <a:pt x="444" y="164"/>
                    <a:pt x="444" y="164"/>
                    <a:pt x="444" y="164"/>
                  </a:cubicBezTo>
                  <a:cubicBezTo>
                    <a:pt x="444" y="167"/>
                    <a:pt x="443" y="171"/>
                    <a:pt x="439" y="174"/>
                  </a:cubicBezTo>
                  <a:cubicBezTo>
                    <a:pt x="439" y="174"/>
                    <a:pt x="439" y="174"/>
                    <a:pt x="439" y="174"/>
                  </a:cubicBezTo>
                  <a:cubicBezTo>
                    <a:pt x="424" y="189"/>
                    <a:pt x="396" y="239"/>
                    <a:pt x="397" y="260"/>
                  </a:cubicBezTo>
                  <a:cubicBezTo>
                    <a:pt x="397" y="260"/>
                    <a:pt x="397" y="260"/>
                    <a:pt x="397" y="260"/>
                  </a:cubicBezTo>
                  <a:cubicBezTo>
                    <a:pt x="397" y="262"/>
                    <a:pt x="397" y="264"/>
                    <a:pt x="398" y="266"/>
                  </a:cubicBezTo>
                  <a:cubicBezTo>
                    <a:pt x="398" y="266"/>
                    <a:pt x="398" y="266"/>
                    <a:pt x="398" y="266"/>
                  </a:cubicBezTo>
                  <a:cubicBezTo>
                    <a:pt x="399" y="267"/>
                    <a:pt x="398" y="268"/>
                    <a:pt x="398" y="268"/>
                  </a:cubicBezTo>
                  <a:cubicBezTo>
                    <a:pt x="398" y="268"/>
                    <a:pt x="398" y="268"/>
                    <a:pt x="398" y="268"/>
                  </a:cubicBezTo>
                  <a:cubicBezTo>
                    <a:pt x="385" y="279"/>
                    <a:pt x="371" y="290"/>
                    <a:pt x="358" y="295"/>
                  </a:cubicBezTo>
                  <a:cubicBezTo>
                    <a:pt x="358" y="295"/>
                    <a:pt x="358" y="295"/>
                    <a:pt x="358" y="295"/>
                  </a:cubicBezTo>
                  <a:cubicBezTo>
                    <a:pt x="349" y="299"/>
                    <a:pt x="348" y="310"/>
                    <a:pt x="345" y="320"/>
                  </a:cubicBezTo>
                  <a:cubicBezTo>
                    <a:pt x="345" y="320"/>
                    <a:pt x="345" y="320"/>
                    <a:pt x="345" y="320"/>
                  </a:cubicBezTo>
                  <a:cubicBezTo>
                    <a:pt x="343" y="331"/>
                    <a:pt x="337" y="342"/>
                    <a:pt x="319" y="341"/>
                  </a:cubicBezTo>
                  <a:cubicBezTo>
                    <a:pt x="319" y="341"/>
                    <a:pt x="319" y="341"/>
                    <a:pt x="319" y="341"/>
                  </a:cubicBezTo>
                  <a:cubicBezTo>
                    <a:pt x="315" y="341"/>
                    <a:pt x="311" y="341"/>
                    <a:pt x="305" y="340"/>
                  </a:cubicBezTo>
                  <a:cubicBezTo>
                    <a:pt x="305" y="340"/>
                    <a:pt x="305" y="340"/>
                    <a:pt x="305" y="340"/>
                  </a:cubicBezTo>
                  <a:cubicBezTo>
                    <a:pt x="297" y="338"/>
                    <a:pt x="290" y="337"/>
                    <a:pt x="284" y="337"/>
                  </a:cubicBezTo>
                  <a:cubicBezTo>
                    <a:pt x="284" y="337"/>
                    <a:pt x="284" y="337"/>
                    <a:pt x="284" y="337"/>
                  </a:cubicBezTo>
                  <a:cubicBezTo>
                    <a:pt x="252" y="337"/>
                    <a:pt x="246" y="356"/>
                    <a:pt x="217" y="361"/>
                  </a:cubicBezTo>
                  <a:cubicBezTo>
                    <a:pt x="217" y="361"/>
                    <a:pt x="217" y="361"/>
                    <a:pt x="217" y="361"/>
                  </a:cubicBezTo>
                  <a:cubicBezTo>
                    <a:pt x="199" y="365"/>
                    <a:pt x="185" y="377"/>
                    <a:pt x="175" y="387"/>
                  </a:cubicBezTo>
                  <a:cubicBezTo>
                    <a:pt x="175" y="387"/>
                    <a:pt x="175" y="387"/>
                    <a:pt x="175" y="387"/>
                  </a:cubicBezTo>
                  <a:cubicBezTo>
                    <a:pt x="175" y="388"/>
                    <a:pt x="174" y="388"/>
                    <a:pt x="174" y="388"/>
                  </a:cubicBezTo>
                  <a:cubicBezTo>
                    <a:pt x="174" y="388"/>
                    <a:pt x="174" y="388"/>
                    <a:pt x="174" y="388"/>
                  </a:cubicBezTo>
                  <a:cubicBezTo>
                    <a:pt x="174" y="388"/>
                    <a:pt x="174" y="388"/>
                    <a:pt x="174" y="388"/>
                  </a:cubicBezTo>
                  <a:close/>
                  <a:moveTo>
                    <a:pt x="168" y="375"/>
                  </a:moveTo>
                  <a:cubicBezTo>
                    <a:pt x="170" y="376"/>
                    <a:pt x="172" y="379"/>
                    <a:pt x="174" y="383"/>
                  </a:cubicBezTo>
                  <a:cubicBezTo>
                    <a:pt x="174" y="383"/>
                    <a:pt x="174" y="383"/>
                    <a:pt x="174" y="383"/>
                  </a:cubicBezTo>
                  <a:cubicBezTo>
                    <a:pt x="184" y="372"/>
                    <a:pt x="198" y="361"/>
                    <a:pt x="216" y="357"/>
                  </a:cubicBezTo>
                  <a:cubicBezTo>
                    <a:pt x="216" y="357"/>
                    <a:pt x="216" y="357"/>
                    <a:pt x="216" y="357"/>
                  </a:cubicBezTo>
                  <a:cubicBezTo>
                    <a:pt x="243" y="353"/>
                    <a:pt x="250" y="334"/>
                    <a:pt x="284" y="333"/>
                  </a:cubicBezTo>
                  <a:cubicBezTo>
                    <a:pt x="284" y="333"/>
                    <a:pt x="284" y="333"/>
                    <a:pt x="284" y="333"/>
                  </a:cubicBezTo>
                  <a:cubicBezTo>
                    <a:pt x="290" y="333"/>
                    <a:pt x="297" y="334"/>
                    <a:pt x="306" y="336"/>
                  </a:cubicBezTo>
                  <a:cubicBezTo>
                    <a:pt x="306" y="336"/>
                    <a:pt x="306" y="336"/>
                    <a:pt x="306" y="336"/>
                  </a:cubicBezTo>
                  <a:cubicBezTo>
                    <a:pt x="311" y="337"/>
                    <a:pt x="316" y="337"/>
                    <a:pt x="319" y="337"/>
                  </a:cubicBezTo>
                  <a:cubicBezTo>
                    <a:pt x="319" y="337"/>
                    <a:pt x="319" y="337"/>
                    <a:pt x="319" y="337"/>
                  </a:cubicBezTo>
                  <a:cubicBezTo>
                    <a:pt x="335" y="337"/>
                    <a:pt x="338" y="329"/>
                    <a:pt x="341" y="319"/>
                  </a:cubicBezTo>
                  <a:cubicBezTo>
                    <a:pt x="341" y="319"/>
                    <a:pt x="341" y="319"/>
                    <a:pt x="341" y="319"/>
                  </a:cubicBezTo>
                  <a:cubicBezTo>
                    <a:pt x="344" y="309"/>
                    <a:pt x="345" y="297"/>
                    <a:pt x="357" y="291"/>
                  </a:cubicBezTo>
                  <a:cubicBezTo>
                    <a:pt x="357" y="291"/>
                    <a:pt x="357" y="291"/>
                    <a:pt x="357" y="291"/>
                  </a:cubicBezTo>
                  <a:cubicBezTo>
                    <a:pt x="368" y="287"/>
                    <a:pt x="382" y="276"/>
                    <a:pt x="394" y="266"/>
                  </a:cubicBezTo>
                  <a:cubicBezTo>
                    <a:pt x="394" y="266"/>
                    <a:pt x="394" y="266"/>
                    <a:pt x="394" y="266"/>
                  </a:cubicBezTo>
                  <a:cubicBezTo>
                    <a:pt x="393" y="264"/>
                    <a:pt x="393" y="262"/>
                    <a:pt x="393" y="260"/>
                  </a:cubicBezTo>
                  <a:cubicBezTo>
                    <a:pt x="393" y="260"/>
                    <a:pt x="393" y="260"/>
                    <a:pt x="393" y="260"/>
                  </a:cubicBezTo>
                  <a:cubicBezTo>
                    <a:pt x="393" y="237"/>
                    <a:pt x="420" y="188"/>
                    <a:pt x="436" y="171"/>
                  </a:cubicBezTo>
                  <a:cubicBezTo>
                    <a:pt x="436" y="171"/>
                    <a:pt x="436" y="171"/>
                    <a:pt x="436" y="171"/>
                  </a:cubicBezTo>
                  <a:cubicBezTo>
                    <a:pt x="439" y="168"/>
                    <a:pt x="440" y="166"/>
                    <a:pt x="440" y="164"/>
                  </a:cubicBezTo>
                  <a:cubicBezTo>
                    <a:pt x="440" y="164"/>
                    <a:pt x="440" y="164"/>
                    <a:pt x="440" y="164"/>
                  </a:cubicBezTo>
                  <a:cubicBezTo>
                    <a:pt x="441" y="160"/>
                    <a:pt x="434" y="156"/>
                    <a:pt x="426" y="153"/>
                  </a:cubicBezTo>
                  <a:cubicBezTo>
                    <a:pt x="426" y="153"/>
                    <a:pt x="426" y="153"/>
                    <a:pt x="426" y="153"/>
                  </a:cubicBezTo>
                  <a:cubicBezTo>
                    <a:pt x="418" y="150"/>
                    <a:pt x="411" y="149"/>
                    <a:pt x="411" y="149"/>
                  </a:cubicBezTo>
                  <a:cubicBezTo>
                    <a:pt x="411" y="149"/>
                    <a:pt x="411" y="149"/>
                    <a:pt x="411" y="149"/>
                  </a:cubicBezTo>
                  <a:cubicBezTo>
                    <a:pt x="410" y="149"/>
                    <a:pt x="410" y="149"/>
                    <a:pt x="409" y="148"/>
                  </a:cubicBezTo>
                  <a:cubicBezTo>
                    <a:pt x="409" y="148"/>
                    <a:pt x="409" y="148"/>
                    <a:pt x="409" y="148"/>
                  </a:cubicBezTo>
                  <a:cubicBezTo>
                    <a:pt x="409" y="147"/>
                    <a:pt x="409" y="147"/>
                    <a:pt x="409" y="146"/>
                  </a:cubicBezTo>
                  <a:cubicBezTo>
                    <a:pt x="409" y="146"/>
                    <a:pt x="409" y="146"/>
                    <a:pt x="409" y="146"/>
                  </a:cubicBezTo>
                  <a:cubicBezTo>
                    <a:pt x="420" y="131"/>
                    <a:pt x="423" y="114"/>
                    <a:pt x="423" y="98"/>
                  </a:cubicBezTo>
                  <a:cubicBezTo>
                    <a:pt x="423" y="98"/>
                    <a:pt x="423" y="98"/>
                    <a:pt x="423" y="98"/>
                  </a:cubicBezTo>
                  <a:cubicBezTo>
                    <a:pt x="423" y="93"/>
                    <a:pt x="423" y="88"/>
                    <a:pt x="422" y="83"/>
                  </a:cubicBezTo>
                  <a:cubicBezTo>
                    <a:pt x="422" y="83"/>
                    <a:pt x="422" y="83"/>
                    <a:pt x="422" y="83"/>
                  </a:cubicBezTo>
                  <a:cubicBezTo>
                    <a:pt x="412" y="80"/>
                    <a:pt x="399" y="75"/>
                    <a:pt x="387" y="62"/>
                  </a:cubicBezTo>
                  <a:cubicBezTo>
                    <a:pt x="387" y="62"/>
                    <a:pt x="387" y="62"/>
                    <a:pt x="387" y="62"/>
                  </a:cubicBezTo>
                  <a:cubicBezTo>
                    <a:pt x="375" y="50"/>
                    <a:pt x="355" y="36"/>
                    <a:pt x="337" y="24"/>
                  </a:cubicBezTo>
                  <a:cubicBezTo>
                    <a:pt x="337" y="24"/>
                    <a:pt x="337" y="24"/>
                    <a:pt x="337" y="24"/>
                  </a:cubicBezTo>
                  <a:cubicBezTo>
                    <a:pt x="319" y="12"/>
                    <a:pt x="302" y="4"/>
                    <a:pt x="298" y="4"/>
                  </a:cubicBezTo>
                  <a:cubicBezTo>
                    <a:pt x="298" y="4"/>
                    <a:pt x="298" y="4"/>
                    <a:pt x="298" y="4"/>
                  </a:cubicBezTo>
                  <a:cubicBezTo>
                    <a:pt x="293" y="4"/>
                    <a:pt x="285" y="9"/>
                    <a:pt x="275" y="18"/>
                  </a:cubicBezTo>
                  <a:cubicBezTo>
                    <a:pt x="275" y="18"/>
                    <a:pt x="275" y="18"/>
                    <a:pt x="275" y="18"/>
                  </a:cubicBezTo>
                  <a:cubicBezTo>
                    <a:pt x="266" y="26"/>
                    <a:pt x="255" y="37"/>
                    <a:pt x="244" y="47"/>
                  </a:cubicBezTo>
                  <a:cubicBezTo>
                    <a:pt x="244" y="47"/>
                    <a:pt x="244" y="47"/>
                    <a:pt x="244" y="47"/>
                  </a:cubicBezTo>
                  <a:cubicBezTo>
                    <a:pt x="239" y="52"/>
                    <a:pt x="234" y="54"/>
                    <a:pt x="228" y="54"/>
                  </a:cubicBezTo>
                  <a:cubicBezTo>
                    <a:pt x="228" y="54"/>
                    <a:pt x="228" y="54"/>
                    <a:pt x="228" y="54"/>
                  </a:cubicBezTo>
                  <a:cubicBezTo>
                    <a:pt x="213" y="54"/>
                    <a:pt x="198" y="39"/>
                    <a:pt x="189" y="39"/>
                  </a:cubicBezTo>
                  <a:cubicBezTo>
                    <a:pt x="189" y="39"/>
                    <a:pt x="189" y="39"/>
                    <a:pt x="189" y="39"/>
                  </a:cubicBezTo>
                  <a:cubicBezTo>
                    <a:pt x="187" y="39"/>
                    <a:pt x="185" y="40"/>
                    <a:pt x="184" y="42"/>
                  </a:cubicBezTo>
                  <a:cubicBezTo>
                    <a:pt x="184" y="42"/>
                    <a:pt x="184" y="42"/>
                    <a:pt x="184" y="42"/>
                  </a:cubicBezTo>
                  <a:cubicBezTo>
                    <a:pt x="181" y="44"/>
                    <a:pt x="180" y="46"/>
                    <a:pt x="180" y="48"/>
                  </a:cubicBezTo>
                  <a:cubicBezTo>
                    <a:pt x="180" y="48"/>
                    <a:pt x="180" y="48"/>
                    <a:pt x="180" y="48"/>
                  </a:cubicBezTo>
                  <a:cubicBezTo>
                    <a:pt x="180" y="53"/>
                    <a:pt x="185" y="59"/>
                    <a:pt x="190" y="67"/>
                  </a:cubicBezTo>
                  <a:cubicBezTo>
                    <a:pt x="190" y="67"/>
                    <a:pt x="190" y="67"/>
                    <a:pt x="190" y="67"/>
                  </a:cubicBezTo>
                  <a:cubicBezTo>
                    <a:pt x="195" y="75"/>
                    <a:pt x="200" y="85"/>
                    <a:pt x="200" y="99"/>
                  </a:cubicBezTo>
                  <a:cubicBezTo>
                    <a:pt x="200" y="99"/>
                    <a:pt x="200" y="99"/>
                    <a:pt x="200" y="99"/>
                  </a:cubicBezTo>
                  <a:cubicBezTo>
                    <a:pt x="199" y="127"/>
                    <a:pt x="169" y="154"/>
                    <a:pt x="135" y="154"/>
                  </a:cubicBezTo>
                  <a:cubicBezTo>
                    <a:pt x="135" y="154"/>
                    <a:pt x="135" y="154"/>
                    <a:pt x="135" y="154"/>
                  </a:cubicBezTo>
                  <a:cubicBezTo>
                    <a:pt x="135" y="154"/>
                    <a:pt x="135" y="154"/>
                    <a:pt x="134" y="154"/>
                  </a:cubicBezTo>
                  <a:cubicBezTo>
                    <a:pt x="134" y="154"/>
                    <a:pt x="134" y="154"/>
                    <a:pt x="134" y="154"/>
                  </a:cubicBezTo>
                  <a:cubicBezTo>
                    <a:pt x="134" y="154"/>
                    <a:pt x="134" y="155"/>
                    <a:pt x="134" y="155"/>
                  </a:cubicBezTo>
                  <a:cubicBezTo>
                    <a:pt x="134" y="155"/>
                    <a:pt x="134" y="155"/>
                    <a:pt x="134" y="155"/>
                  </a:cubicBezTo>
                  <a:cubicBezTo>
                    <a:pt x="134" y="157"/>
                    <a:pt x="133" y="159"/>
                    <a:pt x="131" y="159"/>
                  </a:cubicBezTo>
                  <a:cubicBezTo>
                    <a:pt x="131" y="159"/>
                    <a:pt x="131" y="159"/>
                    <a:pt x="131" y="159"/>
                  </a:cubicBezTo>
                  <a:cubicBezTo>
                    <a:pt x="129" y="160"/>
                    <a:pt x="127" y="161"/>
                    <a:pt x="125" y="161"/>
                  </a:cubicBezTo>
                  <a:cubicBezTo>
                    <a:pt x="125" y="161"/>
                    <a:pt x="125" y="161"/>
                    <a:pt x="125" y="161"/>
                  </a:cubicBezTo>
                  <a:cubicBezTo>
                    <a:pt x="120" y="162"/>
                    <a:pt x="113" y="162"/>
                    <a:pt x="105" y="162"/>
                  </a:cubicBezTo>
                  <a:cubicBezTo>
                    <a:pt x="105" y="162"/>
                    <a:pt x="105" y="162"/>
                    <a:pt x="105" y="162"/>
                  </a:cubicBezTo>
                  <a:cubicBezTo>
                    <a:pt x="96" y="162"/>
                    <a:pt x="87" y="162"/>
                    <a:pt x="78" y="162"/>
                  </a:cubicBezTo>
                  <a:cubicBezTo>
                    <a:pt x="78" y="162"/>
                    <a:pt x="78" y="162"/>
                    <a:pt x="78" y="162"/>
                  </a:cubicBezTo>
                  <a:cubicBezTo>
                    <a:pt x="49" y="162"/>
                    <a:pt x="24" y="172"/>
                    <a:pt x="8" y="188"/>
                  </a:cubicBezTo>
                  <a:cubicBezTo>
                    <a:pt x="8" y="188"/>
                    <a:pt x="8" y="188"/>
                    <a:pt x="8" y="188"/>
                  </a:cubicBezTo>
                  <a:cubicBezTo>
                    <a:pt x="6" y="191"/>
                    <a:pt x="5" y="194"/>
                    <a:pt x="5" y="198"/>
                  </a:cubicBezTo>
                  <a:cubicBezTo>
                    <a:pt x="5" y="198"/>
                    <a:pt x="5" y="198"/>
                    <a:pt x="5" y="198"/>
                  </a:cubicBezTo>
                  <a:cubicBezTo>
                    <a:pt x="4" y="204"/>
                    <a:pt x="8" y="212"/>
                    <a:pt x="13" y="219"/>
                  </a:cubicBezTo>
                  <a:cubicBezTo>
                    <a:pt x="13" y="219"/>
                    <a:pt x="13" y="219"/>
                    <a:pt x="13" y="219"/>
                  </a:cubicBezTo>
                  <a:cubicBezTo>
                    <a:pt x="19" y="225"/>
                    <a:pt x="25" y="229"/>
                    <a:pt x="30" y="229"/>
                  </a:cubicBezTo>
                  <a:cubicBezTo>
                    <a:pt x="30" y="229"/>
                    <a:pt x="30" y="229"/>
                    <a:pt x="30" y="229"/>
                  </a:cubicBezTo>
                  <a:cubicBezTo>
                    <a:pt x="32" y="229"/>
                    <a:pt x="34" y="229"/>
                    <a:pt x="36" y="227"/>
                  </a:cubicBezTo>
                  <a:cubicBezTo>
                    <a:pt x="36" y="227"/>
                    <a:pt x="36" y="227"/>
                    <a:pt x="36" y="227"/>
                  </a:cubicBezTo>
                  <a:cubicBezTo>
                    <a:pt x="39" y="224"/>
                    <a:pt x="43" y="223"/>
                    <a:pt x="46" y="223"/>
                  </a:cubicBezTo>
                  <a:cubicBezTo>
                    <a:pt x="46" y="223"/>
                    <a:pt x="46" y="223"/>
                    <a:pt x="46" y="223"/>
                  </a:cubicBezTo>
                  <a:cubicBezTo>
                    <a:pt x="63" y="223"/>
                    <a:pt x="84" y="246"/>
                    <a:pt x="84" y="268"/>
                  </a:cubicBezTo>
                  <a:cubicBezTo>
                    <a:pt x="84" y="268"/>
                    <a:pt x="84" y="268"/>
                    <a:pt x="84" y="268"/>
                  </a:cubicBezTo>
                  <a:cubicBezTo>
                    <a:pt x="84" y="289"/>
                    <a:pt x="65" y="291"/>
                    <a:pt x="58" y="295"/>
                  </a:cubicBezTo>
                  <a:cubicBezTo>
                    <a:pt x="58" y="295"/>
                    <a:pt x="58" y="295"/>
                    <a:pt x="58" y="295"/>
                  </a:cubicBezTo>
                  <a:cubicBezTo>
                    <a:pt x="55" y="296"/>
                    <a:pt x="55" y="297"/>
                    <a:pt x="55" y="298"/>
                  </a:cubicBezTo>
                  <a:cubicBezTo>
                    <a:pt x="55" y="298"/>
                    <a:pt x="55" y="298"/>
                    <a:pt x="55" y="298"/>
                  </a:cubicBezTo>
                  <a:cubicBezTo>
                    <a:pt x="54" y="302"/>
                    <a:pt x="59" y="308"/>
                    <a:pt x="63" y="316"/>
                  </a:cubicBezTo>
                  <a:cubicBezTo>
                    <a:pt x="63" y="316"/>
                    <a:pt x="63" y="316"/>
                    <a:pt x="63" y="316"/>
                  </a:cubicBezTo>
                  <a:cubicBezTo>
                    <a:pt x="68" y="324"/>
                    <a:pt x="72" y="333"/>
                    <a:pt x="72" y="343"/>
                  </a:cubicBezTo>
                  <a:cubicBezTo>
                    <a:pt x="72" y="343"/>
                    <a:pt x="72" y="343"/>
                    <a:pt x="72" y="343"/>
                  </a:cubicBezTo>
                  <a:cubicBezTo>
                    <a:pt x="72" y="345"/>
                    <a:pt x="72" y="348"/>
                    <a:pt x="71" y="351"/>
                  </a:cubicBezTo>
                  <a:cubicBezTo>
                    <a:pt x="71" y="351"/>
                    <a:pt x="71" y="351"/>
                    <a:pt x="71" y="351"/>
                  </a:cubicBezTo>
                  <a:cubicBezTo>
                    <a:pt x="70" y="355"/>
                    <a:pt x="69" y="358"/>
                    <a:pt x="69" y="361"/>
                  </a:cubicBezTo>
                  <a:cubicBezTo>
                    <a:pt x="69" y="361"/>
                    <a:pt x="69" y="361"/>
                    <a:pt x="69" y="361"/>
                  </a:cubicBezTo>
                  <a:cubicBezTo>
                    <a:pt x="70" y="370"/>
                    <a:pt x="74" y="374"/>
                    <a:pt x="84" y="374"/>
                  </a:cubicBezTo>
                  <a:cubicBezTo>
                    <a:pt x="84" y="374"/>
                    <a:pt x="84" y="374"/>
                    <a:pt x="84" y="374"/>
                  </a:cubicBezTo>
                  <a:cubicBezTo>
                    <a:pt x="89" y="374"/>
                    <a:pt x="93" y="373"/>
                    <a:pt x="99" y="372"/>
                  </a:cubicBezTo>
                  <a:cubicBezTo>
                    <a:pt x="99" y="372"/>
                    <a:pt x="99" y="372"/>
                    <a:pt x="99" y="372"/>
                  </a:cubicBezTo>
                  <a:cubicBezTo>
                    <a:pt x="111" y="368"/>
                    <a:pt x="124" y="366"/>
                    <a:pt x="136" y="366"/>
                  </a:cubicBezTo>
                  <a:cubicBezTo>
                    <a:pt x="136" y="366"/>
                    <a:pt x="136" y="366"/>
                    <a:pt x="136" y="366"/>
                  </a:cubicBezTo>
                  <a:cubicBezTo>
                    <a:pt x="150" y="366"/>
                    <a:pt x="162" y="368"/>
                    <a:pt x="168" y="375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54"/>
            <p:cNvSpPr>
              <a:spLocks noEditPoints="1"/>
            </p:cNvSpPr>
            <p:nvPr/>
          </p:nvSpPr>
          <p:spPr bwMode="auto">
            <a:xfrm>
              <a:off x="4538667" y="4127502"/>
              <a:ext cx="776288" cy="727075"/>
            </a:xfrm>
            <a:custGeom>
              <a:avLst/>
              <a:gdLst>
                <a:gd name="T0" fmla="*/ 576028 w 345"/>
                <a:gd name="T1" fmla="*/ 679804 h 323"/>
                <a:gd name="T2" fmla="*/ 375768 w 345"/>
                <a:gd name="T3" fmla="*/ 549246 h 323"/>
                <a:gd name="T4" fmla="*/ 324016 w 345"/>
                <a:gd name="T5" fmla="*/ 580760 h 323"/>
                <a:gd name="T6" fmla="*/ 218261 w 345"/>
                <a:gd name="T7" fmla="*/ 661796 h 323"/>
                <a:gd name="T8" fmla="*/ 130506 w 345"/>
                <a:gd name="T9" fmla="*/ 628031 h 323"/>
                <a:gd name="T10" fmla="*/ 114756 w 345"/>
                <a:gd name="T11" fmla="*/ 637035 h 323"/>
                <a:gd name="T12" fmla="*/ 112506 w 345"/>
                <a:gd name="T13" fmla="*/ 639286 h 323"/>
                <a:gd name="T14" fmla="*/ 15751 w 345"/>
                <a:gd name="T15" fmla="*/ 551497 h 323"/>
                <a:gd name="T16" fmla="*/ 0 w 345"/>
                <a:gd name="T17" fmla="*/ 501974 h 323"/>
                <a:gd name="T18" fmla="*/ 112506 w 345"/>
                <a:gd name="T19" fmla="*/ 324145 h 323"/>
                <a:gd name="T20" fmla="*/ 258763 w 345"/>
                <a:gd name="T21" fmla="*/ 373667 h 323"/>
                <a:gd name="T22" fmla="*/ 382519 w 345"/>
                <a:gd name="T23" fmla="*/ 189085 h 323"/>
                <a:gd name="T24" fmla="*/ 461273 w 345"/>
                <a:gd name="T25" fmla="*/ 6753 h 323"/>
                <a:gd name="T26" fmla="*/ 495024 w 345"/>
                <a:gd name="T27" fmla="*/ 0 h 323"/>
                <a:gd name="T28" fmla="*/ 681783 w 345"/>
                <a:gd name="T29" fmla="*/ 20259 h 323"/>
                <a:gd name="T30" fmla="*/ 711035 w 345"/>
                <a:gd name="T31" fmla="*/ 27012 h 323"/>
                <a:gd name="T32" fmla="*/ 751537 w 345"/>
                <a:gd name="T33" fmla="*/ 38267 h 323"/>
                <a:gd name="T34" fmla="*/ 774038 w 345"/>
                <a:gd name="T35" fmla="*/ 105797 h 323"/>
                <a:gd name="T36" fmla="*/ 760537 w 345"/>
                <a:gd name="T37" fmla="*/ 222850 h 323"/>
                <a:gd name="T38" fmla="*/ 526526 w 345"/>
                <a:gd name="T39" fmla="*/ 306137 h 323"/>
                <a:gd name="T40" fmla="*/ 504025 w 345"/>
                <a:gd name="T41" fmla="*/ 328647 h 323"/>
                <a:gd name="T42" fmla="*/ 650282 w 345"/>
                <a:gd name="T43" fmla="*/ 519982 h 323"/>
                <a:gd name="T44" fmla="*/ 643532 w 345"/>
                <a:gd name="T45" fmla="*/ 621278 h 323"/>
                <a:gd name="T46" fmla="*/ 661532 w 345"/>
                <a:gd name="T47" fmla="*/ 724824 h 323"/>
                <a:gd name="T48" fmla="*/ 659282 w 345"/>
                <a:gd name="T49" fmla="*/ 727075 h 323"/>
                <a:gd name="T50" fmla="*/ 582779 w 345"/>
                <a:gd name="T51" fmla="*/ 673051 h 323"/>
                <a:gd name="T52" fmla="*/ 654782 w 345"/>
                <a:gd name="T53" fmla="*/ 715820 h 323"/>
                <a:gd name="T54" fmla="*/ 641281 w 345"/>
                <a:gd name="T55" fmla="*/ 522233 h 323"/>
                <a:gd name="T56" fmla="*/ 495024 w 345"/>
                <a:gd name="T57" fmla="*/ 328647 h 323"/>
                <a:gd name="T58" fmla="*/ 585029 w 345"/>
                <a:gd name="T59" fmla="*/ 285878 h 323"/>
                <a:gd name="T60" fmla="*/ 708785 w 345"/>
                <a:gd name="T61" fmla="*/ 276874 h 323"/>
                <a:gd name="T62" fmla="*/ 765037 w 345"/>
                <a:gd name="T63" fmla="*/ 103546 h 323"/>
                <a:gd name="T64" fmla="*/ 767288 w 345"/>
                <a:gd name="T65" fmla="*/ 90040 h 323"/>
                <a:gd name="T66" fmla="*/ 699784 w 345"/>
                <a:gd name="T67" fmla="*/ 38267 h 323"/>
                <a:gd name="T68" fmla="*/ 675033 w 345"/>
                <a:gd name="T69" fmla="*/ 29263 h 323"/>
                <a:gd name="T70" fmla="*/ 495024 w 345"/>
                <a:gd name="T71" fmla="*/ 9004 h 323"/>
                <a:gd name="T72" fmla="*/ 463523 w 345"/>
                <a:gd name="T73" fmla="*/ 9004 h 323"/>
                <a:gd name="T74" fmla="*/ 391519 w 345"/>
                <a:gd name="T75" fmla="*/ 191336 h 323"/>
                <a:gd name="T76" fmla="*/ 258763 w 345"/>
                <a:gd name="T77" fmla="*/ 382671 h 323"/>
                <a:gd name="T78" fmla="*/ 112506 w 345"/>
                <a:gd name="T79" fmla="*/ 333149 h 323"/>
                <a:gd name="T80" fmla="*/ 9000 w 345"/>
                <a:gd name="T81" fmla="*/ 501974 h 323"/>
                <a:gd name="T82" fmla="*/ 20251 w 345"/>
                <a:gd name="T83" fmla="*/ 544743 h 323"/>
                <a:gd name="T84" fmla="*/ 112506 w 345"/>
                <a:gd name="T85" fmla="*/ 628031 h 323"/>
                <a:gd name="T86" fmla="*/ 130506 w 345"/>
                <a:gd name="T87" fmla="*/ 619027 h 323"/>
                <a:gd name="T88" fmla="*/ 247512 w 345"/>
                <a:gd name="T89" fmla="*/ 641537 h 323"/>
                <a:gd name="T90" fmla="*/ 319516 w 345"/>
                <a:gd name="T91" fmla="*/ 571756 h 323"/>
                <a:gd name="T92" fmla="*/ 468023 w 345"/>
                <a:gd name="T93" fmla="*/ 587513 h 32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345" h="323">
                  <a:moveTo>
                    <a:pt x="293" y="323"/>
                  </a:moveTo>
                  <a:cubicBezTo>
                    <a:pt x="283" y="321"/>
                    <a:pt x="269" y="315"/>
                    <a:pt x="256" y="302"/>
                  </a:cubicBezTo>
                  <a:cubicBezTo>
                    <a:pt x="256" y="302"/>
                    <a:pt x="256" y="302"/>
                    <a:pt x="256" y="302"/>
                  </a:cubicBezTo>
                  <a:cubicBezTo>
                    <a:pt x="244" y="290"/>
                    <a:pt x="224" y="276"/>
                    <a:pt x="206" y="264"/>
                  </a:cubicBezTo>
                  <a:cubicBezTo>
                    <a:pt x="206" y="264"/>
                    <a:pt x="206" y="264"/>
                    <a:pt x="206" y="264"/>
                  </a:cubicBezTo>
                  <a:cubicBezTo>
                    <a:pt x="188" y="252"/>
                    <a:pt x="171" y="244"/>
                    <a:pt x="167" y="244"/>
                  </a:cubicBezTo>
                  <a:cubicBezTo>
                    <a:pt x="167" y="244"/>
                    <a:pt x="167" y="244"/>
                    <a:pt x="167" y="244"/>
                  </a:cubicBezTo>
                  <a:cubicBezTo>
                    <a:pt x="162" y="244"/>
                    <a:pt x="154" y="249"/>
                    <a:pt x="144" y="258"/>
                  </a:cubicBezTo>
                  <a:cubicBezTo>
                    <a:pt x="144" y="258"/>
                    <a:pt x="144" y="258"/>
                    <a:pt x="144" y="258"/>
                  </a:cubicBezTo>
                  <a:cubicBezTo>
                    <a:pt x="135" y="266"/>
                    <a:pt x="124" y="277"/>
                    <a:pt x="113" y="287"/>
                  </a:cubicBezTo>
                  <a:cubicBezTo>
                    <a:pt x="113" y="287"/>
                    <a:pt x="113" y="287"/>
                    <a:pt x="113" y="287"/>
                  </a:cubicBezTo>
                  <a:cubicBezTo>
                    <a:pt x="108" y="292"/>
                    <a:pt x="103" y="294"/>
                    <a:pt x="97" y="294"/>
                  </a:cubicBezTo>
                  <a:cubicBezTo>
                    <a:pt x="97" y="294"/>
                    <a:pt x="97" y="294"/>
                    <a:pt x="97" y="294"/>
                  </a:cubicBezTo>
                  <a:cubicBezTo>
                    <a:pt x="82" y="294"/>
                    <a:pt x="67" y="279"/>
                    <a:pt x="58" y="279"/>
                  </a:cubicBezTo>
                  <a:cubicBezTo>
                    <a:pt x="58" y="279"/>
                    <a:pt x="58" y="279"/>
                    <a:pt x="58" y="279"/>
                  </a:cubicBezTo>
                  <a:cubicBezTo>
                    <a:pt x="56" y="279"/>
                    <a:pt x="54" y="280"/>
                    <a:pt x="53" y="282"/>
                  </a:cubicBezTo>
                  <a:cubicBezTo>
                    <a:pt x="53" y="282"/>
                    <a:pt x="53" y="282"/>
                    <a:pt x="53" y="282"/>
                  </a:cubicBezTo>
                  <a:cubicBezTo>
                    <a:pt x="52" y="282"/>
                    <a:pt x="52" y="283"/>
                    <a:pt x="51" y="283"/>
                  </a:cubicBezTo>
                  <a:cubicBezTo>
                    <a:pt x="51" y="283"/>
                    <a:pt x="51" y="283"/>
                    <a:pt x="51" y="283"/>
                  </a:cubicBezTo>
                  <a:cubicBezTo>
                    <a:pt x="51" y="284"/>
                    <a:pt x="50" y="284"/>
                    <a:pt x="50" y="284"/>
                  </a:cubicBezTo>
                  <a:cubicBezTo>
                    <a:pt x="50" y="284"/>
                    <a:pt x="50" y="284"/>
                    <a:pt x="50" y="284"/>
                  </a:cubicBezTo>
                  <a:cubicBezTo>
                    <a:pt x="49" y="284"/>
                    <a:pt x="49" y="284"/>
                    <a:pt x="48" y="284"/>
                  </a:cubicBezTo>
                  <a:cubicBezTo>
                    <a:pt x="48" y="284"/>
                    <a:pt x="48" y="284"/>
                    <a:pt x="48" y="284"/>
                  </a:cubicBezTo>
                  <a:cubicBezTo>
                    <a:pt x="33" y="269"/>
                    <a:pt x="14" y="253"/>
                    <a:pt x="7" y="245"/>
                  </a:cubicBezTo>
                  <a:cubicBezTo>
                    <a:pt x="7" y="245"/>
                    <a:pt x="7" y="245"/>
                    <a:pt x="7" y="245"/>
                  </a:cubicBezTo>
                  <a:cubicBezTo>
                    <a:pt x="2" y="240"/>
                    <a:pt x="0" y="232"/>
                    <a:pt x="0" y="223"/>
                  </a:cubicBezTo>
                  <a:cubicBezTo>
                    <a:pt x="0" y="223"/>
                    <a:pt x="0" y="223"/>
                    <a:pt x="0" y="223"/>
                  </a:cubicBezTo>
                  <a:cubicBezTo>
                    <a:pt x="0" y="201"/>
                    <a:pt x="11" y="171"/>
                    <a:pt x="30" y="153"/>
                  </a:cubicBezTo>
                  <a:cubicBezTo>
                    <a:pt x="30" y="153"/>
                    <a:pt x="30" y="153"/>
                    <a:pt x="30" y="153"/>
                  </a:cubicBezTo>
                  <a:cubicBezTo>
                    <a:pt x="36" y="146"/>
                    <a:pt x="43" y="144"/>
                    <a:pt x="50" y="144"/>
                  </a:cubicBezTo>
                  <a:cubicBezTo>
                    <a:pt x="50" y="144"/>
                    <a:pt x="50" y="144"/>
                    <a:pt x="50" y="144"/>
                  </a:cubicBezTo>
                  <a:cubicBezTo>
                    <a:pt x="71" y="144"/>
                    <a:pt x="93" y="167"/>
                    <a:pt x="115" y="166"/>
                  </a:cubicBezTo>
                  <a:cubicBezTo>
                    <a:pt x="115" y="166"/>
                    <a:pt x="115" y="166"/>
                    <a:pt x="115" y="166"/>
                  </a:cubicBezTo>
                  <a:cubicBezTo>
                    <a:pt x="129" y="166"/>
                    <a:pt x="139" y="155"/>
                    <a:pt x="147" y="138"/>
                  </a:cubicBezTo>
                  <a:cubicBezTo>
                    <a:pt x="147" y="138"/>
                    <a:pt x="147" y="138"/>
                    <a:pt x="147" y="138"/>
                  </a:cubicBezTo>
                  <a:cubicBezTo>
                    <a:pt x="156" y="121"/>
                    <a:pt x="163" y="100"/>
                    <a:pt x="170" y="84"/>
                  </a:cubicBezTo>
                  <a:cubicBezTo>
                    <a:pt x="170" y="84"/>
                    <a:pt x="170" y="84"/>
                    <a:pt x="170" y="84"/>
                  </a:cubicBezTo>
                  <a:cubicBezTo>
                    <a:pt x="186" y="51"/>
                    <a:pt x="195" y="14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5" y="3"/>
                    <a:pt x="205" y="3"/>
                    <a:pt x="205" y="3"/>
                  </a:cubicBezTo>
                  <a:cubicBezTo>
                    <a:pt x="208" y="0"/>
                    <a:pt x="213" y="0"/>
                    <a:pt x="220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39" y="0"/>
                    <a:pt x="274" y="5"/>
                    <a:pt x="302" y="9"/>
                  </a:cubicBezTo>
                  <a:cubicBezTo>
                    <a:pt x="302" y="9"/>
                    <a:pt x="302" y="9"/>
                    <a:pt x="302" y="9"/>
                  </a:cubicBezTo>
                  <a:cubicBezTo>
                    <a:pt x="303" y="9"/>
                    <a:pt x="303" y="9"/>
                    <a:pt x="303" y="9"/>
                  </a:cubicBezTo>
                  <a:cubicBezTo>
                    <a:pt x="305" y="11"/>
                    <a:pt x="307" y="13"/>
                    <a:pt x="310" y="13"/>
                  </a:cubicBezTo>
                  <a:cubicBezTo>
                    <a:pt x="310" y="13"/>
                    <a:pt x="310" y="13"/>
                    <a:pt x="310" y="13"/>
                  </a:cubicBezTo>
                  <a:cubicBezTo>
                    <a:pt x="311" y="12"/>
                    <a:pt x="313" y="12"/>
                    <a:pt x="316" y="12"/>
                  </a:cubicBezTo>
                  <a:cubicBezTo>
                    <a:pt x="316" y="12"/>
                    <a:pt x="316" y="12"/>
                    <a:pt x="316" y="12"/>
                  </a:cubicBezTo>
                  <a:cubicBezTo>
                    <a:pt x="321" y="12"/>
                    <a:pt x="328" y="13"/>
                    <a:pt x="334" y="17"/>
                  </a:cubicBezTo>
                  <a:cubicBezTo>
                    <a:pt x="334" y="17"/>
                    <a:pt x="334" y="17"/>
                    <a:pt x="334" y="17"/>
                  </a:cubicBezTo>
                  <a:cubicBezTo>
                    <a:pt x="340" y="21"/>
                    <a:pt x="345" y="28"/>
                    <a:pt x="345" y="40"/>
                  </a:cubicBezTo>
                  <a:cubicBezTo>
                    <a:pt x="345" y="40"/>
                    <a:pt x="345" y="40"/>
                    <a:pt x="345" y="40"/>
                  </a:cubicBezTo>
                  <a:cubicBezTo>
                    <a:pt x="345" y="42"/>
                    <a:pt x="345" y="44"/>
                    <a:pt x="344" y="47"/>
                  </a:cubicBezTo>
                  <a:cubicBezTo>
                    <a:pt x="344" y="47"/>
                    <a:pt x="344" y="47"/>
                    <a:pt x="344" y="47"/>
                  </a:cubicBezTo>
                  <a:cubicBezTo>
                    <a:pt x="342" y="66"/>
                    <a:pt x="341" y="84"/>
                    <a:pt x="338" y="99"/>
                  </a:cubicBezTo>
                  <a:cubicBezTo>
                    <a:pt x="338" y="99"/>
                    <a:pt x="338" y="99"/>
                    <a:pt x="338" y="99"/>
                  </a:cubicBezTo>
                  <a:cubicBezTo>
                    <a:pt x="335" y="113"/>
                    <a:pt x="329" y="125"/>
                    <a:pt x="316" y="127"/>
                  </a:cubicBezTo>
                  <a:cubicBezTo>
                    <a:pt x="316" y="127"/>
                    <a:pt x="316" y="127"/>
                    <a:pt x="316" y="127"/>
                  </a:cubicBezTo>
                  <a:cubicBezTo>
                    <a:pt x="298" y="131"/>
                    <a:pt x="254" y="128"/>
                    <a:pt x="234" y="136"/>
                  </a:cubicBezTo>
                  <a:cubicBezTo>
                    <a:pt x="234" y="136"/>
                    <a:pt x="234" y="136"/>
                    <a:pt x="234" y="136"/>
                  </a:cubicBezTo>
                  <a:cubicBezTo>
                    <a:pt x="227" y="138"/>
                    <a:pt x="224" y="141"/>
                    <a:pt x="224" y="146"/>
                  </a:cubicBezTo>
                  <a:cubicBezTo>
                    <a:pt x="224" y="146"/>
                    <a:pt x="224" y="146"/>
                    <a:pt x="224" y="146"/>
                  </a:cubicBezTo>
                  <a:cubicBezTo>
                    <a:pt x="223" y="164"/>
                    <a:pt x="249" y="220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9" y="229"/>
                    <a:pt x="290" y="230"/>
                    <a:pt x="289" y="231"/>
                  </a:cubicBezTo>
                  <a:cubicBezTo>
                    <a:pt x="289" y="231"/>
                    <a:pt x="289" y="231"/>
                    <a:pt x="289" y="231"/>
                  </a:cubicBezTo>
                  <a:cubicBezTo>
                    <a:pt x="289" y="245"/>
                    <a:pt x="286" y="266"/>
                    <a:pt x="286" y="276"/>
                  </a:cubicBezTo>
                  <a:cubicBezTo>
                    <a:pt x="286" y="276"/>
                    <a:pt x="286" y="276"/>
                    <a:pt x="286" y="276"/>
                  </a:cubicBezTo>
                  <a:cubicBezTo>
                    <a:pt x="286" y="282"/>
                    <a:pt x="292" y="300"/>
                    <a:pt x="295" y="321"/>
                  </a:cubicBezTo>
                  <a:cubicBezTo>
                    <a:pt x="295" y="321"/>
                    <a:pt x="295" y="321"/>
                    <a:pt x="295" y="321"/>
                  </a:cubicBezTo>
                  <a:cubicBezTo>
                    <a:pt x="295" y="321"/>
                    <a:pt x="295" y="322"/>
                    <a:pt x="294" y="322"/>
                  </a:cubicBezTo>
                  <a:cubicBezTo>
                    <a:pt x="294" y="322"/>
                    <a:pt x="294" y="322"/>
                    <a:pt x="294" y="322"/>
                  </a:cubicBezTo>
                  <a:cubicBezTo>
                    <a:pt x="294" y="323"/>
                    <a:pt x="294" y="323"/>
                    <a:pt x="293" y="323"/>
                  </a:cubicBezTo>
                  <a:cubicBezTo>
                    <a:pt x="293" y="323"/>
                    <a:pt x="293" y="323"/>
                    <a:pt x="293" y="323"/>
                  </a:cubicBezTo>
                  <a:cubicBezTo>
                    <a:pt x="293" y="323"/>
                    <a:pt x="293" y="323"/>
                    <a:pt x="293" y="323"/>
                  </a:cubicBezTo>
                  <a:close/>
                  <a:moveTo>
                    <a:pt x="208" y="261"/>
                  </a:moveTo>
                  <a:cubicBezTo>
                    <a:pt x="227" y="272"/>
                    <a:pt x="246" y="287"/>
                    <a:pt x="259" y="299"/>
                  </a:cubicBezTo>
                  <a:cubicBezTo>
                    <a:pt x="259" y="299"/>
                    <a:pt x="259" y="299"/>
                    <a:pt x="259" y="299"/>
                  </a:cubicBezTo>
                  <a:cubicBezTo>
                    <a:pt x="270" y="311"/>
                    <a:pt x="282" y="316"/>
                    <a:pt x="291" y="318"/>
                  </a:cubicBezTo>
                  <a:cubicBezTo>
                    <a:pt x="291" y="318"/>
                    <a:pt x="291" y="318"/>
                    <a:pt x="291" y="318"/>
                  </a:cubicBezTo>
                  <a:cubicBezTo>
                    <a:pt x="288" y="299"/>
                    <a:pt x="282" y="283"/>
                    <a:pt x="282" y="276"/>
                  </a:cubicBezTo>
                  <a:cubicBezTo>
                    <a:pt x="282" y="276"/>
                    <a:pt x="282" y="276"/>
                    <a:pt x="282" y="276"/>
                  </a:cubicBezTo>
                  <a:cubicBezTo>
                    <a:pt x="282" y="266"/>
                    <a:pt x="284" y="246"/>
                    <a:pt x="285" y="232"/>
                  </a:cubicBezTo>
                  <a:cubicBezTo>
                    <a:pt x="285" y="232"/>
                    <a:pt x="285" y="232"/>
                    <a:pt x="285" y="232"/>
                  </a:cubicBezTo>
                  <a:cubicBezTo>
                    <a:pt x="245" y="221"/>
                    <a:pt x="220" y="166"/>
                    <a:pt x="220" y="146"/>
                  </a:cubicBezTo>
                  <a:cubicBezTo>
                    <a:pt x="220" y="146"/>
                    <a:pt x="220" y="146"/>
                    <a:pt x="220" y="146"/>
                  </a:cubicBezTo>
                  <a:cubicBezTo>
                    <a:pt x="220" y="139"/>
                    <a:pt x="225" y="135"/>
                    <a:pt x="232" y="132"/>
                  </a:cubicBezTo>
                  <a:cubicBezTo>
                    <a:pt x="232" y="132"/>
                    <a:pt x="232" y="132"/>
                    <a:pt x="232" y="132"/>
                  </a:cubicBezTo>
                  <a:cubicBezTo>
                    <a:pt x="240" y="129"/>
                    <a:pt x="249" y="128"/>
                    <a:pt x="260" y="127"/>
                  </a:cubicBezTo>
                  <a:cubicBezTo>
                    <a:pt x="260" y="127"/>
                    <a:pt x="260" y="127"/>
                    <a:pt x="260" y="127"/>
                  </a:cubicBezTo>
                  <a:cubicBezTo>
                    <a:pt x="280" y="125"/>
                    <a:pt x="304" y="125"/>
                    <a:pt x="315" y="123"/>
                  </a:cubicBezTo>
                  <a:cubicBezTo>
                    <a:pt x="315" y="123"/>
                    <a:pt x="315" y="123"/>
                    <a:pt x="315" y="123"/>
                  </a:cubicBezTo>
                  <a:cubicBezTo>
                    <a:pt x="326" y="121"/>
                    <a:pt x="331" y="112"/>
                    <a:pt x="334" y="98"/>
                  </a:cubicBezTo>
                  <a:cubicBezTo>
                    <a:pt x="334" y="98"/>
                    <a:pt x="334" y="98"/>
                    <a:pt x="334" y="98"/>
                  </a:cubicBezTo>
                  <a:cubicBezTo>
                    <a:pt x="337" y="84"/>
                    <a:pt x="338" y="65"/>
                    <a:pt x="340" y="46"/>
                  </a:cubicBezTo>
                  <a:cubicBezTo>
                    <a:pt x="340" y="46"/>
                    <a:pt x="340" y="46"/>
                    <a:pt x="340" y="46"/>
                  </a:cubicBezTo>
                  <a:cubicBezTo>
                    <a:pt x="341" y="44"/>
                    <a:pt x="341" y="42"/>
                    <a:pt x="341" y="40"/>
                  </a:cubicBezTo>
                  <a:cubicBezTo>
                    <a:pt x="341" y="40"/>
                    <a:pt x="341" y="40"/>
                    <a:pt x="341" y="40"/>
                  </a:cubicBezTo>
                  <a:cubicBezTo>
                    <a:pt x="341" y="19"/>
                    <a:pt x="325" y="16"/>
                    <a:pt x="316" y="16"/>
                  </a:cubicBezTo>
                  <a:cubicBezTo>
                    <a:pt x="316" y="16"/>
                    <a:pt x="316" y="16"/>
                    <a:pt x="316" y="16"/>
                  </a:cubicBezTo>
                  <a:cubicBezTo>
                    <a:pt x="313" y="16"/>
                    <a:pt x="311" y="17"/>
                    <a:pt x="311" y="17"/>
                  </a:cubicBezTo>
                  <a:cubicBezTo>
                    <a:pt x="311" y="17"/>
                    <a:pt x="311" y="17"/>
                    <a:pt x="311" y="17"/>
                  </a:cubicBezTo>
                  <a:cubicBezTo>
                    <a:pt x="311" y="17"/>
                    <a:pt x="311" y="17"/>
                    <a:pt x="311" y="17"/>
                  </a:cubicBezTo>
                  <a:cubicBezTo>
                    <a:pt x="307" y="17"/>
                    <a:pt x="303" y="15"/>
                    <a:pt x="300" y="13"/>
                  </a:cubicBezTo>
                  <a:cubicBezTo>
                    <a:pt x="300" y="13"/>
                    <a:pt x="300" y="13"/>
                    <a:pt x="300" y="13"/>
                  </a:cubicBezTo>
                  <a:cubicBezTo>
                    <a:pt x="273" y="9"/>
                    <a:pt x="239" y="4"/>
                    <a:pt x="220" y="4"/>
                  </a:cubicBezTo>
                  <a:cubicBezTo>
                    <a:pt x="220" y="4"/>
                    <a:pt x="220" y="4"/>
                    <a:pt x="220" y="4"/>
                  </a:cubicBezTo>
                  <a:cubicBezTo>
                    <a:pt x="213" y="4"/>
                    <a:pt x="208" y="5"/>
                    <a:pt x="208" y="6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206" y="4"/>
                    <a:pt x="206" y="4"/>
                    <a:pt x="206" y="4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199" y="14"/>
                    <a:pt x="189" y="52"/>
                    <a:pt x="174" y="85"/>
                  </a:cubicBezTo>
                  <a:cubicBezTo>
                    <a:pt x="174" y="85"/>
                    <a:pt x="174" y="85"/>
                    <a:pt x="174" y="85"/>
                  </a:cubicBezTo>
                  <a:cubicBezTo>
                    <a:pt x="166" y="102"/>
                    <a:pt x="160" y="123"/>
                    <a:pt x="151" y="140"/>
                  </a:cubicBezTo>
                  <a:cubicBezTo>
                    <a:pt x="151" y="140"/>
                    <a:pt x="151" y="140"/>
                    <a:pt x="151" y="140"/>
                  </a:cubicBezTo>
                  <a:cubicBezTo>
                    <a:pt x="142" y="157"/>
                    <a:pt x="131" y="170"/>
                    <a:pt x="115" y="170"/>
                  </a:cubicBezTo>
                  <a:cubicBezTo>
                    <a:pt x="115" y="170"/>
                    <a:pt x="115" y="170"/>
                    <a:pt x="115" y="170"/>
                  </a:cubicBezTo>
                  <a:cubicBezTo>
                    <a:pt x="91" y="170"/>
                    <a:pt x="69" y="148"/>
                    <a:pt x="50" y="148"/>
                  </a:cubicBezTo>
                  <a:cubicBezTo>
                    <a:pt x="50" y="148"/>
                    <a:pt x="50" y="148"/>
                    <a:pt x="50" y="148"/>
                  </a:cubicBezTo>
                  <a:cubicBezTo>
                    <a:pt x="44" y="148"/>
                    <a:pt x="38" y="150"/>
                    <a:pt x="32" y="156"/>
                  </a:cubicBezTo>
                  <a:cubicBezTo>
                    <a:pt x="32" y="156"/>
                    <a:pt x="32" y="156"/>
                    <a:pt x="32" y="156"/>
                  </a:cubicBezTo>
                  <a:cubicBezTo>
                    <a:pt x="15" y="173"/>
                    <a:pt x="4" y="203"/>
                    <a:pt x="4" y="223"/>
                  </a:cubicBezTo>
                  <a:cubicBezTo>
                    <a:pt x="4" y="223"/>
                    <a:pt x="4" y="223"/>
                    <a:pt x="4" y="223"/>
                  </a:cubicBezTo>
                  <a:cubicBezTo>
                    <a:pt x="4" y="232"/>
                    <a:pt x="6" y="238"/>
                    <a:pt x="9" y="242"/>
                  </a:cubicBezTo>
                  <a:cubicBezTo>
                    <a:pt x="9" y="242"/>
                    <a:pt x="9" y="242"/>
                    <a:pt x="9" y="242"/>
                  </a:cubicBezTo>
                  <a:cubicBezTo>
                    <a:pt x="17" y="249"/>
                    <a:pt x="34" y="265"/>
                    <a:pt x="49" y="279"/>
                  </a:cubicBezTo>
                  <a:cubicBezTo>
                    <a:pt x="49" y="279"/>
                    <a:pt x="49" y="279"/>
                    <a:pt x="49" y="279"/>
                  </a:cubicBezTo>
                  <a:cubicBezTo>
                    <a:pt x="50" y="279"/>
                    <a:pt x="50" y="279"/>
                    <a:pt x="50" y="279"/>
                  </a:cubicBezTo>
                  <a:cubicBezTo>
                    <a:pt x="50" y="279"/>
                    <a:pt x="50" y="279"/>
                    <a:pt x="50" y="279"/>
                  </a:cubicBezTo>
                  <a:cubicBezTo>
                    <a:pt x="52" y="276"/>
                    <a:pt x="55" y="275"/>
                    <a:pt x="58" y="275"/>
                  </a:cubicBezTo>
                  <a:cubicBezTo>
                    <a:pt x="58" y="275"/>
                    <a:pt x="58" y="275"/>
                    <a:pt x="58" y="275"/>
                  </a:cubicBezTo>
                  <a:cubicBezTo>
                    <a:pt x="71" y="276"/>
                    <a:pt x="84" y="291"/>
                    <a:pt x="97" y="290"/>
                  </a:cubicBezTo>
                  <a:cubicBezTo>
                    <a:pt x="97" y="290"/>
                    <a:pt x="97" y="290"/>
                    <a:pt x="97" y="290"/>
                  </a:cubicBezTo>
                  <a:cubicBezTo>
                    <a:pt x="102" y="290"/>
                    <a:pt x="106" y="289"/>
                    <a:pt x="110" y="285"/>
                  </a:cubicBezTo>
                  <a:cubicBezTo>
                    <a:pt x="110" y="285"/>
                    <a:pt x="110" y="285"/>
                    <a:pt x="110" y="285"/>
                  </a:cubicBezTo>
                  <a:cubicBezTo>
                    <a:pt x="121" y="274"/>
                    <a:pt x="132" y="263"/>
                    <a:pt x="142" y="254"/>
                  </a:cubicBezTo>
                  <a:cubicBezTo>
                    <a:pt x="142" y="254"/>
                    <a:pt x="142" y="254"/>
                    <a:pt x="142" y="254"/>
                  </a:cubicBezTo>
                  <a:cubicBezTo>
                    <a:pt x="152" y="246"/>
                    <a:pt x="160" y="240"/>
                    <a:pt x="167" y="240"/>
                  </a:cubicBezTo>
                  <a:cubicBezTo>
                    <a:pt x="167" y="240"/>
                    <a:pt x="167" y="240"/>
                    <a:pt x="167" y="240"/>
                  </a:cubicBezTo>
                  <a:cubicBezTo>
                    <a:pt x="174" y="240"/>
                    <a:pt x="190" y="249"/>
                    <a:pt x="208" y="261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56"/>
            <p:cNvSpPr/>
            <p:nvPr/>
          </p:nvSpPr>
          <p:spPr bwMode="auto">
            <a:xfrm>
              <a:off x="4403729" y="2795589"/>
              <a:ext cx="479425" cy="692150"/>
            </a:xfrm>
            <a:custGeom>
              <a:avLst/>
              <a:gdLst>
                <a:gd name="T0" fmla="*/ 114792 w 213"/>
                <a:gd name="T1" fmla="*/ 622486 h 308"/>
                <a:gd name="T2" fmla="*/ 119294 w 213"/>
                <a:gd name="T3" fmla="*/ 620238 h 308"/>
                <a:gd name="T4" fmla="*/ 254343 w 213"/>
                <a:gd name="T5" fmla="*/ 680914 h 308"/>
                <a:gd name="T6" fmla="*/ 292607 w 213"/>
                <a:gd name="T7" fmla="*/ 667430 h 308"/>
                <a:gd name="T8" fmla="*/ 324118 w 213"/>
                <a:gd name="T9" fmla="*/ 591024 h 308"/>
                <a:gd name="T10" fmla="*/ 297108 w 213"/>
                <a:gd name="T11" fmla="*/ 505629 h 308"/>
                <a:gd name="T12" fmla="*/ 294858 w 213"/>
                <a:gd name="T13" fmla="*/ 487651 h 308"/>
                <a:gd name="T14" fmla="*/ 362382 w 213"/>
                <a:gd name="T15" fmla="*/ 382031 h 308"/>
                <a:gd name="T16" fmla="*/ 468171 w 213"/>
                <a:gd name="T17" fmla="*/ 262927 h 308"/>
                <a:gd name="T18" fmla="*/ 396145 w 213"/>
                <a:gd name="T19" fmla="*/ 197757 h 308"/>
                <a:gd name="T20" fmla="*/ 335372 w 213"/>
                <a:gd name="T21" fmla="*/ 29214 h 308"/>
                <a:gd name="T22" fmla="*/ 303861 w 213"/>
                <a:gd name="T23" fmla="*/ 8989 h 308"/>
                <a:gd name="T24" fmla="*/ 240838 w 213"/>
                <a:gd name="T25" fmla="*/ 94384 h 308"/>
                <a:gd name="T26" fmla="*/ 191320 w 213"/>
                <a:gd name="T27" fmla="*/ 213488 h 308"/>
                <a:gd name="T28" fmla="*/ 11254 w 213"/>
                <a:gd name="T29" fmla="*/ 289894 h 308"/>
                <a:gd name="T30" fmla="*/ 87782 w 213"/>
                <a:gd name="T31" fmla="*/ 408998 h 308"/>
                <a:gd name="T32" fmla="*/ 103538 w 213"/>
                <a:gd name="T33" fmla="*/ 523607 h 308"/>
                <a:gd name="T34" fmla="*/ 121544 w 213"/>
                <a:gd name="T35" fmla="*/ 615744 h 308"/>
                <a:gd name="T36" fmla="*/ 119294 w 213"/>
                <a:gd name="T37" fmla="*/ 620238 h 308"/>
                <a:gd name="T38" fmla="*/ 94535 w 213"/>
                <a:gd name="T39" fmla="*/ 523607 h 308"/>
                <a:gd name="T40" fmla="*/ 81030 w 213"/>
                <a:gd name="T41" fmla="*/ 413492 h 308"/>
                <a:gd name="T42" fmla="*/ 0 w 213"/>
                <a:gd name="T43" fmla="*/ 289894 h 308"/>
                <a:gd name="T44" fmla="*/ 0 w 213"/>
                <a:gd name="T45" fmla="*/ 285400 h 308"/>
                <a:gd name="T46" fmla="*/ 2251 w 213"/>
                <a:gd name="T47" fmla="*/ 283152 h 308"/>
                <a:gd name="T48" fmla="*/ 186818 w 213"/>
                <a:gd name="T49" fmla="*/ 206746 h 308"/>
                <a:gd name="T50" fmla="*/ 231835 w 213"/>
                <a:gd name="T51" fmla="*/ 92137 h 308"/>
                <a:gd name="T52" fmla="*/ 303861 w 213"/>
                <a:gd name="T53" fmla="*/ 0 h 308"/>
                <a:gd name="T54" fmla="*/ 342125 w 213"/>
                <a:gd name="T55" fmla="*/ 24720 h 308"/>
                <a:gd name="T56" fmla="*/ 360131 w 213"/>
                <a:gd name="T57" fmla="*/ 78653 h 308"/>
                <a:gd name="T58" fmla="*/ 402897 w 213"/>
                <a:gd name="T59" fmla="*/ 191015 h 308"/>
                <a:gd name="T60" fmla="*/ 477174 w 213"/>
                <a:gd name="T61" fmla="*/ 258433 h 308"/>
                <a:gd name="T62" fmla="*/ 477174 w 213"/>
                <a:gd name="T63" fmla="*/ 262927 h 308"/>
                <a:gd name="T64" fmla="*/ 369135 w 213"/>
                <a:gd name="T65" fmla="*/ 388773 h 308"/>
                <a:gd name="T66" fmla="*/ 303861 w 213"/>
                <a:gd name="T67" fmla="*/ 487651 h 308"/>
                <a:gd name="T68" fmla="*/ 306112 w 213"/>
                <a:gd name="T69" fmla="*/ 501135 h 308"/>
                <a:gd name="T70" fmla="*/ 333122 w 213"/>
                <a:gd name="T71" fmla="*/ 591024 h 308"/>
                <a:gd name="T72" fmla="*/ 299359 w 213"/>
                <a:gd name="T73" fmla="*/ 674172 h 308"/>
                <a:gd name="T74" fmla="*/ 254343 w 213"/>
                <a:gd name="T75" fmla="*/ 692150 h 308"/>
                <a:gd name="T76" fmla="*/ 254343 w 213"/>
                <a:gd name="T77" fmla="*/ 692150 h 308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13" h="308">
                  <a:moveTo>
                    <a:pt x="113" y="308"/>
                  </a:moveTo>
                  <a:cubicBezTo>
                    <a:pt x="90" y="307"/>
                    <a:pt x="62" y="288"/>
                    <a:pt x="51" y="277"/>
                  </a:cubicBezTo>
                  <a:cubicBezTo>
                    <a:pt x="51" y="277"/>
                    <a:pt x="51" y="277"/>
                    <a:pt x="51" y="277"/>
                  </a:cubicBezTo>
                  <a:cubicBezTo>
                    <a:pt x="53" y="276"/>
                    <a:pt x="53" y="276"/>
                    <a:pt x="53" y="276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64" y="284"/>
                    <a:pt x="92" y="304"/>
                    <a:pt x="113" y="303"/>
                  </a:cubicBezTo>
                  <a:cubicBezTo>
                    <a:pt x="113" y="303"/>
                    <a:pt x="113" y="303"/>
                    <a:pt x="113" y="303"/>
                  </a:cubicBezTo>
                  <a:cubicBezTo>
                    <a:pt x="120" y="303"/>
                    <a:pt x="126" y="302"/>
                    <a:pt x="130" y="297"/>
                  </a:cubicBezTo>
                  <a:cubicBezTo>
                    <a:pt x="130" y="297"/>
                    <a:pt x="130" y="297"/>
                    <a:pt x="130" y="297"/>
                  </a:cubicBezTo>
                  <a:cubicBezTo>
                    <a:pt x="140" y="288"/>
                    <a:pt x="144" y="276"/>
                    <a:pt x="144" y="263"/>
                  </a:cubicBezTo>
                  <a:cubicBezTo>
                    <a:pt x="144" y="263"/>
                    <a:pt x="144" y="263"/>
                    <a:pt x="144" y="263"/>
                  </a:cubicBezTo>
                  <a:cubicBezTo>
                    <a:pt x="144" y="250"/>
                    <a:pt x="139" y="237"/>
                    <a:pt x="132" y="225"/>
                  </a:cubicBezTo>
                  <a:cubicBezTo>
                    <a:pt x="132" y="225"/>
                    <a:pt x="132" y="225"/>
                    <a:pt x="132" y="225"/>
                  </a:cubicBezTo>
                  <a:cubicBezTo>
                    <a:pt x="131" y="222"/>
                    <a:pt x="131" y="220"/>
                    <a:pt x="131" y="217"/>
                  </a:cubicBezTo>
                  <a:cubicBezTo>
                    <a:pt x="131" y="217"/>
                    <a:pt x="131" y="217"/>
                    <a:pt x="131" y="217"/>
                  </a:cubicBezTo>
                  <a:cubicBezTo>
                    <a:pt x="131" y="204"/>
                    <a:pt x="145" y="188"/>
                    <a:pt x="161" y="170"/>
                  </a:cubicBezTo>
                  <a:cubicBezTo>
                    <a:pt x="161" y="170"/>
                    <a:pt x="161" y="170"/>
                    <a:pt x="161" y="170"/>
                  </a:cubicBezTo>
                  <a:cubicBezTo>
                    <a:pt x="177" y="153"/>
                    <a:pt x="196" y="134"/>
                    <a:pt x="208" y="117"/>
                  </a:cubicBezTo>
                  <a:cubicBezTo>
                    <a:pt x="208" y="117"/>
                    <a:pt x="208" y="117"/>
                    <a:pt x="208" y="117"/>
                  </a:cubicBezTo>
                  <a:cubicBezTo>
                    <a:pt x="196" y="108"/>
                    <a:pt x="185" y="97"/>
                    <a:pt x="176" y="88"/>
                  </a:cubicBezTo>
                  <a:cubicBezTo>
                    <a:pt x="176" y="88"/>
                    <a:pt x="176" y="88"/>
                    <a:pt x="176" y="88"/>
                  </a:cubicBezTo>
                  <a:cubicBezTo>
                    <a:pt x="157" y="69"/>
                    <a:pt x="159" y="30"/>
                    <a:pt x="149" y="13"/>
                  </a:cubicBezTo>
                  <a:cubicBezTo>
                    <a:pt x="149" y="13"/>
                    <a:pt x="149" y="13"/>
                    <a:pt x="149" y="13"/>
                  </a:cubicBezTo>
                  <a:cubicBezTo>
                    <a:pt x="146" y="7"/>
                    <a:pt x="142" y="4"/>
                    <a:pt x="135" y="4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23" y="4"/>
                    <a:pt x="114" y="22"/>
                    <a:pt x="107" y="42"/>
                  </a:cubicBezTo>
                  <a:cubicBezTo>
                    <a:pt x="107" y="42"/>
                    <a:pt x="107" y="42"/>
                    <a:pt x="107" y="42"/>
                  </a:cubicBezTo>
                  <a:cubicBezTo>
                    <a:pt x="100" y="63"/>
                    <a:pt x="95" y="86"/>
                    <a:pt x="85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75" y="106"/>
                    <a:pt x="39" y="119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ubicBezTo>
                    <a:pt x="16" y="145"/>
                    <a:pt x="32" y="168"/>
                    <a:pt x="39" y="182"/>
                  </a:cubicBezTo>
                  <a:cubicBezTo>
                    <a:pt x="39" y="182"/>
                    <a:pt x="39" y="182"/>
                    <a:pt x="39" y="182"/>
                  </a:cubicBezTo>
                  <a:cubicBezTo>
                    <a:pt x="45" y="194"/>
                    <a:pt x="46" y="214"/>
                    <a:pt x="46" y="233"/>
                  </a:cubicBezTo>
                  <a:cubicBezTo>
                    <a:pt x="46" y="233"/>
                    <a:pt x="46" y="233"/>
                    <a:pt x="46" y="233"/>
                  </a:cubicBezTo>
                  <a:cubicBezTo>
                    <a:pt x="47" y="251"/>
                    <a:pt x="48" y="269"/>
                    <a:pt x="54" y="274"/>
                  </a:cubicBezTo>
                  <a:cubicBezTo>
                    <a:pt x="54" y="274"/>
                    <a:pt x="54" y="274"/>
                    <a:pt x="54" y="274"/>
                  </a:cubicBezTo>
                  <a:cubicBezTo>
                    <a:pt x="53" y="276"/>
                    <a:pt x="53" y="276"/>
                    <a:pt x="53" y="276"/>
                  </a:cubicBezTo>
                  <a:cubicBezTo>
                    <a:pt x="51" y="277"/>
                    <a:pt x="51" y="277"/>
                    <a:pt x="51" y="277"/>
                  </a:cubicBezTo>
                  <a:cubicBezTo>
                    <a:pt x="44" y="269"/>
                    <a:pt x="43" y="252"/>
                    <a:pt x="42" y="233"/>
                  </a:cubicBezTo>
                  <a:cubicBezTo>
                    <a:pt x="42" y="233"/>
                    <a:pt x="42" y="233"/>
                    <a:pt x="42" y="233"/>
                  </a:cubicBezTo>
                  <a:cubicBezTo>
                    <a:pt x="42" y="214"/>
                    <a:pt x="41" y="194"/>
                    <a:pt x="36" y="184"/>
                  </a:cubicBezTo>
                  <a:cubicBezTo>
                    <a:pt x="36" y="184"/>
                    <a:pt x="36" y="184"/>
                    <a:pt x="36" y="184"/>
                  </a:cubicBezTo>
                  <a:cubicBezTo>
                    <a:pt x="28" y="169"/>
                    <a:pt x="11" y="144"/>
                    <a:pt x="0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0" y="129"/>
                    <a:pt x="0" y="128"/>
                    <a:pt x="0" y="127"/>
                  </a:cubicBezTo>
                  <a:cubicBezTo>
                    <a:pt x="0" y="127"/>
                    <a:pt x="0" y="127"/>
                    <a:pt x="0" y="127"/>
                  </a:cubicBezTo>
                  <a:cubicBezTo>
                    <a:pt x="0" y="127"/>
                    <a:pt x="1" y="126"/>
                    <a:pt x="1" y="126"/>
                  </a:cubicBezTo>
                  <a:cubicBezTo>
                    <a:pt x="1" y="126"/>
                    <a:pt x="1" y="126"/>
                    <a:pt x="1" y="126"/>
                  </a:cubicBezTo>
                  <a:cubicBezTo>
                    <a:pt x="36" y="116"/>
                    <a:pt x="73" y="102"/>
                    <a:pt x="83" y="92"/>
                  </a:cubicBezTo>
                  <a:cubicBezTo>
                    <a:pt x="83" y="92"/>
                    <a:pt x="83" y="92"/>
                    <a:pt x="83" y="92"/>
                  </a:cubicBezTo>
                  <a:cubicBezTo>
                    <a:pt x="90" y="85"/>
                    <a:pt x="96" y="62"/>
                    <a:pt x="103" y="41"/>
                  </a:cubicBezTo>
                  <a:cubicBezTo>
                    <a:pt x="103" y="41"/>
                    <a:pt x="103" y="41"/>
                    <a:pt x="103" y="41"/>
                  </a:cubicBezTo>
                  <a:cubicBezTo>
                    <a:pt x="111" y="20"/>
                    <a:pt x="119" y="1"/>
                    <a:pt x="135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43" y="0"/>
                    <a:pt x="149" y="5"/>
                    <a:pt x="152" y="11"/>
                  </a:cubicBezTo>
                  <a:cubicBezTo>
                    <a:pt x="152" y="11"/>
                    <a:pt x="152" y="11"/>
                    <a:pt x="152" y="11"/>
                  </a:cubicBezTo>
                  <a:cubicBezTo>
                    <a:pt x="156" y="18"/>
                    <a:pt x="158" y="26"/>
                    <a:pt x="160" y="35"/>
                  </a:cubicBezTo>
                  <a:cubicBezTo>
                    <a:pt x="160" y="35"/>
                    <a:pt x="160" y="35"/>
                    <a:pt x="160" y="35"/>
                  </a:cubicBezTo>
                  <a:cubicBezTo>
                    <a:pt x="164" y="53"/>
                    <a:pt x="168" y="74"/>
                    <a:pt x="179" y="85"/>
                  </a:cubicBezTo>
                  <a:cubicBezTo>
                    <a:pt x="179" y="85"/>
                    <a:pt x="179" y="85"/>
                    <a:pt x="179" y="85"/>
                  </a:cubicBezTo>
                  <a:cubicBezTo>
                    <a:pt x="189" y="95"/>
                    <a:pt x="200" y="106"/>
                    <a:pt x="212" y="115"/>
                  </a:cubicBezTo>
                  <a:cubicBezTo>
                    <a:pt x="212" y="115"/>
                    <a:pt x="212" y="115"/>
                    <a:pt x="212" y="115"/>
                  </a:cubicBezTo>
                  <a:cubicBezTo>
                    <a:pt x="213" y="115"/>
                    <a:pt x="213" y="117"/>
                    <a:pt x="212" y="117"/>
                  </a:cubicBezTo>
                  <a:cubicBezTo>
                    <a:pt x="212" y="117"/>
                    <a:pt x="212" y="117"/>
                    <a:pt x="212" y="117"/>
                  </a:cubicBezTo>
                  <a:cubicBezTo>
                    <a:pt x="200" y="136"/>
                    <a:pt x="180" y="155"/>
                    <a:pt x="164" y="173"/>
                  </a:cubicBezTo>
                  <a:cubicBezTo>
                    <a:pt x="164" y="173"/>
                    <a:pt x="164" y="173"/>
                    <a:pt x="164" y="173"/>
                  </a:cubicBezTo>
                  <a:cubicBezTo>
                    <a:pt x="147" y="191"/>
                    <a:pt x="134" y="207"/>
                    <a:pt x="135" y="217"/>
                  </a:cubicBezTo>
                  <a:cubicBezTo>
                    <a:pt x="135" y="217"/>
                    <a:pt x="135" y="217"/>
                    <a:pt x="135" y="217"/>
                  </a:cubicBezTo>
                  <a:cubicBezTo>
                    <a:pt x="135" y="219"/>
                    <a:pt x="135" y="221"/>
                    <a:pt x="136" y="223"/>
                  </a:cubicBezTo>
                  <a:cubicBezTo>
                    <a:pt x="136" y="223"/>
                    <a:pt x="136" y="223"/>
                    <a:pt x="136" y="223"/>
                  </a:cubicBezTo>
                  <a:cubicBezTo>
                    <a:pt x="143" y="235"/>
                    <a:pt x="148" y="249"/>
                    <a:pt x="148" y="263"/>
                  </a:cubicBezTo>
                  <a:cubicBezTo>
                    <a:pt x="148" y="263"/>
                    <a:pt x="148" y="263"/>
                    <a:pt x="148" y="263"/>
                  </a:cubicBezTo>
                  <a:cubicBezTo>
                    <a:pt x="148" y="277"/>
                    <a:pt x="143" y="290"/>
                    <a:pt x="133" y="300"/>
                  </a:cubicBezTo>
                  <a:cubicBezTo>
                    <a:pt x="133" y="300"/>
                    <a:pt x="133" y="300"/>
                    <a:pt x="133" y="300"/>
                  </a:cubicBezTo>
                  <a:cubicBezTo>
                    <a:pt x="128" y="305"/>
                    <a:pt x="121" y="308"/>
                    <a:pt x="113" y="308"/>
                  </a:cubicBezTo>
                  <a:cubicBezTo>
                    <a:pt x="113" y="308"/>
                    <a:pt x="113" y="308"/>
                    <a:pt x="113" y="308"/>
                  </a:cubicBezTo>
                  <a:cubicBezTo>
                    <a:pt x="113" y="308"/>
                    <a:pt x="113" y="308"/>
                    <a:pt x="113" y="308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292100" y="3314702"/>
              <a:ext cx="3214691" cy="1660526"/>
            </a:xfrm>
            <a:custGeom>
              <a:avLst/>
              <a:gdLst>
                <a:gd name="T0" fmla="*/ 1693834 w 1431"/>
                <a:gd name="T1" fmla="*/ 1534695 h 739"/>
                <a:gd name="T2" fmla="*/ 1489406 w 1431"/>
                <a:gd name="T3" fmla="*/ 1584128 h 739"/>
                <a:gd name="T4" fmla="*/ 1145697 w 1431"/>
                <a:gd name="T5" fmla="*/ 1539189 h 739"/>
                <a:gd name="T6" fmla="*/ 772784 w 1431"/>
                <a:gd name="T7" fmla="*/ 1213375 h 739"/>
                <a:gd name="T8" fmla="*/ 687418 w 1431"/>
                <a:gd name="T9" fmla="*/ 1224610 h 739"/>
                <a:gd name="T10" fmla="*/ 377406 w 1431"/>
                <a:gd name="T11" fmla="*/ 1060580 h 739"/>
                <a:gd name="T12" fmla="*/ 204428 w 1431"/>
                <a:gd name="T13" fmla="*/ 934748 h 739"/>
                <a:gd name="T14" fmla="*/ 35943 w 1431"/>
                <a:gd name="T15" fmla="*/ 768471 h 739"/>
                <a:gd name="T16" fmla="*/ 49422 w 1431"/>
                <a:gd name="T17" fmla="*/ 548266 h 739"/>
                <a:gd name="T18" fmla="*/ 206675 w 1431"/>
                <a:gd name="T19" fmla="*/ 519055 h 739"/>
                <a:gd name="T20" fmla="*/ 166238 w 1431"/>
                <a:gd name="T21" fmla="*/ 303344 h 739"/>
                <a:gd name="T22" fmla="*/ 287547 w 1431"/>
                <a:gd name="T23" fmla="*/ 188747 h 739"/>
                <a:gd name="T24" fmla="*/ 487483 w 1431"/>
                <a:gd name="T25" fmla="*/ 130325 h 739"/>
                <a:gd name="T26" fmla="*/ 757059 w 1431"/>
                <a:gd name="T27" fmla="*/ 85386 h 739"/>
                <a:gd name="T28" fmla="*/ 1568032 w 1431"/>
                <a:gd name="T29" fmla="*/ 11235 h 739"/>
                <a:gd name="T30" fmla="*/ 1896016 w 1431"/>
                <a:gd name="T31" fmla="*/ 53928 h 739"/>
                <a:gd name="T32" fmla="*/ 1902756 w 1431"/>
                <a:gd name="T33" fmla="*/ 101115 h 739"/>
                <a:gd name="T34" fmla="*/ 2051022 w 1431"/>
                <a:gd name="T35" fmla="*/ 638145 h 739"/>
                <a:gd name="T36" fmla="*/ 2772137 w 1431"/>
                <a:gd name="T37" fmla="*/ 880820 h 739"/>
                <a:gd name="T38" fmla="*/ 3019249 w 1431"/>
                <a:gd name="T39" fmla="*/ 779706 h 739"/>
                <a:gd name="T40" fmla="*/ 3214691 w 1431"/>
                <a:gd name="T41" fmla="*/ 1417851 h 739"/>
                <a:gd name="T42" fmla="*/ 3172008 w 1431"/>
                <a:gd name="T43" fmla="*/ 1442568 h 739"/>
                <a:gd name="T44" fmla="*/ 3021495 w 1431"/>
                <a:gd name="T45" fmla="*/ 1642550 h 739"/>
                <a:gd name="T46" fmla="*/ 2929390 w 1431"/>
                <a:gd name="T47" fmla="*/ 1557164 h 739"/>
                <a:gd name="T48" fmla="*/ 2677786 w 1431"/>
                <a:gd name="T49" fmla="*/ 1408863 h 739"/>
                <a:gd name="T50" fmla="*/ 2230739 w 1431"/>
                <a:gd name="T51" fmla="*/ 1536942 h 739"/>
                <a:gd name="T52" fmla="*/ 2051022 w 1431"/>
                <a:gd name="T53" fmla="*/ 1660526 h 739"/>
                <a:gd name="T54" fmla="*/ 2051022 w 1431"/>
                <a:gd name="T55" fmla="*/ 1651538 h 739"/>
                <a:gd name="T56" fmla="*/ 2219507 w 1431"/>
                <a:gd name="T57" fmla="*/ 1527954 h 739"/>
                <a:gd name="T58" fmla="*/ 2471111 w 1431"/>
                <a:gd name="T59" fmla="*/ 1399875 h 739"/>
                <a:gd name="T60" fmla="*/ 2680032 w 1431"/>
                <a:gd name="T61" fmla="*/ 1386393 h 739"/>
                <a:gd name="T62" fmla="*/ 2758659 w 1431"/>
                <a:gd name="T63" fmla="*/ 1525707 h 739"/>
                <a:gd name="T64" fmla="*/ 2990045 w 1431"/>
                <a:gd name="T65" fmla="*/ 1572893 h 739"/>
                <a:gd name="T66" fmla="*/ 3196719 w 1431"/>
                <a:gd name="T67" fmla="*/ 1404369 h 739"/>
                <a:gd name="T68" fmla="*/ 3163022 w 1431"/>
                <a:gd name="T69" fmla="*/ 1062827 h 739"/>
                <a:gd name="T70" fmla="*/ 2963087 w 1431"/>
                <a:gd name="T71" fmla="*/ 781953 h 739"/>
                <a:gd name="T72" fmla="*/ 2354295 w 1431"/>
                <a:gd name="T73" fmla="*/ 730272 h 739"/>
                <a:gd name="T74" fmla="*/ 1770214 w 1431"/>
                <a:gd name="T75" fmla="*/ 393223 h 739"/>
                <a:gd name="T76" fmla="*/ 1889277 w 1431"/>
                <a:gd name="T77" fmla="*/ 62916 h 739"/>
                <a:gd name="T78" fmla="*/ 1568032 w 1431"/>
                <a:gd name="T79" fmla="*/ 20223 h 739"/>
                <a:gd name="T80" fmla="*/ 635750 w 1431"/>
                <a:gd name="T81" fmla="*/ 128078 h 739"/>
                <a:gd name="T82" fmla="*/ 487483 w 1431"/>
                <a:gd name="T83" fmla="*/ 139313 h 739"/>
                <a:gd name="T84" fmla="*/ 312259 w 1431"/>
                <a:gd name="T85" fmla="*/ 220205 h 739"/>
                <a:gd name="T86" fmla="*/ 170731 w 1431"/>
                <a:gd name="T87" fmla="*/ 323567 h 739"/>
                <a:gd name="T88" fmla="*/ 96598 w 1431"/>
                <a:gd name="T89" fmla="*/ 543772 h 739"/>
                <a:gd name="T90" fmla="*/ 76380 w 1431"/>
                <a:gd name="T91" fmla="*/ 707802 h 739"/>
                <a:gd name="T92" fmla="*/ 103337 w 1431"/>
                <a:gd name="T93" fmla="*/ 869585 h 739"/>
                <a:gd name="T94" fmla="*/ 377406 w 1431"/>
                <a:gd name="T95" fmla="*/ 1051592 h 739"/>
                <a:gd name="T96" fmla="*/ 689665 w 1431"/>
                <a:gd name="T97" fmla="*/ 1215622 h 739"/>
                <a:gd name="T98" fmla="*/ 775030 w 1431"/>
                <a:gd name="T99" fmla="*/ 1195399 h 739"/>
                <a:gd name="T100" fmla="*/ 795249 w 1431"/>
                <a:gd name="T101" fmla="*/ 1283032 h 739"/>
                <a:gd name="T102" fmla="*/ 1145697 w 1431"/>
                <a:gd name="T103" fmla="*/ 1530201 h 739"/>
                <a:gd name="T104" fmla="*/ 1536582 w 1431"/>
                <a:gd name="T105" fmla="*/ 1608845 h 739"/>
                <a:gd name="T106" fmla="*/ 1687095 w 1431"/>
                <a:gd name="T107" fmla="*/ 1525707 h 739"/>
                <a:gd name="T108" fmla="*/ 1943192 w 1431"/>
                <a:gd name="T109" fmla="*/ 1532448 h 739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1431" h="739">
                  <a:moveTo>
                    <a:pt x="871" y="711"/>
                  </a:moveTo>
                  <a:cubicBezTo>
                    <a:pt x="866" y="701"/>
                    <a:pt x="865" y="692"/>
                    <a:pt x="864" y="687"/>
                  </a:cubicBezTo>
                  <a:cubicBezTo>
                    <a:pt x="864" y="687"/>
                    <a:pt x="864" y="687"/>
                    <a:pt x="864" y="687"/>
                  </a:cubicBezTo>
                  <a:cubicBezTo>
                    <a:pt x="857" y="691"/>
                    <a:pt x="838" y="701"/>
                    <a:pt x="813" y="701"/>
                  </a:cubicBezTo>
                  <a:cubicBezTo>
                    <a:pt x="813" y="701"/>
                    <a:pt x="813" y="701"/>
                    <a:pt x="813" y="701"/>
                  </a:cubicBezTo>
                  <a:cubicBezTo>
                    <a:pt x="795" y="701"/>
                    <a:pt x="775" y="697"/>
                    <a:pt x="754" y="683"/>
                  </a:cubicBezTo>
                  <a:cubicBezTo>
                    <a:pt x="754" y="683"/>
                    <a:pt x="754" y="683"/>
                    <a:pt x="754" y="683"/>
                  </a:cubicBezTo>
                  <a:cubicBezTo>
                    <a:pt x="751" y="687"/>
                    <a:pt x="744" y="697"/>
                    <a:pt x="735" y="707"/>
                  </a:cubicBezTo>
                  <a:cubicBezTo>
                    <a:pt x="735" y="707"/>
                    <a:pt x="735" y="707"/>
                    <a:pt x="735" y="707"/>
                  </a:cubicBezTo>
                  <a:cubicBezTo>
                    <a:pt x="725" y="720"/>
                    <a:pt x="713" y="733"/>
                    <a:pt x="703" y="734"/>
                  </a:cubicBezTo>
                  <a:cubicBezTo>
                    <a:pt x="703" y="734"/>
                    <a:pt x="703" y="734"/>
                    <a:pt x="703" y="734"/>
                  </a:cubicBezTo>
                  <a:cubicBezTo>
                    <a:pt x="694" y="734"/>
                    <a:pt x="687" y="726"/>
                    <a:pt x="681" y="719"/>
                  </a:cubicBezTo>
                  <a:cubicBezTo>
                    <a:pt x="681" y="719"/>
                    <a:pt x="681" y="719"/>
                    <a:pt x="681" y="719"/>
                  </a:cubicBezTo>
                  <a:cubicBezTo>
                    <a:pt x="675" y="711"/>
                    <a:pt x="669" y="705"/>
                    <a:pt x="663" y="705"/>
                  </a:cubicBezTo>
                  <a:cubicBezTo>
                    <a:pt x="663" y="705"/>
                    <a:pt x="663" y="705"/>
                    <a:pt x="663" y="705"/>
                  </a:cubicBezTo>
                  <a:cubicBezTo>
                    <a:pt x="655" y="705"/>
                    <a:pt x="627" y="711"/>
                    <a:pt x="601" y="711"/>
                  </a:cubicBezTo>
                  <a:cubicBezTo>
                    <a:pt x="601" y="711"/>
                    <a:pt x="601" y="711"/>
                    <a:pt x="601" y="711"/>
                  </a:cubicBezTo>
                  <a:cubicBezTo>
                    <a:pt x="582" y="711"/>
                    <a:pt x="564" y="708"/>
                    <a:pt x="553" y="697"/>
                  </a:cubicBezTo>
                  <a:cubicBezTo>
                    <a:pt x="553" y="697"/>
                    <a:pt x="553" y="697"/>
                    <a:pt x="553" y="697"/>
                  </a:cubicBezTo>
                  <a:cubicBezTo>
                    <a:pt x="541" y="686"/>
                    <a:pt x="526" y="685"/>
                    <a:pt x="510" y="685"/>
                  </a:cubicBezTo>
                  <a:cubicBezTo>
                    <a:pt x="510" y="685"/>
                    <a:pt x="510" y="685"/>
                    <a:pt x="510" y="685"/>
                  </a:cubicBezTo>
                  <a:cubicBezTo>
                    <a:pt x="494" y="684"/>
                    <a:pt x="477" y="683"/>
                    <a:pt x="464" y="670"/>
                  </a:cubicBezTo>
                  <a:cubicBezTo>
                    <a:pt x="464" y="670"/>
                    <a:pt x="464" y="670"/>
                    <a:pt x="464" y="670"/>
                  </a:cubicBezTo>
                  <a:cubicBezTo>
                    <a:pt x="439" y="645"/>
                    <a:pt x="419" y="603"/>
                    <a:pt x="381" y="598"/>
                  </a:cubicBezTo>
                  <a:cubicBezTo>
                    <a:pt x="381" y="598"/>
                    <a:pt x="381" y="598"/>
                    <a:pt x="381" y="598"/>
                  </a:cubicBezTo>
                  <a:cubicBezTo>
                    <a:pt x="364" y="596"/>
                    <a:pt x="355" y="585"/>
                    <a:pt x="350" y="573"/>
                  </a:cubicBezTo>
                  <a:cubicBezTo>
                    <a:pt x="350" y="573"/>
                    <a:pt x="350" y="573"/>
                    <a:pt x="350" y="573"/>
                  </a:cubicBezTo>
                  <a:cubicBezTo>
                    <a:pt x="345" y="561"/>
                    <a:pt x="344" y="548"/>
                    <a:pt x="344" y="540"/>
                  </a:cubicBezTo>
                  <a:cubicBezTo>
                    <a:pt x="344" y="540"/>
                    <a:pt x="344" y="540"/>
                    <a:pt x="344" y="540"/>
                  </a:cubicBezTo>
                  <a:cubicBezTo>
                    <a:pt x="344" y="540"/>
                    <a:pt x="344" y="539"/>
                    <a:pt x="344" y="539"/>
                  </a:cubicBezTo>
                  <a:cubicBezTo>
                    <a:pt x="344" y="539"/>
                    <a:pt x="344" y="539"/>
                    <a:pt x="344" y="539"/>
                  </a:cubicBezTo>
                  <a:cubicBezTo>
                    <a:pt x="340" y="543"/>
                    <a:pt x="333" y="548"/>
                    <a:pt x="322" y="548"/>
                  </a:cubicBezTo>
                  <a:cubicBezTo>
                    <a:pt x="322" y="548"/>
                    <a:pt x="322" y="548"/>
                    <a:pt x="322" y="548"/>
                  </a:cubicBezTo>
                  <a:cubicBezTo>
                    <a:pt x="317" y="548"/>
                    <a:pt x="312" y="547"/>
                    <a:pt x="306" y="545"/>
                  </a:cubicBezTo>
                  <a:cubicBezTo>
                    <a:pt x="306" y="545"/>
                    <a:pt x="306" y="545"/>
                    <a:pt x="306" y="545"/>
                  </a:cubicBezTo>
                  <a:cubicBezTo>
                    <a:pt x="291" y="540"/>
                    <a:pt x="283" y="528"/>
                    <a:pt x="277" y="517"/>
                  </a:cubicBezTo>
                  <a:cubicBezTo>
                    <a:pt x="277" y="517"/>
                    <a:pt x="277" y="517"/>
                    <a:pt x="277" y="517"/>
                  </a:cubicBezTo>
                  <a:cubicBezTo>
                    <a:pt x="271" y="507"/>
                    <a:pt x="266" y="499"/>
                    <a:pt x="258" y="499"/>
                  </a:cubicBezTo>
                  <a:cubicBezTo>
                    <a:pt x="258" y="499"/>
                    <a:pt x="258" y="499"/>
                    <a:pt x="258" y="499"/>
                  </a:cubicBezTo>
                  <a:cubicBezTo>
                    <a:pt x="250" y="499"/>
                    <a:pt x="235" y="492"/>
                    <a:pt x="218" y="485"/>
                  </a:cubicBezTo>
                  <a:cubicBezTo>
                    <a:pt x="218" y="485"/>
                    <a:pt x="218" y="485"/>
                    <a:pt x="218" y="485"/>
                  </a:cubicBezTo>
                  <a:cubicBezTo>
                    <a:pt x="202" y="478"/>
                    <a:pt x="183" y="472"/>
                    <a:pt x="168" y="472"/>
                  </a:cubicBezTo>
                  <a:cubicBezTo>
                    <a:pt x="168" y="472"/>
                    <a:pt x="168" y="472"/>
                    <a:pt x="168" y="472"/>
                  </a:cubicBezTo>
                  <a:cubicBezTo>
                    <a:pt x="161" y="472"/>
                    <a:pt x="154" y="473"/>
                    <a:pt x="149" y="477"/>
                  </a:cubicBezTo>
                  <a:cubicBezTo>
                    <a:pt x="149" y="477"/>
                    <a:pt x="149" y="477"/>
                    <a:pt x="149" y="477"/>
                  </a:cubicBezTo>
                  <a:cubicBezTo>
                    <a:pt x="148" y="478"/>
                    <a:pt x="147" y="478"/>
                    <a:pt x="146" y="477"/>
                  </a:cubicBezTo>
                  <a:cubicBezTo>
                    <a:pt x="146" y="477"/>
                    <a:pt x="146" y="477"/>
                    <a:pt x="146" y="477"/>
                  </a:cubicBezTo>
                  <a:cubicBezTo>
                    <a:pt x="146" y="477"/>
                    <a:pt x="113" y="438"/>
                    <a:pt x="91" y="416"/>
                  </a:cubicBezTo>
                  <a:cubicBezTo>
                    <a:pt x="91" y="416"/>
                    <a:pt x="91" y="416"/>
                    <a:pt x="91" y="416"/>
                  </a:cubicBezTo>
                  <a:cubicBezTo>
                    <a:pt x="80" y="405"/>
                    <a:pt x="62" y="397"/>
                    <a:pt x="45" y="391"/>
                  </a:cubicBezTo>
                  <a:cubicBezTo>
                    <a:pt x="45" y="391"/>
                    <a:pt x="45" y="391"/>
                    <a:pt x="45" y="391"/>
                  </a:cubicBezTo>
                  <a:cubicBezTo>
                    <a:pt x="28" y="384"/>
                    <a:pt x="11" y="379"/>
                    <a:pt x="3" y="371"/>
                  </a:cubicBezTo>
                  <a:cubicBezTo>
                    <a:pt x="3" y="371"/>
                    <a:pt x="3" y="371"/>
                    <a:pt x="3" y="371"/>
                  </a:cubicBezTo>
                  <a:cubicBezTo>
                    <a:pt x="1" y="369"/>
                    <a:pt x="0" y="366"/>
                    <a:pt x="0" y="364"/>
                  </a:cubicBezTo>
                  <a:cubicBezTo>
                    <a:pt x="0" y="364"/>
                    <a:pt x="0" y="364"/>
                    <a:pt x="0" y="364"/>
                  </a:cubicBezTo>
                  <a:cubicBezTo>
                    <a:pt x="0" y="356"/>
                    <a:pt x="8" y="350"/>
                    <a:pt x="16" y="342"/>
                  </a:cubicBezTo>
                  <a:cubicBezTo>
                    <a:pt x="16" y="342"/>
                    <a:pt x="16" y="342"/>
                    <a:pt x="16" y="342"/>
                  </a:cubicBezTo>
                  <a:cubicBezTo>
                    <a:pt x="23" y="335"/>
                    <a:pt x="30" y="326"/>
                    <a:pt x="30" y="315"/>
                  </a:cubicBezTo>
                  <a:cubicBezTo>
                    <a:pt x="30" y="315"/>
                    <a:pt x="30" y="315"/>
                    <a:pt x="30" y="315"/>
                  </a:cubicBezTo>
                  <a:cubicBezTo>
                    <a:pt x="30" y="295"/>
                    <a:pt x="17" y="274"/>
                    <a:pt x="17" y="257"/>
                  </a:cubicBezTo>
                  <a:cubicBezTo>
                    <a:pt x="17" y="257"/>
                    <a:pt x="17" y="257"/>
                    <a:pt x="17" y="257"/>
                  </a:cubicBezTo>
                  <a:cubicBezTo>
                    <a:pt x="17" y="252"/>
                    <a:pt x="18" y="248"/>
                    <a:pt x="22" y="244"/>
                  </a:cubicBezTo>
                  <a:cubicBezTo>
                    <a:pt x="22" y="244"/>
                    <a:pt x="22" y="244"/>
                    <a:pt x="22" y="244"/>
                  </a:cubicBezTo>
                  <a:cubicBezTo>
                    <a:pt x="27" y="239"/>
                    <a:pt x="35" y="238"/>
                    <a:pt x="43" y="238"/>
                  </a:cubicBezTo>
                  <a:cubicBezTo>
                    <a:pt x="43" y="238"/>
                    <a:pt x="43" y="238"/>
                    <a:pt x="43" y="238"/>
                  </a:cubicBezTo>
                  <a:cubicBezTo>
                    <a:pt x="54" y="238"/>
                    <a:pt x="67" y="240"/>
                    <a:pt x="77" y="240"/>
                  </a:cubicBezTo>
                  <a:cubicBezTo>
                    <a:pt x="77" y="240"/>
                    <a:pt x="77" y="240"/>
                    <a:pt x="77" y="240"/>
                  </a:cubicBezTo>
                  <a:cubicBezTo>
                    <a:pt x="83" y="240"/>
                    <a:pt x="88" y="239"/>
                    <a:pt x="91" y="237"/>
                  </a:cubicBezTo>
                  <a:cubicBezTo>
                    <a:pt x="91" y="237"/>
                    <a:pt x="91" y="237"/>
                    <a:pt x="91" y="237"/>
                  </a:cubicBezTo>
                  <a:cubicBezTo>
                    <a:pt x="92" y="236"/>
                    <a:pt x="92" y="234"/>
                    <a:pt x="92" y="231"/>
                  </a:cubicBezTo>
                  <a:cubicBezTo>
                    <a:pt x="92" y="231"/>
                    <a:pt x="92" y="231"/>
                    <a:pt x="92" y="231"/>
                  </a:cubicBezTo>
                  <a:cubicBezTo>
                    <a:pt x="93" y="214"/>
                    <a:pt x="72" y="173"/>
                    <a:pt x="72" y="144"/>
                  </a:cubicBezTo>
                  <a:cubicBezTo>
                    <a:pt x="72" y="144"/>
                    <a:pt x="72" y="144"/>
                    <a:pt x="72" y="144"/>
                  </a:cubicBezTo>
                  <a:cubicBezTo>
                    <a:pt x="72" y="141"/>
                    <a:pt x="72" y="139"/>
                    <a:pt x="72" y="137"/>
                  </a:cubicBezTo>
                  <a:cubicBezTo>
                    <a:pt x="72" y="137"/>
                    <a:pt x="72" y="137"/>
                    <a:pt x="72" y="137"/>
                  </a:cubicBezTo>
                  <a:cubicBezTo>
                    <a:pt x="73" y="136"/>
                    <a:pt x="73" y="135"/>
                    <a:pt x="74" y="135"/>
                  </a:cubicBezTo>
                  <a:cubicBezTo>
                    <a:pt x="74" y="135"/>
                    <a:pt x="74" y="135"/>
                    <a:pt x="74" y="135"/>
                  </a:cubicBezTo>
                  <a:cubicBezTo>
                    <a:pt x="88" y="130"/>
                    <a:pt x="103" y="124"/>
                    <a:pt x="115" y="117"/>
                  </a:cubicBezTo>
                  <a:cubicBezTo>
                    <a:pt x="115" y="117"/>
                    <a:pt x="115" y="117"/>
                    <a:pt x="115" y="117"/>
                  </a:cubicBezTo>
                  <a:cubicBezTo>
                    <a:pt x="127" y="111"/>
                    <a:pt x="135" y="103"/>
                    <a:pt x="135" y="98"/>
                  </a:cubicBezTo>
                  <a:cubicBezTo>
                    <a:pt x="135" y="98"/>
                    <a:pt x="135" y="98"/>
                    <a:pt x="135" y="98"/>
                  </a:cubicBezTo>
                  <a:cubicBezTo>
                    <a:pt x="135" y="96"/>
                    <a:pt x="134" y="94"/>
                    <a:pt x="132" y="92"/>
                  </a:cubicBezTo>
                  <a:cubicBezTo>
                    <a:pt x="132" y="92"/>
                    <a:pt x="132" y="92"/>
                    <a:pt x="132" y="92"/>
                  </a:cubicBezTo>
                  <a:cubicBezTo>
                    <a:pt x="129" y="89"/>
                    <a:pt x="128" y="87"/>
                    <a:pt x="128" y="84"/>
                  </a:cubicBezTo>
                  <a:cubicBezTo>
                    <a:pt x="128" y="84"/>
                    <a:pt x="128" y="84"/>
                    <a:pt x="128" y="84"/>
                  </a:cubicBezTo>
                  <a:cubicBezTo>
                    <a:pt x="128" y="79"/>
                    <a:pt x="132" y="76"/>
                    <a:pt x="137" y="73"/>
                  </a:cubicBezTo>
                  <a:cubicBezTo>
                    <a:pt x="137" y="73"/>
                    <a:pt x="137" y="73"/>
                    <a:pt x="137" y="73"/>
                  </a:cubicBezTo>
                  <a:cubicBezTo>
                    <a:pt x="143" y="70"/>
                    <a:pt x="150" y="67"/>
                    <a:pt x="159" y="65"/>
                  </a:cubicBezTo>
                  <a:cubicBezTo>
                    <a:pt x="159" y="65"/>
                    <a:pt x="159" y="65"/>
                    <a:pt x="159" y="65"/>
                  </a:cubicBezTo>
                  <a:cubicBezTo>
                    <a:pt x="176" y="61"/>
                    <a:pt x="198" y="58"/>
                    <a:pt x="217" y="58"/>
                  </a:cubicBezTo>
                  <a:cubicBezTo>
                    <a:pt x="217" y="58"/>
                    <a:pt x="217" y="58"/>
                    <a:pt x="217" y="58"/>
                  </a:cubicBezTo>
                  <a:cubicBezTo>
                    <a:pt x="235" y="59"/>
                    <a:pt x="251" y="60"/>
                    <a:pt x="257" y="66"/>
                  </a:cubicBezTo>
                  <a:cubicBezTo>
                    <a:pt x="257" y="66"/>
                    <a:pt x="257" y="66"/>
                    <a:pt x="257" y="66"/>
                  </a:cubicBezTo>
                  <a:cubicBezTo>
                    <a:pt x="259" y="69"/>
                    <a:pt x="261" y="69"/>
                    <a:pt x="262" y="69"/>
                  </a:cubicBezTo>
                  <a:cubicBezTo>
                    <a:pt x="262" y="69"/>
                    <a:pt x="262" y="69"/>
                    <a:pt x="262" y="69"/>
                  </a:cubicBezTo>
                  <a:cubicBezTo>
                    <a:pt x="265" y="70"/>
                    <a:pt x="270" y="62"/>
                    <a:pt x="280" y="54"/>
                  </a:cubicBezTo>
                  <a:cubicBezTo>
                    <a:pt x="280" y="54"/>
                    <a:pt x="280" y="54"/>
                    <a:pt x="280" y="54"/>
                  </a:cubicBezTo>
                  <a:cubicBezTo>
                    <a:pt x="291" y="46"/>
                    <a:pt x="307" y="38"/>
                    <a:pt x="337" y="38"/>
                  </a:cubicBezTo>
                  <a:cubicBezTo>
                    <a:pt x="337" y="38"/>
                    <a:pt x="337" y="38"/>
                    <a:pt x="337" y="38"/>
                  </a:cubicBezTo>
                  <a:cubicBezTo>
                    <a:pt x="383" y="38"/>
                    <a:pt x="411" y="49"/>
                    <a:pt x="441" y="49"/>
                  </a:cubicBezTo>
                  <a:cubicBezTo>
                    <a:pt x="441" y="49"/>
                    <a:pt x="441" y="49"/>
                    <a:pt x="441" y="49"/>
                  </a:cubicBezTo>
                  <a:cubicBezTo>
                    <a:pt x="456" y="49"/>
                    <a:pt x="472" y="46"/>
                    <a:pt x="491" y="38"/>
                  </a:cubicBezTo>
                  <a:cubicBezTo>
                    <a:pt x="491" y="38"/>
                    <a:pt x="491" y="38"/>
                    <a:pt x="491" y="38"/>
                  </a:cubicBezTo>
                  <a:cubicBezTo>
                    <a:pt x="550" y="12"/>
                    <a:pt x="637" y="5"/>
                    <a:pt x="698" y="5"/>
                  </a:cubicBezTo>
                  <a:cubicBezTo>
                    <a:pt x="698" y="5"/>
                    <a:pt x="698" y="5"/>
                    <a:pt x="698" y="5"/>
                  </a:cubicBezTo>
                  <a:cubicBezTo>
                    <a:pt x="730" y="5"/>
                    <a:pt x="755" y="0"/>
                    <a:pt x="777" y="0"/>
                  </a:cubicBezTo>
                  <a:cubicBezTo>
                    <a:pt x="777" y="0"/>
                    <a:pt x="777" y="0"/>
                    <a:pt x="777" y="0"/>
                  </a:cubicBezTo>
                  <a:cubicBezTo>
                    <a:pt x="796" y="0"/>
                    <a:pt x="812" y="4"/>
                    <a:pt x="826" y="18"/>
                  </a:cubicBezTo>
                  <a:cubicBezTo>
                    <a:pt x="826" y="18"/>
                    <a:pt x="826" y="18"/>
                    <a:pt x="826" y="18"/>
                  </a:cubicBezTo>
                  <a:cubicBezTo>
                    <a:pt x="831" y="22"/>
                    <a:pt x="836" y="24"/>
                    <a:pt x="841" y="24"/>
                  </a:cubicBezTo>
                  <a:cubicBezTo>
                    <a:pt x="841" y="24"/>
                    <a:pt x="841" y="24"/>
                    <a:pt x="841" y="24"/>
                  </a:cubicBezTo>
                  <a:cubicBezTo>
                    <a:pt x="842" y="24"/>
                    <a:pt x="843" y="24"/>
                    <a:pt x="844" y="24"/>
                  </a:cubicBezTo>
                  <a:cubicBezTo>
                    <a:pt x="844" y="24"/>
                    <a:pt x="844" y="24"/>
                    <a:pt x="844" y="24"/>
                  </a:cubicBezTo>
                  <a:cubicBezTo>
                    <a:pt x="844" y="24"/>
                    <a:pt x="845" y="24"/>
                    <a:pt x="845" y="24"/>
                  </a:cubicBezTo>
                  <a:cubicBezTo>
                    <a:pt x="845" y="24"/>
                    <a:pt x="845" y="24"/>
                    <a:pt x="845" y="24"/>
                  </a:cubicBezTo>
                  <a:cubicBezTo>
                    <a:pt x="846" y="25"/>
                    <a:pt x="846" y="25"/>
                    <a:pt x="846" y="26"/>
                  </a:cubicBezTo>
                  <a:cubicBezTo>
                    <a:pt x="846" y="26"/>
                    <a:pt x="846" y="26"/>
                    <a:pt x="846" y="26"/>
                  </a:cubicBezTo>
                  <a:cubicBezTo>
                    <a:pt x="846" y="32"/>
                    <a:pt x="847" y="38"/>
                    <a:pt x="847" y="45"/>
                  </a:cubicBezTo>
                  <a:cubicBezTo>
                    <a:pt x="847" y="45"/>
                    <a:pt x="847" y="45"/>
                    <a:pt x="847" y="45"/>
                  </a:cubicBezTo>
                  <a:cubicBezTo>
                    <a:pt x="847" y="68"/>
                    <a:pt x="843" y="96"/>
                    <a:pt x="826" y="112"/>
                  </a:cubicBezTo>
                  <a:cubicBezTo>
                    <a:pt x="826" y="112"/>
                    <a:pt x="826" y="112"/>
                    <a:pt x="826" y="112"/>
                  </a:cubicBezTo>
                  <a:cubicBezTo>
                    <a:pt x="806" y="133"/>
                    <a:pt x="792" y="155"/>
                    <a:pt x="792" y="175"/>
                  </a:cubicBezTo>
                  <a:cubicBezTo>
                    <a:pt x="792" y="175"/>
                    <a:pt x="792" y="175"/>
                    <a:pt x="792" y="175"/>
                  </a:cubicBezTo>
                  <a:cubicBezTo>
                    <a:pt x="792" y="186"/>
                    <a:pt x="796" y="196"/>
                    <a:pt x="805" y="205"/>
                  </a:cubicBezTo>
                  <a:cubicBezTo>
                    <a:pt x="805" y="205"/>
                    <a:pt x="805" y="205"/>
                    <a:pt x="805" y="205"/>
                  </a:cubicBezTo>
                  <a:cubicBezTo>
                    <a:pt x="832" y="231"/>
                    <a:pt x="876" y="271"/>
                    <a:pt x="913" y="284"/>
                  </a:cubicBezTo>
                  <a:cubicBezTo>
                    <a:pt x="913" y="284"/>
                    <a:pt x="913" y="284"/>
                    <a:pt x="913" y="284"/>
                  </a:cubicBezTo>
                  <a:cubicBezTo>
                    <a:pt x="952" y="298"/>
                    <a:pt x="988" y="321"/>
                    <a:pt x="1048" y="321"/>
                  </a:cubicBezTo>
                  <a:cubicBezTo>
                    <a:pt x="1048" y="321"/>
                    <a:pt x="1048" y="321"/>
                    <a:pt x="1048" y="321"/>
                  </a:cubicBezTo>
                  <a:cubicBezTo>
                    <a:pt x="1109" y="320"/>
                    <a:pt x="1133" y="334"/>
                    <a:pt x="1168" y="369"/>
                  </a:cubicBezTo>
                  <a:cubicBezTo>
                    <a:pt x="1168" y="369"/>
                    <a:pt x="1168" y="369"/>
                    <a:pt x="1168" y="369"/>
                  </a:cubicBezTo>
                  <a:cubicBezTo>
                    <a:pt x="1182" y="383"/>
                    <a:pt x="1208" y="392"/>
                    <a:pt x="1234" y="392"/>
                  </a:cubicBezTo>
                  <a:cubicBezTo>
                    <a:pt x="1234" y="392"/>
                    <a:pt x="1234" y="392"/>
                    <a:pt x="1234" y="392"/>
                  </a:cubicBezTo>
                  <a:cubicBezTo>
                    <a:pt x="1267" y="392"/>
                    <a:pt x="1302" y="378"/>
                    <a:pt x="1315" y="347"/>
                  </a:cubicBezTo>
                  <a:cubicBezTo>
                    <a:pt x="1315" y="347"/>
                    <a:pt x="1315" y="347"/>
                    <a:pt x="1315" y="347"/>
                  </a:cubicBezTo>
                  <a:cubicBezTo>
                    <a:pt x="1315" y="346"/>
                    <a:pt x="1316" y="342"/>
                    <a:pt x="1318" y="338"/>
                  </a:cubicBezTo>
                  <a:cubicBezTo>
                    <a:pt x="1318" y="338"/>
                    <a:pt x="1318" y="338"/>
                    <a:pt x="1318" y="338"/>
                  </a:cubicBezTo>
                  <a:cubicBezTo>
                    <a:pt x="1321" y="333"/>
                    <a:pt x="1324" y="328"/>
                    <a:pt x="1329" y="328"/>
                  </a:cubicBezTo>
                  <a:cubicBezTo>
                    <a:pt x="1329" y="328"/>
                    <a:pt x="1329" y="328"/>
                    <a:pt x="1329" y="328"/>
                  </a:cubicBezTo>
                  <a:cubicBezTo>
                    <a:pt x="1334" y="328"/>
                    <a:pt x="1339" y="334"/>
                    <a:pt x="1344" y="347"/>
                  </a:cubicBezTo>
                  <a:cubicBezTo>
                    <a:pt x="1344" y="347"/>
                    <a:pt x="1344" y="347"/>
                    <a:pt x="1344" y="347"/>
                  </a:cubicBezTo>
                  <a:cubicBezTo>
                    <a:pt x="1357" y="385"/>
                    <a:pt x="1412" y="418"/>
                    <a:pt x="1412" y="473"/>
                  </a:cubicBezTo>
                  <a:cubicBezTo>
                    <a:pt x="1412" y="473"/>
                    <a:pt x="1412" y="473"/>
                    <a:pt x="1412" y="473"/>
                  </a:cubicBezTo>
                  <a:cubicBezTo>
                    <a:pt x="1412" y="513"/>
                    <a:pt x="1431" y="570"/>
                    <a:pt x="1431" y="619"/>
                  </a:cubicBezTo>
                  <a:cubicBezTo>
                    <a:pt x="1431" y="619"/>
                    <a:pt x="1431" y="619"/>
                    <a:pt x="1431" y="619"/>
                  </a:cubicBezTo>
                  <a:cubicBezTo>
                    <a:pt x="1431" y="623"/>
                    <a:pt x="1431" y="627"/>
                    <a:pt x="1431" y="631"/>
                  </a:cubicBezTo>
                  <a:cubicBezTo>
                    <a:pt x="1431" y="631"/>
                    <a:pt x="1431" y="631"/>
                    <a:pt x="1431" y="631"/>
                  </a:cubicBezTo>
                  <a:cubicBezTo>
                    <a:pt x="1430" y="632"/>
                    <a:pt x="1430" y="633"/>
                    <a:pt x="1429" y="633"/>
                  </a:cubicBezTo>
                  <a:cubicBezTo>
                    <a:pt x="1429" y="633"/>
                    <a:pt x="1429" y="633"/>
                    <a:pt x="1429" y="633"/>
                  </a:cubicBezTo>
                  <a:cubicBezTo>
                    <a:pt x="1428" y="633"/>
                    <a:pt x="1427" y="633"/>
                    <a:pt x="1427" y="632"/>
                  </a:cubicBezTo>
                  <a:cubicBezTo>
                    <a:pt x="1427" y="632"/>
                    <a:pt x="1427" y="632"/>
                    <a:pt x="1427" y="632"/>
                  </a:cubicBezTo>
                  <a:cubicBezTo>
                    <a:pt x="1425" y="630"/>
                    <a:pt x="1424" y="629"/>
                    <a:pt x="1423" y="629"/>
                  </a:cubicBezTo>
                  <a:cubicBezTo>
                    <a:pt x="1423" y="629"/>
                    <a:pt x="1423" y="629"/>
                    <a:pt x="1423" y="629"/>
                  </a:cubicBezTo>
                  <a:cubicBezTo>
                    <a:pt x="1421" y="629"/>
                    <a:pt x="1416" y="633"/>
                    <a:pt x="1412" y="642"/>
                  </a:cubicBezTo>
                  <a:cubicBezTo>
                    <a:pt x="1412" y="642"/>
                    <a:pt x="1412" y="642"/>
                    <a:pt x="1412" y="642"/>
                  </a:cubicBezTo>
                  <a:cubicBezTo>
                    <a:pt x="1407" y="650"/>
                    <a:pt x="1401" y="661"/>
                    <a:pt x="1394" y="673"/>
                  </a:cubicBezTo>
                  <a:cubicBezTo>
                    <a:pt x="1394" y="673"/>
                    <a:pt x="1394" y="673"/>
                    <a:pt x="1394" y="673"/>
                  </a:cubicBezTo>
                  <a:cubicBezTo>
                    <a:pt x="1381" y="696"/>
                    <a:pt x="1366" y="722"/>
                    <a:pt x="1348" y="732"/>
                  </a:cubicBezTo>
                  <a:cubicBezTo>
                    <a:pt x="1348" y="732"/>
                    <a:pt x="1348" y="732"/>
                    <a:pt x="1348" y="732"/>
                  </a:cubicBezTo>
                  <a:cubicBezTo>
                    <a:pt x="1347" y="732"/>
                    <a:pt x="1346" y="732"/>
                    <a:pt x="1345" y="731"/>
                  </a:cubicBezTo>
                  <a:cubicBezTo>
                    <a:pt x="1345" y="731"/>
                    <a:pt x="1345" y="731"/>
                    <a:pt x="1345" y="731"/>
                  </a:cubicBezTo>
                  <a:cubicBezTo>
                    <a:pt x="1336" y="718"/>
                    <a:pt x="1329" y="705"/>
                    <a:pt x="1328" y="703"/>
                  </a:cubicBezTo>
                  <a:cubicBezTo>
                    <a:pt x="1328" y="703"/>
                    <a:pt x="1328" y="703"/>
                    <a:pt x="1328" y="703"/>
                  </a:cubicBezTo>
                  <a:cubicBezTo>
                    <a:pt x="1327" y="702"/>
                    <a:pt x="1324" y="700"/>
                    <a:pt x="1321" y="698"/>
                  </a:cubicBezTo>
                  <a:cubicBezTo>
                    <a:pt x="1321" y="698"/>
                    <a:pt x="1321" y="698"/>
                    <a:pt x="1321" y="698"/>
                  </a:cubicBezTo>
                  <a:cubicBezTo>
                    <a:pt x="1317" y="695"/>
                    <a:pt x="1311" y="693"/>
                    <a:pt x="1306" y="693"/>
                  </a:cubicBezTo>
                  <a:cubicBezTo>
                    <a:pt x="1306" y="693"/>
                    <a:pt x="1306" y="693"/>
                    <a:pt x="1306" y="693"/>
                  </a:cubicBezTo>
                  <a:cubicBezTo>
                    <a:pt x="1305" y="693"/>
                    <a:pt x="1305" y="693"/>
                    <a:pt x="1304" y="693"/>
                  </a:cubicBezTo>
                  <a:cubicBezTo>
                    <a:pt x="1304" y="693"/>
                    <a:pt x="1304" y="693"/>
                    <a:pt x="1304" y="693"/>
                  </a:cubicBezTo>
                  <a:cubicBezTo>
                    <a:pt x="1293" y="693"/>
                    <a:pt x="1279" y="694"/>
                    <a:pt x="1266" y="694"/>
                  </a:cubicBezTo>
                  <a:cubicBezTo>
                    <a:pt x="1266" y="694"/>
                    <a:pt x="1266" y="694"/>
                    <a:pt x="1266" y="694"/>
                  </a:cubicBezTo>
                  <a:cubicBezTo>
                    <a:pt x="1250" y="694"/>
                    <a:pt x="1235" y="692"/>
                    <a:pt x="1225" y="682"/>
                  </a:cubicBezTo>
                  <a:cubicBezTo>
                    <a:pt x="1225" y="682"/>
                    <a:pt x="1225" y="682"/>
                    <a:pt x="1225" y="682"/>
                  </a:cubicBezTo>
                  <a:cubicBezTo>
                    <a:pt x="1222" y="680"/>
                    <a:pt x="1192" y="660"/>
                    <a:pt x="1192" y="627"/>
                  </a:cubicBezTo>
                  <a:cubicBezTo>
                    <a:pt x="1192" y="627"/>
                    <a:pt x="1192" y="627"/>
                    <a:pt x="1192" y="627"/>
                  </a:cubicBezTo>
                  <a:cubicBezTo>
                    <a:pt x="1191" y="619"/>
                    <a:pt x="1189" y="619"/>
                    <a:pt x="1185" y="618"/>
                  </a:cubicBezTo>
                  <a:cubicBezTo>
                    <a:pt x="1185" y="618"/>
                    <a:pt x="1185" y="618"/>
                    <a:pt x="1185" y="618"/>
                  </a:cubicBezTo>
                  <a:cubicBezTo>
                    <a:pt x="1174" y="618"/>
                    <a:pt x="1150" y="632"/>
                    <a:pt x="1125" y="632"/>
                  </a:cubicBezTo>
                  <a:cubicBezTo>
                    <a:pt x="1125" y="632"/>
                    <a:pt x="1125" y="632"/>
                    <a:pt x="1125" y="632"/>
                  </a:cubicBezTo>
                  <a:cubicBezTo>
                    <a:pt x="1116" y="632"/>
                    <a:pt x="1108" y="631"/>
                    <a:pt x="1099" y="627"/>
                  </a:cubicBezTo>
                  <a:cubicBezTo>
                    <a:pt x="1099" y="627"/>
                    <a:pt x="1099" y="627"/>
                    <a:pt x="1099" y="627"/>
                  </a:cubicBezTo>
                  <a:cubicBezTo>
                    <a:pt x="1091" y="634"/>
                    <a:pt x="1030" y="684"/>
                    <a:pt x="993" y="684"/>
                  </a:cubicBezTo>
                  <a:cubicBezTo>
                    <a:pt x="993" y="684"/>
                    <a:pt x="993" y="684"/>
                    <a:pt x="993" y="684"/>
                  </a:cubicBezTo>
                  <a:cubicBezTo>
                    <a:pt x="991" y="684"/>
                    <a:pt x="990" y="684"/>
                    <a:pt x="989" y="684"/>
                  </a:cubicBezTo>
                  <a:cubicBezTo>
                    <a:pt x="989" y="684"/>
                    <a:pt x="989" y="684"/>
                    <a:pt x="989" y="684"/>
                  </a:cubicBezTo>
                  <a:cubicBezTo>
                    <a:pt x="986" y="693"/>
                    <a:pt x="970" y="739"/>
                    <a:pt x="913" y="739"/>
                  </a:cubicBezTo>
                  <a:cubicBezTo>
                    <a:pt x="913" y="739"/>
                    <a:pt x="913" y="739"/>
                    <a:pt x="913" y="739"/>
                  </a:cubicBezTo>
                  <a:cubicBezTo>
                    <a:pt x="913" y="739"/>
                    <a:pt x="913" y="739"/>
                    <a:pt x="913" y="739"/>
                  </a:cubicBezTo>
                  <a:cubicBezTo>
                    <a:pt x="913" y="739"/>
                    <a:pt x="913" y="739"/>
                    <a:pt x="913" y="739"/>
                  </a:cubicBezTo>
                  <a:cubicBezTo>
                    <a:pt x="889" y="739"/>
                    <a:pt x="877" y="725"/>
                    <a:pt x="871" y="711"/>
                  </a:cubicBezTo>
                  <a:close/>
                  <a:moveTo>
                    <a:pt x="867" y="681"/>
                  </a:moveTo>
                  <a:cubicBezTo>
                    <a:pt x="868" y="682"/>
                    <a:pt x="868" y="682"/>
                    <a:pt x="868" y="683"/>
                  </a:cubicBezTo>
                  <a:cubicBezTo>
                    <a:pt x="868" y="683"/>
                    <a:pt x="868" y="683"/>
                    <a:pt x="868" y="683"/>
                  </a:cubicBezTo>
                  <a:cubicBezTo>
                    <a:pt x="868" y="683"/>
                    <a:pt x="868" y="696"/>
                    <a:pt x="874" y="709"/>
                  </a:cubicBezTo>
                  <a:cubicBezTo>
                    <a:pt x="874" y="709"/>
                    <a:pt x="874" y="709"/>
                    <a:pt x="874" y="709"/>
                  </a:cubicBezTo>
                  <a:cubicBezTo>
                    <a:pt x="880" y="723"/>
                    <a:pt x="891" y="735"/>
                    <a:pt x="913" y="735"/>
                  </a:cubicBezTo>
                  <a:cubicBezTo>
                    <a:pt x="913" y="735"/>
                    <a:pt x="913" y="735"/>
                    <a:pt x="913" y="735"/>
                  </a:cubicBezTo>
                  <a:cubicBezTo>
                    <a:pt x="958" y="735"/>
                    <a:pt x="976" y="705"/>
                    <a:pt x="983" y="690"/>
                  </a:cubicBezTo>
                  <a:cubicBezTo>
                    <a:pt x="983" y="690"/>
                    <a:pt x="983" y="690"/>
                    <a:pt x="983" y="690"/>
                  </a:cubicBezTo>
                  <a:cubicBezTo>
                    <a:pt x="985" y="685"/>
                    <a:pt x="986" y="681"/>
                    <a:pt x="986" y="681"/>
                  </a:cubicBezTo>
                  <a:cubicBezTo>
                    <a:pt x="986" y="681"/>
                    <a:pt x="986" y="681"/>
                    <a:pt x="986" y="681"/>
                  </a:cubicBezTo>
                  <a:cubicBezTo>
                    <a:pt x="986" y="680"/>
                    <a:pt x="987" y="680"/>
                    <a:pt x="988" y="680"/>
                  </a:cubicBezTo>
                  <a:cubicBezTo>
                    <a:pt x="988" y="680"/>
                    <a:pt x="988" y="680"/>
                    <a:pt x="988" y="680"/>
                  </a:cubicBezTo>
                  <a:cubicBezTo>
                    <a:pt x="989" y="680"/>
                    <a:pt x="991" y="680"/>
                    <a:pt x="993" y="680"/>
                  </a:cubicBezTo>
                  <a:cubicBezTo>
                    <a:pt x="993" y="680"/>
                    <a:pt x="993" y="680"/>
                    <a:pt x="993" y="680"/>
                  </a:cubicBezTo>
                  <a:cubicBezTo>
                    <a:pt x="1011" y="680"/>
                    <a:pt x="1038" y="666"/>
                    <a:pt x="1059" y="652"/>
                  </a:cubicBezTo>
                  <a:cubicBezTo>
                    <a:pt x="1059" y="652"/>
                    <a:pt x="1059" y="652"/>
                    <a:pt x="1059" y="652"/>
                  </a:cubicBezTo>
                  <a:cubicBezTo>
                    <a:pt x="1081" y="637"/>
                    <a:pt x="1098" y="623"/>
                    <a:pt x="1098" y="623"/>
                  </a:cubicBezTo>
                  <a:cubicBezTo>
                    <a:pt x="1098" y="623"/>
                    <a:pt x="1098" y="623"/>
                    <a:pt x="1098" y="623"/>
                  </a:cubicBezTo>
                  <a:cubicBezTo>
                    <a:pt x="1098" y="622"/>
                    <a:pt x="1099" y="622"/>
                    <a:pt x="1100" y="623"/>
                  </a:cubicBezTo>
                  <a:cubicBezTo>
                    <a:pt x="1100" y="623"/>
                    <a:pt x="1100" y="623"/>
                    <a:pt x="1100" y="623"/>
                  </a:cubicBezTo>
                  <a:cubicBezTo>
                    <a:pt x="1108" y="627"/>
                    <a:pt x="1116" y="628"/>
                    <a:pt x="1125" y="628"/>
                  </a:cubicBezTo>
                  <a:cubicBezTo>
                    <a:pt x="1125" y="628"/>
                    <a:pt x="1125" y="628"/>
                    <a:pt x="1125" y="628"/>
                  </a:cubicBezTo>
                  <a:cubicBezTo>
                    <a:pt x="1149" y="628"/>
                    <a:pt x="1172" y="614"/>
                    <a:pt x="1185" y="614"/>
                  </a:cubicBezTo>
                  <a:cubicBezTo>
                    <a:pt x="1185" y="614"/>
                    <a:pt x="1185" y="614"/>
                    <a:pt x="1185" y="614"/>
                  </a:cubicBezTo>
                  <a:cubicBezTo>
                    <a:pt x="1188" y="614"/>
                    <a:pt x="1191" y="615"/>
                    <a:pt x="1193" y="617"/>
                  </a:cubicBezTo>
                  <a:cubicBezTo>
                    <a:pt x="1193" y="617"/>
                    <a:pt x="1193" y="617"/>
                    <a:pt x="1193" y="617"/>
                  </a:cubicBezTo>
                  <a:cubicBezTo>
                    <a:pt x="1195" y="620"/>
                    <a:pt x="1196" y="623"/>
                    <a:pt x="1196" y="627"/>
                  </a:cubicBezTo>
                  <a:cubicBezTo>
                    <a:pt x="1196" y="627"/>
                    <a:pt x="1196" y="627"/>
                    <a:pt x="1196" y="627"/>
                  </a:cubicBezTo>
                  <a:cubicBezTo>
                    <a:pt x="1196" y="643"/>
                    <a:pt x="1203" y="656"/>
                    <a:pt x="1211" y="665"/>
                  </a:cubicBezTo>
                  <a:cubicBezTo>
                    <a:pt x="1211" y="665"/>
                    <a:pt x="1211" y="665"/>
                    <a:pt x="1211" y="665"/>
                  </a:cubicBezTo>
                  <a:cubicBezTo>
                    <a:pt x="1220" y="674"/>
                    <a:pt x="1227" y="679"/>
                    <a:pt x="1227" y="679"/>
                  </a:cubicBezTo>
                  <a:cubicBezTo>
                    <a:pt x="1227" y="679"/>
                    <a:pt x="1227" y="679"/>
                    <a:pt x="1227" y="679"/>
                  </a:cubicBezTo>
                  <a:cubicBezTo>
                    <a:pt x="1228" y="679"/>
                    <a:pt x="1228" y="679"/>
                    <a:pt x="1228" y="679"/>
                  </a:cubicBezTo>
                  <a:cubicBezTo>
                    <a:pt x="1237" y="688"/>
                    <a:pt x="1251" y="690"/>
                    <a:pt x="1266" y="690"/>
                  </a:cubicBezTo>
                  <a:cubicBezTo>
                    <a:pt x="1266" y="690"/>
                    <a:pt x="1266" y="690"/>
                    <a:pt x="1266" y="690"/>
                  </a:cubicBezTo>
                  <a:cubicBezTo>
                    <a:pt x="1279" y="690"/>
                    <a:pt x="1293" y="689"/>
                    <a:pt x="1304" y="689"/>
                  </a:cubicBezTo>
                  <a:cubicBezTo>
                    <a:pt x="1304" y="689"/>
                    <a:pt x="1304" y="689"/>
                    <a:pt x="1304" y="689"/>
                  </a:cubicBezTo>
                  <a:cubicBezTo>
                    <a:pt x="1305" y="689"/>
                    <a:pt x="1305" y="689"/>
                    <a:pt x="1306" y="689"/>
                  </a:cubicBezTo>
                  <a:cubicBezTo>
                    <a:pt x="1306" y="689"/>
                    <a:pt x="1306" y="689"/>
                    <a:pt x="1306" y="689"/>
                  </a:cubicBezTo>
                  <a:cubicBezTo>
                    <a:pt x="1319" y="689"/>
                    <a:pt x="1331" y="700"/>
                    <a:pt x="1331" y="700"/>
                  </a:cubicBezTo>
                  <a:cubicBezTo>
                    <a:pt x="1331" y="700"/>
                    <a:pt x="1331" y="700"/>
                    <a:pt x="1331" y="700"/>
                  </a:cubicBezTo>
                  <a:cubicBezTo>
                    <a:pt x="1331" y="701"/>
                    <a:pt x="1331" y="701"/>
                    <a:pt x="1331" y="701"/>
                  </a:cubicBezTo>
                  <a:cubicBezTo>
                    <a:pt x="1331" y="701"/>
                    <a:pt x="1338" y="714"/>
                    <a:pt x="1347" y="727"/>
                  </a:cubicBezTo>
                  <a:cubicBezTo>
                    <a:pt x="1347" y="727"/>
                    <a:pt x="1347" y="727"/>
                    <a:pt x="1347" y="727"/>
                  </a:cubicBezTo>
                  <a:cubicBezTo>
                    <a:pt x="1372" y="713"/>
                    <a:pt x="1393" y="664"/>
                    <a:pt x="1408" y="639"/>
                  </a:cubicBezTo>
                  <a:cubicBezTo>
                    <a:pt x="1408" y="639"/>
                    <a:pt x="1408" y="639"/>
                    <a:pt x="1408" y="639"/>
                  </a:cubicBezTo>
                  <a:cubicBezTo>
                    <a:pt x="1413" y="631"/>
                    <a:pt x="1417" y="625"/>
                    <a:pt x="1423" y="625"/>
                  </a:cubicBezTo>
                  <a:cubicBezTo>
                    <a:pt x="1423" y="625"/>
                    <a:pt x="1423" y="625"/>
                    <a:pt x="1423" y="625"/>
                  </a:cubicBezTo>
                  <a:cubicBezTo>
                    <a:pt x="1424" y="625"/>
                    <a:pt x="1426" y="626"/>
                    <a:pt x="1427" y="626"/>
                  </a:cubicBezTo>
                  <a:cubicBezTo>
                    <a:pt x="1427" y="626"/>
                    <a:pt x="1427" y="626"/>
                    <a:pt x="1427" y="626"/>
                  </a:cubicBezTo>
                  <a:cubicBezTo>
                    <a:pt x="1427" y="624"/>
                    <a:pt x="1427" y="622"/>
                    <a:pt x="1427" y="619"/>
                  </a:cubicBezTo>
                  <a:cubicBezTo>
                    <a:pt x="1427" y="619"/>
                    <a:pt x="1427" y="619"/>
                    <a:pt x="1427" y="619"/>
                  </a:cubicBezTo>
                  <a:cubicBezTo>
                    <a:pt x="1427" y="571"/>
                    <a:pt x="1408" y="514"/>
                    <a:pt x="1408" y="473"/>
                  </a:cubicBezTo>
                  <a:cubicBezTo>
                    <a:pt x="1408" y="473"/>
                    <a:pt x="1408" y="473"/>
                    <a:pt x="1408" y="473"/>
                  </a:cubicBezTo>
                  <a:cubicBezTo>
                    <a:pt x="1409" y="421"/>
                    <a:pt x="1355" y="388"/>
                    <a:pt x="1340" y="348"/>
                  </a:cubicBezTo>
                  <a:cubicBezTo>
                    <a:pt x="1340" y="348"/>
                    <a:pt x="1340" y="348"/>
                    <a:pt x="1340" y="348"/>
                  </a:cubicBezTo>
                  <a:cubicBezTo>
                    <a:pt x="1335" y="335"/>
                    <a:pt x="1331" y="332"/>
                    <a:pt x="1329" y="332"/>
                  </a:cubicBezTo>
                  <a:cubicBezTo>
                    <a:pt x="1329" y="332"/>
                    <a:pt x="1329" y="332"/>
                    <a:pt x="1329" y="332"/>
                  </a:cubicBezTo>
                  <a:cubicBezTo>
                    <a:pt x="1327" y="332"/>
                    <a:pt x="1324" y="335"/>
                    <a:pt x="1322" y="340"/>
                  </a:cubicBezTo>
                  <a:cubicBezTo>
                    <a:pt x="1322" y="340"/>
                    <a:pt x="1322" y="340"/>
                    <a:pt x="1322" y="340"/>
                  </a:cubicBezTo>
                  <a:cubicBezTo>
                    <a:pt x="1320" y="344"/>
                    <a:pt x="1319" y="348"/>
                    <a:pt x="1319" y="348"/>
                  </a:cubicBezTo>
                  <a:cubicBezTo>
                    <a:pt x="1319" y="348"/>
                    <a:pt x="1319" y="348"/>
                    <a:pt x="1319" y="348"/>
                  </a:cubicBezTo>
                  <a:cubicBezTo>
                    <a:pt x="1319" y="348"/>
                    <a:pt x="1319" y="348"/>
                    <a:pt x="1319" y="348"/>
                  </a:cubicBezTo>
                  <a:cubicBezTo>
                    <a:pt x="1304" y="381"/>
                    <a:pt x="1268" y="396"/>
                    <a:pt x="1234" y="396"/>
                  </a:cubicBezTo>
                  <a:cubicBezTo>
                    <a:pt x="1234" y="396"/>
                    <a:pt x="1234" y="396"/>
                    <a:pt x="1234" y="396"/>
                  </a:cubicBezTo>
                  <a:cubicBezTo>
                    <a:pt x="1207" y="396"/>
                    <a:pt x="1180" y="387"/>
                    <a:pt x="1165" y="372"/>
                  </a:cubicBezTo>
                  <a:cubicBezTo>
                    <a:pt x="1165" y="372"/>
                    <a:pt x="1165" y="372"/>
                    <a:pt x="1165" y="372"/>
                  </a:cubicBezTo>
                  <a:cubicBezTo>
                    <a:pt x="1131" y="337"/>
                    <a:pt x="1109" y="325"/>
                    <a:pt x="1048" y="325"/>
                  </a:cubicBezTo>
                  <a:cubicBezTo>
                    <a:pt x="1048" y="325"/>
                    <a:pt x="1048" y="325"/>
                    <a:pt x="1048" y="325"/>
                  </a:cubicBezTo>
                  <a:cubicBezTo>
                    <a:pt x="987" y="325"/>
                    <a:pt x="950" y="301"/>
                    <a:pt x="912" y="288"/>
                  </a:cubicBezTo>
                  <a:cubicBezTo>
                    <a:pt x="912" y="288"/>
                    <a:pt x="912" y="288"/>
                    <a:pt x="912" y="288"/>
                  </a:cubicBezTo>
                  <a:cubicBezTo>
                    <a:pt x="873" y="275"/>
                    <a:pt x="829" y="234"/>
                    <a:pt x="803" y="208"/>
                  </a:cubicBezTo>
                  <a:cubicBezTo>
                    <a:pt x="803" y="208"/>
                    <a:pt x="803" y="208"/>
                    <a:pt x="803" y="208"/>
                  </a:cubicBezTo>
                  <a:cubicBezTo>
                    <a:pt x="793" y="198"/>
                    <a:pt x="788" y="187"/>
                    <a:pt x="788" y="175"/>
                  </a:cubicBezTo>
                  <a:cubicBezTo>
                    <a:pt x="788" y="175"/>
                    <a:pt x="788" y="175"/>
                    <a:pt x="788" y="175"/>
                  </a:cubicBezTo>
                  <a:cubicBezTo>
                    <a:pt x="788" y="153"/>
                    <a:pt x="802" y="131"/>
                    <a:pt x="824" y="109"/>
                  </a:cubicBezTo>
                  <a:cubicBezTo>
                    <a:pt x="824" y="109"/>
                    <a:pt x="824" y="109"/>
                    <a:pt x="824" y="109"/>
                  </a:cubicBezTo>
                  <a:cubicBezTo>
                    <a:pt x="839" y="94"/>
                    <a:pt x="843" y="68"/>
                    <a:pt x="843" y="45"/>
                  </a:cubicBezTo>
                  <a:cubicBezTo>
                    <a:pt x="843" y="45"/>
                    <a:pt x="843" y="45"/>
                    <a:pt x="843" y="45"/>
                  </a:cubicBezTo>
                  <a:cubicBezTo>
                    <a:pt x="843" y="39"/>
                    <a:pt x="842" y="33"/>
                    <a:pt x="842" y="28"/>
                  </a:cubicBezTo>
                  <a:cubicBezTo>
                    <a:pt x="842" y="28"/>
                    <a:pt x="842" y="28"/>
                    <a:pt x="842" y="28"/>
                  </a:cubicBezTo>
                  <a:cubicBezTo>
                    <a:pt x="842" y="28"/>
                    <a:pt x="841" y="28"/>
                    <a:pt x="841" y="28"/>
                  </a:cubicBezTo>
                  <a:cubicBezTo>
                    <a:pt x="841" y="28"/>
                    <a:pt x="841" y="28"/>
                    <a:pt x="841" y="28"/>
                  </a:cubicBezTo>
                  <a:cubicBezTo>
                    <a:pt x="835" y="28"/>
                    <a:pt x="829" y="26"/>
                    <a:pt x="824" y="21"/>
                  </a:cubicBezTo>
                  <a:cubicBezTo>
                    <a:pt x="824" y="21"/>
                    <a:pt x="824" y="21"/>
                    <a:pt x="824" y="21"/>
                  </a:cubicBezTo>
                  <a:cubicBezTo>
                    <a:pt x="810" y="7"/>
                    <a:pt x="796" y="4"/>
                    <a:pt x="777" y="4"/>
                  </a:cubicBezTo>
                  <a:cubicBezTo>
                    <a:pt x="777" y="4"/>
                    <a:pt x="777" y="4"/>
                    <a:pt x="777" y="4"/>
                  </a:cubicBezTo>
                  <a:cubicBezTo>
                    <a:pt x="756" y="4"/>
                    <a:pt x="730" y="9"/>
                    <a:pt x="698" y="9"/>
                  </a:cubicBezTo>
                  <a:cubicBezTo>
                    <a:pt x="698" y="9"/>
                    <a:pt x="698" y="9"/>
                    <a:pt x="698" y="9"/>
                  </a:cubicBezTo>
                  <a:cubicBezTo>
                    <a:pt x="637" y="9"/>
                    <a:pt x="551" y="16"/>
                    <a:pt x="493" y="41"/>
                  </a:cubicBezTo>
                  <a:cubicBezTo>
                    <a:pt x="493" y="41"/>
                    <a:pt x="493" y="41"/>
                    <a:pt x="493" y="41"/>
                  </a:cubicBezTo>
                  <a:cubicBezTo>
                    <a:pt x="473" y="50"/>
                    <a:pt x="456" y="53"/>
                    <a:pt x="441" y="53"/>
                  </a:cubicBezTo>
                  <a:cubicBezTo>
                    <a:pt x="441" y="53"/>
                    <a:pt x="441" y="53"/>
                    <a:pt x="441" y="53"/>
                  </a:cubicBezTo>
                  <a:cubicBezTo>
                    <a:pt x="410" y="53"/>
                    <a:pt x="382" y="42"/>
                    <a:pt x="337" y="42"/>
                  </a:cubicBezTo>
                  <a:cubicBezTo>
                    <a:pt x="337" y="42"/>
                    <a:pt x="337" y="42"/>
                    <a:pt x="337" y="42"/>
                  </a:cubicBezTo>
                  <a:cubicBezTo>
                    <a:pt x="308" y="42"/>
                    <a:pt x="293" y="49"/>
                    <a:pt x="283" y="57"/>
                  </a:cubicBezTo>
                  <a:cubicBezTo>
                    <a:pt x="283" y="57"/>
                    <a:pt x="283" y="57"/>
                    <a:pt x="283" y="57"/>
                  </a:cubicBezTo>
                  <a:cubicBezTo>
                    <a:pt x="273" y="65"/>
                    <a:pt x="269" y="73"/>
                    <a:pt x="262" y="73"/>
                  </a:cubicBezTo>
                  <a:cubicBezTo>
                    <a:pt x="262" y="73"/>
                    <a:pt x="262" y="73"/>
                    <a:pt x="262" y="73"/>
                  </a:cubicBezTo>
                  <a:cubicBezTo>
                    <a:pt x="259" y="73"/>
                    <a:pt x="257" y="72"/>
                    <a:pt x="254" y="69"/>
                  </a:cubicBezTo>
                  <a:cubicBezTo>
                    <a:pt x="254" y="69"/>
                    <a:pt x="254" y="69"/>
                    <a:pt x="254" y="69"/>
                  </a:cubicBezTo>
                  <a:cubicBezTo>
                    <a:pt x="250" y="65"/>
                    <a:pt x="235" y="62"/>
                    <a:pt x="217" y="62"/>
                  </a:cubicBezTo>
                  <a:cubicBezTo>
                    <a:pt x="217" y="62"/>
                    <a:pt x="217" y="62"/>
                    <a:pt x="217" y="62"/>
                  </a:cubicBezTo>
                  <a:cubicBezTo>
                    <a:pt x="189" y="62"/>
                    <a:pt x="154" y="68"/>
                    <a:pt x="139" y="76"/>
                  </a:cubicBezTo>
                  <a:cubicBezTo>
                    <a:pt x="139" y="76"/>
                    <a:pt x="139" y="76"/>
                    <a:pt x="139" y="76"/>
                  </a:cubicBezTo>
                  <a:cubicBezTo>
                    <a:pt x="134" y="79"/>
                    <a:pt x="132" y="82"/>
                    <a:pt x="132" y="84"/>
                  </a:cubicBezTo>
                  <a:cubicBezTo>
                    <a:pt x="132" y="84"/>
                    <a:pt x="132" y="84"/>
                    <a:pt x="132" y="84"/>
                  </a:cubicBezTo>
                  <a:cubicBezTo>
                    <a:pt x="132" y="85"/>
                    <a:pt x="133" y="87"/>
                    <a:pt x="135" y="89"/>
                  </a:cubicBezTo>
                  <a:cubicBezTo>
                    <a:pt x="135" y="89"/>
                    <a:pt x="135" y="89"/>
                    <a:pt x="135" y="89"/>
                  </a:cubicBezTo>
                  <a:cubicBezTo>
                    <a:pt x="137" y="92"/>
                    <a:pt x="139" y="95"/>
                    <a:pt x="139" y="98"/>
                  </a:cubicBezTo>
                  <a:cubicBezTo>
                    <a:pt x="139" y="98"/>
                    <a:pt x="139" y="98"/>
                    <a:pt x="139" y="98"/>
                  </a:cubicBezTo>
                  <a:cubicBezTo>
                    <a:pt x="138" y="107"/>
                    <a:pt x="129" y="114"/>
                    <a:pt x="117" y="121"/>
                  </a:cubicBezTo>
                  <a:cubicBezTo>
                    <a:pt x="117" y="121"/>
                    <a:pt x="117" y="121"/>
                    <a:pt x="117" y="121"/>
                  </a:cubicBezTo>
                  <a:cubicBezTo>
                    <a:pt x="105" y="127"/>
                    <a:pt x="90" y="133"/>
                    <a:pt x="76" y="138"/>
                  </a:cubicBezTo>
                  <a:cubicBezTo>
                    <a:pt x="76" y="138"/>
                    <a:pt x="76" y="138"/>
                    <a:pt x="76" y="138"/>
                  </a:cubicBezTo>
                  <a:cubicBezTo>
                    <a:pt x="76" y="140"/>
                    <a:pt x="76" y="142"/>
                    <a:pt x="76" y="144"/>
                  </a:cubicBezTo>
                  <a:cubicBezTo>
                    <a:pt x="76" y="144"/>
                    <a:pt x="76" y="144"/>
                    <a:pt x="76" y="144"/>
                  </a:cubicBezTo>
                  <a:cubicBezTo>
                    <a:pt x="76" y="171"/>
                    <a:pt x="96" y="212"/>
                    <a:pt x="96" y="231"/>
                  </a:cubicBezTo>
                  <a:cubicBezTo>
                    <a:pt x="96" y="231"/>
                    <a:pt x="96" y="231"/>
                    <a:pt x="96" y="231"/>
                  </a:cubicBezTo>
                  <a:cubicBezTo>
                    <a:pt x="96" y="234"/>
                    <a:pt x="96" y="237"/>
                    <a:pt x="94" y="240"/>
                  </a:cubicBezTo>
                  <a:cubicBezTo>
                    <a:pt x="94" y="240"/>
                    <a:pt x="94" y="240"/>
                    <a:pt x="94" y="240"/>
                  </a:cubicBezTo>
                  <a:cubicBezTo>
                    <a:pt x="90" y="243"/>
                    <a:pt x="84" y="244"/>
                    <a:pt x="77" y="244"/>
                  </a:cubicBezTo>
                  <a:cubicBezTo>
                    <a:pt x="77" y="244"/>
                    <a:pt x="77" y="244"/>
                    <a:pt x="77" y="244"/>
                  </a:cubicBezTo>
                  <a:cubicBezTo>
                    <a:pt x="66" y="244"/>
                    <a:pt x="53" y="242"/>
                    <a:pt x="43" y="242"/>
                  </a:cubicBezTo>
                  <a:cubicBezTo>
                    <a:pt x="43" y="242"/>
                    <a:pt x="43" y="242"/>
                    <a:pt x="43" y="242"/>
                  </a:cubicBezTo>
                  <a:cubicBezTo>
                    <a:pt x="35" y="242"/>
                    <a:pt x="28" y="243"/>
                    <a:pt x="25" y="247"/>
                  </a:cubicBezTo>
                  <a:cubicBezTo>
                    <a:pt x="25" y="247"/>
                    <a:pt x="25" y="247"/>
                    <a:pt x="25" y="247"/>
                  </a:cubicBezTo>
                  <a:cubicBezTo>
                    <a:pt x="22" y="250"/>
                    <a:pt x="21" y="253"/>
                    <a:pt x="21" y="257"/>
                  </a:cubicBezTo>
                  <a:cubicBezTo>
                    <a:pt x="21" y="257"/>
                    <a:pt x="21" y="257"/>
                    <a:pt x="21" y="257"/>
                  </a:cubicBezTo>
                  <a:cubicBezTo>
                    <a:pt x="21" y="272"/>
                    <a:pt x="34" y="294"/>
                    <a:pt x="34" y="315"/>
                  </a:cubicBezTo>
                  <a:cubicBezTo>
                    <a:pt x="34" y="315"/>
                    <a:pt x="34" y="315"/>
                    <a:pt x="34" y="315"/>
                  </a:cubicBezTo>
                  <a:cubicBezTo>
                    <a:pt x="34" y="328"/>
                    <a:pt x="26" y="337"/>
                    <a:pt x="18" y="345"/>
                  </a:cubicBezTo>
                  <a:cubicBezTo>
                    <a:pt x="18" y="345"/>
                    <a:pt x="18" y="345"/>
                    <a:pt x="18" y="345"/>
                  </a:cubicBezTo>
                  <a:cubicBezTo>
                    <a:pt x="11" y="353"/>
                    <a:pt x="4" y="359"/>
                    <a:pt x="4" y="364"/>
                  </a:cubicBezTo>
                  <a:cubicBezTo>
                    <a:pt x="4" y="364"/>
                    <a:pt x="4" y="364"/>
                    <a:pt x="4" y="364"/>
                  </a:cubicBezTo>
                  <a:cubicBezTo>
                    <a:pt x="4" y="365"/>
                    <a:pt x="4" y="367"/>
                    <a:pt x="6" y="368"/>
                  </a:cubicBezTo>
                  <a:cubicBezTo>
                    <a:pt x="6" y="368"/>
                    <a:pt x="6" y="368"/>
                    <a:pt x="6" y="368"/>
                  </a:cubicBezTo>
                  <a:cubicBezTo>
                    <a:pt x="13" y="375"/>
                    <a:pt x="29" y="381"/>
                    <a:pt x="46" y="387"/>
                  </a:cubicBezTo>
                  <a:cubicBezTo>
                    <a:pt x="46" y="387"/>
                    <a:pt x="46" y="387"/>
                    <a:pt x="46" y="387"/>
                  </a:cubicBezTo>
                  <a:cubicBezTo>
                    <a:pt x="64" y="394"/>
                    <a:pt x="82" y="401"/>
                    <a:pt x="94" y="413"/>
                  </a:cubicBezTo>
                  <a:cubicBezTo>
                    <a:pt x="94" y="413"/>
                    <a:pt x="94" y="413"/>
                    <a:pt x="94" y="413"/>
                  </a:cubicBezTo>
                  <a:cubicBezTo>
                    <a:pt x="113" y="433"/>
                    <a:pt x="142" y="466"/>
                    <a:pt x="148" y="473"/>
                  </a:cubicBezTo>
                  <a:cubicBezTo>
                    <a:pt x="148" y="473"/>
                    <a:pt x="148" y="473"/>
                    <a:pt x="148" y="473"/>
                  </a:cubicBezTo>
                  <a:cubicBezTo>
                    <a:pt x="154" y="469"/>
                    <a:pt x="161" y="468"/>
                    <a:pt x="168" y="468"/>
                  </a:cubicBezTo>
                  <a:cubicBezTo>
                    <a:pt x="168" y="468"/>
                    <a:pt x="168" y="468"/>
                    <a:pt x="168" y="468"/>
                  </a:cubicBezTo>
                  <a:cubicBezTo>
                    <a:pt x="184" y="468"/>
                    <a:pt x="203" y="475"/>
                    <a:pt x="220" y="482"/>
                  </a:cubicBezTo>
                  <a:cubicBezTo>
                    <a:pt x="220" y="482"/>
                    <a:pt x="220" y="482"/>
                    <a:pt x="220" y="482"/>
                  </a:cubicBezTo>
                  <a:cubicBezTo>
                    <a:pt x="237" y="488"/>
                    <a:pt x="252" y="495"/>
                    <a:pt x="258" y="495"/>
                  </a:cubicBezTo>
                  <a:cubicBezTo>
                    <a:pt x="258" y="495"/>
                    <a:pt x="258" y="495"/>
                    <a:pt x="258" y="495"/>
                  </a:cubicBezTo>
                  <a:cubicBezTo>
                    <a:pt x="269" y="495"/>
                    <a:pt x="274" y="505"/>
                    <a:pt x="280" y="515"/>
                  </a:cubicBezTo>
                  <a:cubicBezTo>
                    <a:pt x="280" y="515"/>
                    <a:pt x="280" y="515"/>
                    <a:pt x="280" y="515"/>
                  </a:cubicBezTo>
                  <a:cubicBezTo>
                    <a:pt x="287" y="525"/>
                    <a:pt x="294" y="536"/>
                    <a:pt x="307" y="541"/>
                  </a:cubicBezTo>
                  <a:cubicBezTo>
                    <a:pt x="307" y="541"/>
                    <a:pt x="307" y="541"/>
                    <a:pt x="307" y="541"/>
                  </a:cubicBezTo>
                  <a:cubicBezTo>
                    <a:pt x="313" y="543"/>
                    <a:pt x="318" y="544"/>
                    <a:pt x="322" y="544"/>
                  </a:cubicBezTo>
                  <a:cubicBezTo>
                    <a:pt x="322" y="544"/>
                    <a:pt x="322" y="544"/>
                    <a:pt x="322" y="544"/>
                  </a:cubicBezTo>
                  <a:cubicBezTo>
                    <a:pt x="334" y="544"/>
                    <a:pt x="341" y="537"/>
                    <a:pt x="344" y="534"/>
                  </a:cubicBezTo>
                  <a:cubicBezTo>
                    <a:pt x="344" y="534"/>
                    <a:pt x="344" y="534"/>
                    <a:pt x="344" y="534"/>
                  </a:cubicBezTo>
                  <a:cubicBezTo>
                    <a:pt x="345" y="533"/>
                    <a:pt x="345" y="532"/>
                    <a:pt x="345" y="532"/>
                  </a:cubicBezTo>
                  <a:cubicBezTo>
                    <a:pt x="345" y="532"/>
                    <a:pt x="345" y="532"/>
                    <a:pt x="345" y="532"/>
                  </a:cubicBezTo>
                  <a:cubicBezTo>
                    <a:pt x="345" y="531"/>
                    <a:pt x="346" y="531"/>
                    <a:pt x="347" y="531"/>
                  </a:cubicBezTo>
                  <a:cubicBezTo>
                    <a:pt x="347" y="531"/>
                    <a:pt x="347" y="531"/>
                    <a:pt x="347" y="531"/>
                  </a:cubicBezTo>
                  <a:cubicBezTo>
                    <a:pt x="348" y="531"/>
                    <a:pt x="349" y="532"/>
                    <a:pt x="349" y="533"/>
                  </a:cubicBezTo>
                  <a:cubicBezTo>
                    <a:pt x="349" y="533"/>
                    <a:pt x="349" y="533"/>
                    <a:pt x="349" y="533"/>
                  </a:cubicBezTo>
                  <a:cubicBezTo>
                    <a:pt x="349" y="533"/>
                    <a:pt x="348" y="536"/>
                    <a:pt x="348" y="540"/>
                  </a:cubicBezTo>
                  <a:cubicBezTo>
                    <a:pt x="348" y="540"/>
                    <a:pt x="348" y="540"/>
                    <a:pt x="348" y="540"/>
                  </a:cubicBezTo>
                  <a:cubicBezTo>
                    <a:pt x="348" y="548"/>
                    <a:pt x="349" y="560"/>
                    <a:pt x="354" y="571"/>
                  </a:cubicBezTo>
                  <a:cubicBezTo>
                    <a:pt x="354" y="571"/>
                    <a:pt x="354" y="571"/>
                    <a:pt x="354" y="571"/>
                  </a:cubicBezTo>
                  <a:cubicBezTo>
                    <a:pt x="359" y="582"/>
                    <a:pt x="367" y="592"/>
                    <a:pt x="381" y="594"/>
                  </a:cubicBezTo>
                  <a:cubicBezTo>
                    <a:pt x="381" y="594"/>
                    <a:pt x="381" y="594"/>
                    <a:pt x="381" y="594"/>
                  </a:cubicBezTo>
                  <a:cubicBezTo>
                    <a:pt x="423" y="600"/>
                    <a:pt x="442" y="643"/>
                    <a:pt x="467" y="667"/>
                  </a:cubicBezTo>
                  <a:cubicBezTo>
                    <a:pt x="467" y="667"/>
                    <a:pt x="467" y="667"/>
                    <a:pt x="467" y="667"/>
                  </a:cubicBezTo>
                  <a:cubicBezTo>
                    <a:pt x="479" y="679"/>
                    <a:pt x="494" y="680"/>
                    <a:pt x="510" y="681"/>
                  </a:cubicBezTo>
                  <a:cubicBezTo>
                    <a:pt x="510" y="681"/>
                    <a:pt x="510" y="681"/>
                    <a:pt x="510" y="681"/>
                  </a:cubicBezTo>
                  <a:cubicBezTo>
                    <a:pt x="526" y="681"/>
                    <a:pt x="543" y="682"/>
                    <a:pt x="556" y="695"/>
                  </a:cubicBezTo>
                  <a:cubicBezTo>
                    <a:pt x="556" y="695"/>
                    <a:pt x="556" y="695"/>
                    <a:pt x="556" y="695"/>
                  </a:cubicBezTo>
                  <a:cubicBezTo>
                    <a:pt x="565" y="704"/>
                    <a:pt x="582" y="707"/>
                    <a:pt x="601" y="707"/>
                  </a:cubicBezTo>
                  <a:cubicBezTo>
                    <a:pt x="601" y="707"/>
                    <a:pt x="601" y="707"/>
                    <a:pt x="601" y="707"/>
                  </a:cubicBezTo>
                  <a:cubicBezTo>
                    <a:pt x="627" y="707"/>
                    <a:pt x="654" y="701"/>
                    <a:pt x="663" y="701"/>
                  </a:cubicBezTo>
                  <a:cubicBezTo>
                    <a:pt x="663" y="701"/>
                    <a:pt x="663" y="701"/>
                    <a:pt x="663" y="701"/>
                  </a:cubicBezTo>
                  <a:cubicBezTo>
                    <a:pt x="671" y="701"/>
                    <a:pt x="678" y="709"/>
                    <a:pt x="684" y="716"/>
                  </a:cubicBezTo>
                  <a:cubicBezTo>
                    <a:pt x="684" y="716"/>
                    <a:pt x="684" y="716"/>
                    <a:pt x="684" y="716"/>
                  </a:cubicBezTo>
                  <a:cubicBezTo>
                    <a:pt x="690" y="723"/>
                    <a:pt x="696" y="730"/>
                    <a:pt x="703" y="730"/>
                  </a:cubicBezTo>
                  <a:cubicBezTo>
                    <a:pt x="703" y="730"/>
                    <a:pt x="703" y="730"/>
                    <a:pt x="703" y="730"/>
                  </a:cubicBezTo>
                  <a:cubicBezTo>
                    <a:pt x="709" y="730"/>
                    <a:pt x="722" y="718"/>
                    <a:pt x="732" y="705"/>
                  </a:cubicBezTo>
                  <a:cubicBezTo>
                    <a:pt x="732" y="705"/>
                    <a:pt x="732" y="705"/>
                    <a:pt x="732" y="705"/>
                  </a:cubicBezTo>
                  <a:cubicBezTo>
                    <a:pt x="743" y="692"/>
                    <a:pt x="751" y="679"/>
                    <a:pt x="751" y="679"/>
                  </a:cubicBezTo>
                  <a:cubicBezTo>
                    <a:pt x="751" y="679"/>
                    <a:pt x="751" y="679"/>
                    <a:pt x="751" y="679"/>
                  </a:cubicBezTo>
                  <a:cubicBezTo>
                    <a:pt x="752" y="678"/>
                    <a:pt x="753" y="678"/>
                    <a:pt x="754" y="679"/>
                  </a:cubicBezTo>
                  <a:cubicBezTo>
                    <a:pt x="754" y="679"/>
                    <a:pt x="754" y="679"/>
                    <a:pt x="754" y="679"/>
                  </a:cubicBezTo>
                  <a:cubicBezTo>
                    <a:pt x="776" y="693"/>
                    <a:pt x="796" y="697"/>
                    <a:pt x="813" y="697"/>
                  </a:cubicBezTo>
                  <a:cubicBezTo>
                    <a:pt x="813" y="697"/>
                    <a:pt x="813" y="697"/>
                    <a:pt x="813" y="697"/>
                  </a:cubicBezTo>
                  <a:cubicBezTo>
                    <a:pt x="828" y="697"/>
                    <a:pt x="841" y="693"/>
                    <a:pt x="851" y="689"/>
                  </a:cubicBezTo>
                  <a:cubicBezTo>
                    <a:pt x="851" y="689"/>
                    <a:pt x="851" y="689"/>
                    <a:pt x="851" y="689"/>
                  </a:cubicBezTo>
                  <a:cubicBezTo>
                    <a:pt x="860" y="685"/>
                    <a:pt x="865" y="682"/>
                    <a:pt x="865" y="682"/>
                  </a:cubicBezTo>
                  <a:cubicBezTo>
                    <a:pt x="865" y="682"/>
                    <a:pt x="865" y="682"/>
                    <a:pt x="865" y="682"/>
                  </a:cubicBezTo>
                  <a:cubicBezTo>
                    <a:pt x="865" y="681"/>
                    <a:pt x="866" y="681"/>
                    <a:pt x="866" y="681"/>
                  </a:cubicBezTo>
                  <a:cubicBezTo>
                    <a:pt x="866" y="681"/>
                    <a:pt x="866" y="681"/>
                    <a:pt x="866" y="681"/>
                  </a:cubicBezTo>
                  <a:cubicBezTo>
                    <a:pt x="866" y="681"/>
                    <a:pt x="867" y="681"/>
                    <a:pt x="867" y="681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60"/>
            <p:cNvSpPr>
              <a:spLocks noEditPoints="1"/>
            </p:cNvSpPr>
            <p:nvPr/>
          </p:nvSpPr>
          <p:spPr bwMode="auto">
            <a:xfrm>
              <a:off x="4554542" y="2746376"/>
              <a:ext cx="854076" cy="1411288"/>
            </a:xfrm>
            <a:custGeom>
              <a:avLst/>
              <a:gdLst>
                <a:gd name="T0" fmla="*/ 451761 w 380"/>
                <a:gd name="T1" fmla="*/ 1395557 h 628"/>
                <a:gd name="T2" fmla="*/ 442771 w 380"/>
                <a:gd name="T3" fmla="*/ 1404546 h 628"/>
                <a:gd name="T4" fmla="*/ 296679 w 380"/>
                <a:gd name="T5" fmla="*/ 1343870 h 628"/>
                <a:gd name="T6" fmla="*/ 24723 w 380"/>
                <a:gd name="T7" fmla="*/ 1267462 h 628"/>
                <a:gd name="T8" fmla="*/ 56189 w 380"/>
                <a:gd name="T9" fmla="*/ 1103411 h 628"/>
                <a:gd name="T10" fmla="*/ 132607 w 380"/>
                <a:gd name="T11" fmla="*/ 1022510 h 628"/>
                <a:gd name="T12" fmla="*/ 121369 w 380"/>
                <a:gd name="T13" fmla="*/ 905651 h 628"/>
                <a:gd name="T14" fmla="*/ 191043 w 380"/>
                <a:gd name="T15" fmla="*/ 835986 h 628"/>
                <a:gd name="T16" fmla="*/ 400067 w 380"/>
                <a:gd name="T17" fmla="*/ 658451 h 628"/>
                <a:gd name="T18" fmla="*/ 330393 w 380"/>
                <a:gd name="T19" fmla="*/ 568560 h 628"/>
                <a:gd name="T20" fmla="*/ 161825 w 380"/>
                <a:gd name="T21" fmla="*/ 494400 h 628"/>
                <a:gd name="T22" fmla="*/ 319155 w 380"/>
                <a:gd name="T23" fmla="*/ 307877 h 628"/>
                <a:gd name="T24" fmla="*/ 325897 w 380"/>
                <a:gd name="T25" fmla="*/ 307877 h 628"/>
                <a:gd name="T26" fmla="*/ 429286 w 380"/>
                <a:gd name="T27" fmla="*/ 316866 h 628"/>
                <a:gd name="T28" fmla="*/ 676518 w 380"/>
                <a:gd name="T29" fmla="*/ 6742 h 628"/>
                <a:gd name="T30" fmla="*/ 748440 w 380"/>
                <a:gd name="T31" fmla="*/ 4495 h 628"/>
                <a:gd name="T32" fmla="*/ 741698 w 380"/>
                <a:gd name="T33" fmla="*/ 146073 h 628"/>
                <a:gd name="T34" fmla="*/ 725965 w 380"/>
                <a:gd name="T35" fmla="*/ 364058 h 628"/>
                <a:gd name="T36" fmla="*/ 741698 w 380"/>
                <a:gd name="T37" fmla="*/ 640473 h 628"/>
                <a:gd name="T38" fmla="*/ 743945 w 380"/>
                <a:gd name="T39" fmla="*/ 786546 h 628"/>
                <a:gd name="T40" fmla="*/ 723717 w 380"/>
                <a:gd name="T41" fmla="*/ 878684 h 628"/>
                <a:gd name="T42" fmla="*/ 743945 w 380"/>
                <a:gd name="T43" fmla="*/ 883179 h 628"/>
                <a:gd name="T44" fmla="*/ 748440 w 380"/>
                <a:gd name="T45" fmla="*/ 889920 h 628"/>
                <a:gd name="T46" fmla="*/ 741698 w 380"/>
                <a:gd name="T47" fmla="*/ 968575 h 628"/>
                <a:gd name="T48" fmla="*/ 851828 w 380"/>
                <a:gd name="T49" fmla="*/ 1123637 h 628"/>
                <a:gd name="T50" fmla="*/ 748440 w 380"/>
                <a:gd name="T51" fmla="*/ 1134873 h 628"/>
                <a:gd name="T52" fmla="*/ 672023 w 380"/>
                <a:gd name="T53" fmla="*/ 1188808 h 628"/>
                <a:gd name="T54" fmla="*/ 703489 w 380"/>
                <a:gd name="T55" fmla="*/ 1274204 h 628"/>
                <a:gd name="T56" fmla="*/ 647300 w 380"/>
                <a:gd name="T57" fmla="*/ 1321397 h 628"/>
                <a:gd name="T58" fmla="*/ 665280 w 380"/>
                <a:gd name="T59" fmla="*/ 1402299 h 628"/>
                <a:gd name="T60" fmla="*/ 660785 w 380"/>
                <a:gd name="T61" fmla="*/ 1411288 h 628"/>
                <a:gd name="T62" fmla="*/ 636062 w 380"/>
                <a:gd name="T63" fmla="*/ 1346117 h 628"/>
                <a:gd name="T64" fmla="*/ 656290 w 380"/>
                <a:gd name="T65" fmla="*/ 1305666 h 628"/>
                <a:gd name="T66" fmla="*/ 694499 w 380"/>
                <a:gd name="T67" fmla="*/ 1274204 h 628"/>
                <a:gd name="T68" fmla="*/ 663033 w 380"/>
                <a:gd name="T69" fmla="*/ 1188808 h 628"/>
                <a:gd name="T70" fmla="*/ 746193 w 380"/>
                <a:gd name="T71" fmla="*/ 1125884 h 628"/>
                <a:gd name="T72" fmla="*/ 737202 w 380"/>
                <a:gd name="T73" fmla="*/ 975317 h 628"/>
                <a:gd name="T74" fmla="*/ 737202 w 380"/>
                <a:gd name="T75" fmla="*/ 894415 h 628"/>
                <a:gd name="T76" fmla="*/ 714727 w 380"/>
                <a:gd name="T77" fmla="*/ 883179 h 628"/>
                <a:gd name="T78" fmla="*/ 737202 w 380"/>
                <a:gd name="T79" fmla="*/ 782051 h 628"/>
                <a:gd name="T80" fmla="*/ 734955 w 380"/>
                <a:gd name="T81" fmla="*/ 644968 h 628"/>
                <a:gd name="T82" fmla="*/ 716974 w 380"/>
                <a:gd name="T83" fmla="*/ 364058 h 628"/>
                <a:gd name="T84" fmla="*/ 737202 w 380"/>
                <a:gd name="T85" fmla="*/ 139331 h 628"/>
                <a:gd name="T86" fmla="*/ 741698 w 380"/>
                <a:gd name="T87" fmla="*/ 8989 h 628"/>
                <a:gd name="T88" fmla="*/ 564140 w 380"/>
                <a:gd name="T89" fmla="*/ 116858 h 628"/>
                <a:gd name="T90" fmla="*/ 391077 w 380"/>
                <a:gd name="T91" fmla="*/ 343833 h 628"/>
                <a:gd name="T92" fmla="*/ 173063 w 380"/>
                <a:gd name="T93" fmla="*/ 489906 h 628"/>
                <a:gd name="T94" fmla="*/ 415800 w 380"/>
                <a:gd name="T95" fmla="*/ 638226 h 628"/>
                <a:gd name="T96" fmla="*/ 271956 w 380"/>
                <a:gd name="T97" fmla="*/ 806771 h 628"/>
                <a:gd name="T98" fmla="*/ 134854 w 380"/>
                <a:gd name="T99" fmla="*/ 885426 h 628"/>
                <a:gd name="T100" fmla="*/ 150587 w 380"/>
                <a:gd name="T101" fmla="*/ 1000037 h 628"/>
                <a:gd name="T102" fmla="*/ 110131 w 380"/>
                <a:gd name="T103" fmla="*/ 1080939 h 628"/>
                <a:gd name="T104" fmla="*/ 20228 w 380"/>
                <a:gd name="T105" fmla="*/ 1134873 h 628"/>
                <a:gd name="T106" fmla="*/ 31466 w 380"/>
                <a:gd name="T107" fmla="*/ 1260721 h 628"/>
                <a:gd name="T108" fmla="*/ 231500 w 380"/>
                <a:gd name="T109" fmla="*/ 1319150 h 628"/>
                <a:gd name="T110" fmla="*/ 445019 w 380"/>
                <a:gd name="T111" fmla="*/ 1388815 h 628"/>
                <a:gd name="T112" fmla="*/ 649547 w 380"/>
                <a:gd name="T113" fmla="*/ 1400052 h 628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380" h="628">
                  <a:moveTo>
                    <a:pt x="294" y="628"/>
                  </a:moveTo>
                  <a:cubicBezTo>
                    <a:pt x="266" y="624"/>
                    <a:pt x="232" y="619"/>
                    <a:pt x="213" y="619"/>
                  </a:cubicBezTo>
                  <a:cubicBezTo>
                    <a:pt x="213" y="619"/>
                    <a:pt x="213" y="619"/>
                    <a:pt x="213" y="619"/>
                  </a:cubicBezTo>
                  <a:cubicBezTo>
                    <a:pt x="206" y="619"/>
                    <a:pt x="201" y="620"/>
                    <a:pt x="201" y="621"/>
                  </a:cubicBezTo>
                  <a:cubicBezTo>
                    <a:pt x="201" y="621"/>
                    <a:pt x="201" y="621"/>
                    <a:pt x="201" y="621"/>
                  </a:cubicBezTo>
                  <a:cubicBezTo>
                    <a:pt x="200" y="622"/>
                    <a:pt x="199" y="623"/>
                    <a:pt x="198" y="624"/>
                  </a:cubicBezTo>
                  <a:cubicBezTo>
                    <a:pt x="198" y="624"/>
                    <a:pt x="198" y="624"/>
                    <a:pt x="198" y="624"/>
                  </a:cubicBezTo>
                  <a:cubicBezTo>
                    <a:pt x="198" y="624"/>
                    <a:pt x="198" y="625"/>
                    <a:pt x="197" y="625"/>
                  </a:cubicBezTo>
                  <a:cubicBezTo>
                    <a:pt x="197" y="625"/>
                    <a:pt x="197" y="625"/>
                    <a:pt x="197" y="625"/>
                  </a:cubicBezTo>
                  <a:cubicBezTo>
                    <a:pt x="196" y="625"/>
                    <a:pt x="196" y="625"/>
                    <a:pt x="195" y="624"/>
                  </a:cubicBezTo>
                  <a:cubicBezTo>
                    <a:pt x="195" y="624"/>
                    <a:pt x="195" y="624"/>
                    <a:pt x="195" y="624"/>
                  </a:cubicBezTo>
                  <a:cubicBezTo>
                    <a:pt x="188" y="615"/>
                    <a:pt x="162" y="606"/>
                    <a:pt x="132" y="598"/>
                  </a:cubicBezTo>
                  <a:cubicBezTo>
                    <a:pt x="132" y="598"/>
                    <a:pt x="132" y="598"/>
                    <a:pt x="132" y="598"/>
                  </a:cubicBezTo>
                  <a:cubicBezTo>
                    <a:pt x="103" y="591"/>
                    <a:pt x="69" y="583"/>
                    <a:pt x="44" y="577"/>
                  </a:cubicBezTo>
                  <a:cubicBezTo>
                    <a:pt x="44" y="577"/>
                    <a:pt x="44" y="577"/>
                    <a:pt x="44" y="577"/>
                  </a:cubicBezTo>
                  <a:cubicBezTo>
                    <a:pt x="28" y="572"/>
                    <a:pt x="16" y="568"/>
                    <a:pt x="11" y="564"/>
                  </a:cubicBezTo>
                  <a:cubicBezTo>
                    <a:pt x="11" y="564"/>
                    <a:pt x="11" y="564"/>
                    <a:pt x="11" y="564"/>
                  </a:cubicBezTo>
                  <a:cubicBezTo>
                    <a:pt x="3" y="556"/>
                    <a:pt x="0" y="543"/>
                    <a:pt x="0" y="529"/>
                  </a:cubicBezTo>
                  <a:cubicBezTo>
                    <a:pt x="0" y="529"/>
                    <a:pt x="0" y="529"/>
                    <a:pt x="0" y="529"/>
                  </a:cubicBezTo>
                  <a:cubicBezTo>
                    <a:pt x="0" y="511"/>
                    <a:pt x="7" y="491"/>
                    <a:pt x="25" y="491"/>
                  </a:cubicBezTo>
                  <a:cubicBezTo>
                    <a:pt x="25" y="491"/>
                    <a:pt x="25" y="491"/>
                    <a:pt x="25" y="491"/>
                  </a:cubicBezTo>
                  <a:cubicBezTo>
                    <a:pt x="37" y="491"/>
                    <a:pt x="41" y="486"/>
                    <a:pt x="45" y="479"/>
                  </a:cubicBezTo>
                  <a:cubicBezTo>
                    <a:pt x="45" y="479"/>
                    <a:pt x="45" y="479"/>
                    <a:pt x="45" y="479"/>
                  </a:cubicBezTo>
                  <a:cubicBezTo>
                    <a:pt x="49" y="472"/>
                    <a:pt x="52" y="463"/>
                    <a:pt x="59" y="455"/>
                  </a:cubicBezTo>
                  <a:cubicBezTo>
                    <a:pt x="59" y="455"/>
                    <a:pt x="59" y="455"/>
                    <a:pt x="59" y="455"/>
                  </a:cubicBezTo>
                  <a:cubicBezTo>
                    <a:pt x="62" y="452"/>
                    <a:pt x="63" y="449"/>
                    <a:pt x="63" y="445"/>
                  </a:cubicBezTo>
                  <a:cubicBezTo>
                    <a:pt x="63" y="445"/>
                    <a:pt x="63" y="445"/>
                    <a:pt x="63" y="445"/>
                  </a:cubicBezTo>
                  <a:cubicBezTo>
                    <a:pt x="63" y="434"/>
                    <a:pt x="54" y="418"/>
                    <a:pt x="54" y="403"/>
                  </a:cubicBezTo>
                  <a:cubicBezTo>
                    <a:pt x="54" y="403"/>
                    <a:pt x="54" y="403"/>
                    <a:pt x="54" y="403"/>
                  </a:cubicBezTo>
                  <a:cubicBezTo>
                    <a:pt x="54" y="400"/>
                    <a:pt x="55" y="396"/>
                    <a:pt x="56" y="392"/>
                  </a:cubicBezTo>
                  <a:cubicBezTo>
                    <a:pt x="56" y="392"/>
                    <a:pt x="56" y="392"/>
                    <a:pt x="56" y="392"/>
                  </a:cubicBezTo>
                  <a:cubicBezTo>
                    <a:pt x="61" y="381"/>
                    <a:pt x="73" y="376"/>
                    <a:pt x="85" y="372"/>
                  </a:cubicBezTo>
                  <a:cubicBezTo>
                    <a:pt x="85" y="372"/>
                    <a:pt x="85" y="372"/>
                    <a:pt x="85" y="372"/>
                  </a:cubicBezTo>
                  <a:cubicBezTo>
                    <a:pt x="97" y="368"/>
                    <a:pt x="110" y="364"/>
                    <a:pt x="118" y="356"/>
                  </a:cubicBezTo>
                  <a:cubicBezTo>
                    <a:pt x="118" y="356"/>
                    <a:pt x="118" y="356"/>
                    <a:pt x="118" y="356"/>
                  </a:cubicBezTo>
                  <a:cubicBezTo>
                    <a:pt x="135" y="339"/>
                    <a:pt x="163" y="307"/>
                    <a:pt x="178" y="293"/>
                  </a:cubicBezTo>
                  <a:cubicBezTo>
                    <a:pt x="178" y="293"/>
                    <a:pt x="178" y="293"/>
                    <a:pt x="178" y="293"/>
                  </a:cubicBezTo>
                  <a:cubicBezTo>
                    <a:pt x="180" y="290"/>
                    <a:pt x="181" y="287"/>
                    <a:pt x="181" y="284"/>
                  </a:cubicBezTo>
                  <a:cubicBezTo>
                    <a:pt x="181" y="284"/>
                    <a:pt x="181" y="284"/>
                    <a:pt x="181" y="284"/>
                  </a:cubicBezTo>
                  <a:cubicBezTo>
                    <a:pt x="182" y="273"/>
                    <a:pt x="162" y="258"/>
                    <a:pt x="147" y="253"/>
                  </a:cubicBezTo>
                  <a:cubicBezTo>
                    <a:pt x="147" y="253"/>
                    <a:pt x="147" y="253"/>
                    <a:pt x="147" y="253"/>
                  </a:cubicBezTo>
                  <a:cubicBezTo>
                    <a:pt x="131" y="247"/>
                    <a:pt x="92" y="229"/>
                    <a:pt x="73" y="221"/>
                  </a:cubicBezTo>
                  <a:cubicBezTo>
                    <a:pt x="73" y="221"/>
                    <a:pt x="73" y="221"/>
                    <a:pt x="73" y="221"/>
                  </a:cubicBezTo>
                  <a:cubicBezTo>
                    <a:pt x="73" y="221"/>
                    <a:pt x="72" y="220"/>
                    <a:pt x="72" y="220"/>
                  </a:cubicBezTo>
                  <a:cubicBezTo>
                    <a:pt x="72" y="220"/>
                    <a:pt x="72" y="220"/>
                    <a:pt x="72" y="220"/>
                  </a:cubicBezTo>
                  <a:cubicBezTo>
                    <a:pt x="72" y="219"/>
                    <a:pt x="72" y="219"/>
                    <a:pt x="72" y="218"/>
                  </a:cubicBezTo>
                  <a:cubicBezTo>
                    <a:pt x="72" y="218"/>
                    <a:pt x="72" y="218"/>
                    <a:pt x="72" y="218"/>
                  </a:cubicBezTo>
                  <a:cubicBezTo>
                    <a:pt x="89" y="194"/>
                    <a:pt x="124" y="164"/>
                    <a:pt x="142" y="137"/>
                  </a:cubicBezTo>
                  <a:cubicBezTo>
                    <a:pt x="142" y="137"/>
                    <a:pt x="142" y="137"/>
                    <a:pt x="142" y="137"/>
                  </a:cubicBezTo>
                  <a:cubicBezTo>
                    <a:pt x="142" y="137"/>
                    <a:pt x="143" y="136"/>
                    <a:pt x="143" y="136"/>
                  </a:cubicBezTo>
                  <a:cubicBezTo>
                    <a:pt x="143" y="136"/>
                    <a:pt x="143" y="136"/>
                    <a:pt x="143" y="136"/>
                  </a:cubicBezTo>
                  <a:cubicBezTo>
                    <a:pt x="144" y="136"/>
                    <a:pt x="145" y="136"/>
                    <a:pt x="145" y="137"/>
                  </a:cubicBezTo>
                  <a:cubicBezTo>
                    <a:pt x="145" y="137"/>
                    <a:pt x="145" y="137"/>
                    <a:pt x="145" y="137"/>
                  </a:cubicBezTo>
                  <a:cubicBezTo>
                    <a:pt x="155" y="144"/>
                    <a:pt x="165" y="149"/>
                    <a:pt x="174" y="149"/>
                  </a:cubicBezTo>
                  <a:cubicBezTo>
                    <a:pt x="174" y="149"/>
                    <a:pt x="174" y="149"/>
                    <a:pt x="174" y="149"/>
                  </a:cubicBezTo>
                  <a:cubicBezTo>
                    <a:pt x="180" y="149"/>
                    <a:pt x="186" y="147"/>
                    <a:pt x="191" y="141"/>
                  </a:cubicBezTo>
                  <a:cubicBezTo>
                    <a:pt x="191" y="141"/>
                    <a:pt x="191" y="141"/>
                    <a:pt x="191" y="141"/>
                  </a:cubicBezTo>
                  <a:cubicBezTo>
                    <a:pt x="214" y="118"/>
                    <a:pt x="226" y="72"/>
                    <a:pt x="248" y="50"/>
                  </a:cubicBezTo>
                  <a:cubicBezTo>
                    <a:pt x="248" y="50"/>
                    <a:pt x="248" y="50"/>
                    <a:pt x="248" y="50"/>
                  </a:cubicBezTo>
                  <a:cubicBezTo>
                    <a:pt x="270" y="28"/>
                    <a:pt x="278" y="4"/>
                    <a:pt x="301" y="3"/>
                  </a:cubicBezTo>
                  <a:cubicBezTo>
                    <a:pt x="301" y="3"/>
                    <a:pt x="301" y="3"/>
                    <a:pt x="301" y="3"/>
                  </a:cubicBezTo>
                  <a:cubicBezTo>
                    <a:pt x="307" y="3"/>
                    <a:pt x="318" y="2"/>
                    <a:pt x="331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32" y="0"/>
                    <a:pt x="333" y="1"/>
                    <a:pt x="333" y="2"/>
                  </a:cubicBezTo>
                  <a:cubicBezTo>
                    <a:pt x="333" y="2"/>
                    <a:pt x="333" y="2"/>
                    <a:pt x="333" y="2"/>
                  </a:cubicBezTo>
                  <a:cubicBezTo>
                    <a:pt x="336" y="13"/>
                    <a:pt x="339" y="26"/>
                    <a:pt x="339" y="38"/>
                  </a:cubicBezTo>
                  <a:cubicBezTo>
                    <a:pt x="339" y="38"/>
                    <a:pt x="339" y="38"/>
                    <a:pt x="339" y="38"/>
                  </a:cubicBezTo>
                  <a:cubicBezTo>
                    <a:pt x="339" y="49"/>
                    <a:pt x="337" y="59"/>
                    <a:pt x="330" y="65"/>
                  </a:cubicBezTo>
                  <a:cubicBezTo>
                    <a:pt x="330" y="65"/>
                    <a:pt x="330" y="65"/>
                    <a:pt x="330" y="65"/>
                  </a:cubicBezTo>
                  <a:cubicBezTo>
                    <a:pt x="322" y="74"/>
                    <a:pt x="319" y="86"/>
                    <a:pt x="319" y="100"/>
                  </a:cubicBezTo>
                  <a:cubicBezTo>
                    <a:pt x="319" y="100"/>
                    <a:pt x="319" y="100"/>
                    <a:pt x="319" y="100"/>
                  </a:cubicBezTo>
                  <a:cubicBezTo>
                    <a:pt x="319" y="118"/>
                    <a:pt x="323" y="140"/>
                    <a:pt x="323" y="162"/>
                  </a:cubicBezTo>
                  <a:cubicBezTo>
                    <a:pt x="323" y="162"/>
                    <a:pt x="323" y="162"/>
                    <a:pt x="323" y="162"/>
                  </a:cubicBezTo>
                  <a:cubicBezTo>
                    <a:pt x="323" y="200"/>
                    <a:pt x="318" y="196"/>
                    <a:pt x="318" y="243"/>
                  </a:cubicBezTo>
                  <a:cubicBezTo>
                    <a:pt x="318" y="243"/>
                    <a:pt x="318" y="243"/>
                    <a:pt x="318" y="243"/>
                  </a:cubicBezTo>
                  <a:cubicBezTo>
                    <a:pt x="318" y="266"/>
                    <a:pt x="324" y="276"/>
                    <a:pt x="330" y="285"/>
                  </a:cubicBezTo>
                  <a:cubicBezTo>
                    <a:pt x="330" y="285"/>
                    <a:pt x="330" y="285"/>
                    <a:pt x="330" y="285"/>
                  </a:cubicBezTo>
                  <a:cubicBezTo>
                    <a:pt x="336" y="294"/>
                    <a:pt x="343" y="301"/>
                    <a:pt x="343" y="317"/>
                  </a:cubicBezTo>
                  <a:cubicBezTo>
                    <a:pt x="343" y="317"/>
                    <a:pt x="343" y="317"/>
                    <a:pt x="343" y="317"/>
                  </a:cubicBezTo>
                  <a:cubicBezTo>
                    <a:pt x="343" y="333"/>
                    <a:pt x="337" y="342"/>
                    <a:pt x="331" y="350"/>
                  </a:cubicBezTo>
                  <a:cubicBezTo>
                    <a:pt x="331" y="350"/>
                    <a:pt x="331" y="350"/>
                    <a:pt x="331" y="350"/>
                  </a:cubicBezTo>
                  <a:cubicBezTo>
                    <a:pt x="325" y="358"/>
                    <a:pt x="320" y="366"/>
                    <a:pt x="320" y="380"/>
                  </a:cubicBezTo>
                  <a:cubicBezTo>
                    <a:pt x="320" y="380"/>
                    <a:pt x="320" y="380"/>
                    <a:pt x="320" y="380"/>
                  </a:cubicBezTo>
                  <a:cubicBezTo>
                    <a:pt x="320" y="386"/>
                    <a:pt x="321" y="389"/>
                    <a:pt x="322" y="391"/>
                  </a:cubicBezTo>
                  <a:cubicBezTo>
                    <a:pt x="322" y="391"/>
                    <a:pt x="322" y="391"/>
                    <a:pt x="322" y="391"/>
                  </a:cubicBezTo>
                  <a:cubicBezTo>
                    <a:pt x="323" y="393"/>
                    <a:pt x="324" y="394"/>
                    <a:pt x="327" y="394"/>
                  </a:cubicBezTo>
                  <a:cubicBezTo>
                    <a:pt x="327" y="394"/>
                    <a:pt x="327" y="394"/>
                    <a:pt x="327" y="394"/>
                  </a:cubicBezTo>
                  <a:cubicBezTo>
                    <a:pt x="328" y="394"/>
                    <a:pt x="329" y="394"/>
                    <a:pt x="331" y="393"/>
                  </a:cubicBezTo>
                  <a:cubicBezTo>
                    <a:pt x="331" y="393"/>
                    <a:pt x="331" y="393"/>
                    <a:pt x="331" y="393"/>
                  </a:cubicBezTo>
                  <a:cubicBezTo>
                    <a:pt x="331" y="393"/>
                    <a:pt x="332" y="394"/>
                    <a:pt x="333" y="394"/>
                  </a:cubicBezTo>
                  <a:cubicBezTo>
                    <a:pt x="333" y="394"/>
                    <a:pt x="333" y="394"/>
                    <a:pt x="333" y="394"/>
                  </a:cubicBezTo>
                  <a:cubicBezTo>
                    <a:pt x="333" y="395"/>
                    <a:pt x="333" y="396"/>
                    <a:pt x="333" y="396"/>
                  </a:cubicBezTo>
                  <a:cubicBezTo>
                    <a:pt x="333" y="396"/>
                    <a:pt x="333" y="396"/>
                    <a:pt x="333" y="396"/>
                  </a:cubicBezTo>
                  <a:cubicBezTo>
                    <a:pt x="330" y="404"/>
                    <a:pt x="327" y="413"/>
                    <a:pt x="327" y="420"/>
                  </a:cubicBezTo>
                  <a:cubicBezTo>
                    <a:pt x="327" y="420"/>
                    <a:pt x="327" y="420"/>
                    <a:pt x="327" y="420"/>
                  </a:cubicBezTo>
                  <a:cubicBezTo>
                    <a:pt x="327" y="425"/>
                    <a:pt x="328" y="428"/>
                    <a:pt x="330" y="431"/>
                  </a:cubicBezTo>
                  <a:cubicBezTo>
                    <a:pt x="330" y="431"/>
                    <a:pt x="330" y="431"/>
                    <a:pt x="330" y="431"/>
                  </a:cubicBezTo>
                  <a:cubicBezTo>
                    <a:pt x="343" y="443"/>
                    <a:pt x="364" y="479"/>
                    <a:pt x="379" y="498"/>
                  </a:cubicBezTo>
                  <a:cubicBezTo>
                    <a:pt x="379" y="498"/>
                    <a:pt x="379" y="498"/>
                    <a:pt x="379" y="498"/>
                  </a:cubicBezTo>
                  <a:cubicBezTo>
                    <a:pt x="380" y="499"/>
                    <a:pt x="380" y="500"/>
                    <a:pt x="379" y="500"/>
                  </a:cubicBezTo>
                  <a:cubicBezTo>
                    <a:pt x="379" y="500"/>
                    <a:pt x="379" y="500"/>
                    <a:pt x="379" y="500"/>
                  </a:cubicBezTo>
                  <a:cubicBezTo>
                    <a:pt x="379" y="501"/>
                    <a:pt x="378" y="501"/>
                    <a:pt x="378" y="502"/>
                  </a:cubicBezTo>
                  <a:cubicBezTo>
                    <a:pt x="378" y="502"/>
                    <a:pt x="378" y="502"/>
                    <a:pt x="378" y="502"/>
                  </a:cubicBezTo>
                  <a:cubicBezTo>
                    <a:pt x="364" y="502"/>
                    <a:pt x="347" y="503"/>
                    <a:pt x="333" y="505"/>
                  </a:cubicBezTo>
                  <a:cubicBezTo>
                    <a:pt x="333" y="505"/>
                    <a:pt x="333" y="505"/>
                    <a:pt x="333" y="505"/>
                  </a:cubicBezTo>
                  <a:cubicBezTo>
                    <a:pt x="319" y="506"/>
                    <a:pt x="307" y="509"/>
                    <a:pt x="305" y="511"/>
                  </a:cubicBezTo>
                  <a:cubicBezTo>
                    <a:pt x="305" y="511"/>
                    <a:pt x="305" y="511"/>
                    <a:pt x="305" y="511"/>
                  </a:cubicBezTo>
                  <a:cubicBezTo>
                    <a:pt x="301" y="515"/>
                    <a:pt x="299" y="522"/>
                    <a:pt x="299" y="529"/>
                  </a:cubicBezTo>
                  <a:cubicBezTo>
                    <a:pt x="299" y="529"/>
                    <a:pt x="299" y="529"/>
                    <a:pt x="299" y="529"/>
                  </a:cubicBezTo>
                  <a:cubicBezTo>
                    <a:pt x="299" y="540"/>
                    <a:pt x="303" y="551"/>
                    <a:pt x="309" y="557"/>
                  </a:cubicBezTo>
                  <a:cubicBezTo>
                    <a:pt x="309" y="557"/>
                    <a:pt x="309" y="557"/>
                    <a:pt x="309" y="557"/>
                  </a:cubicBezTo>
                  <a:cubicBezTo>
                    <a:pt x="312" y="560"/>
                    <a:pt x="313" y="564"/>
                    <a:pt x="313" y="567"/>
                  </a:cubicBezTo>
                  <a:cubicBezTo>
                    <a:pt x="313" y="567"/>
                    <a:pt x="313" y="567"/>
                    <a:pt x="313" y="567"/>
                  </a:cubicBezTo>
                  <a:cubicBezTo>
                    <a:pt x="313" y="577"/>
                    <a:pt x="303" y="584"/>
                    <a:pt x="292" y="585"/>
                  </a:cubicBezTo>
                  <a:cubicBezTo>
                    <a:pt x="292" y="585"/>
                    <a:pt x="292" y="585"/>
                    <a:pt x="292" y="585"/>
                  </a:cubicBezTo>
                  <a:cubicBezTo>
                    <a:pt x="291" y="585"/>
                    <a:pt x="289" y="586"/>
                    <a:pt x="288" y="588"/>
                  </a:cubicBezTo>
                  <a:cubicBezTo>
                    <a:pt x="288" y="588"/>
                    <a:pt x="288" y="588"/>
                    <a:pt x="288" y="588"/>
                  </a:cubicBezTo>
                  <a:cubicBezTo>
                    <a:pt x="287" y="591"/>
                    <a:pt x="286" y="595"/>
                    <a:pt x="287" y="599"/>
                  </a:cubicBezTo>
                  <a:cubicBezTo>
                    <a:pt x="287" y="599"/>
                    <a:pt x="287" y="599"/>
                    <a:pt x="287" y="599"/>
                  </a:cubicBezTo>
                  <a:cubicBezTo>
                    <a:pt x="286" y="608"/>
                    <a:pt x="290" y="619"/>
                    <a:pt x="296" y="624"/>
                  </a:cubicBezTo>
                  <a:cubicBezTo>
                    <a:pt x="296" y="624"/>
                    <a:pt x="296" y="624"/>
                    <a:pt x="296" y="624"/>
                  </a:cubicBezTo>
                  <a:cubicBezTo>
                    <a:pt x="296" y="625"/>
                    <a:pt x="296" y="626"/>
                    <a:pt x="296" y="627"/>
                  </a:cubicBezTo>
                  <a:cubicBezTo>
                    <a:pt x="296" y="627"/>
                    <a:pt x="296" y="627"/>
                    <a:pt x="296" y="627"/>
                  </a:cubicBezTo>
                  <a:cubicBezTo>
                    <a:pt x="296" y="628"/>
                    <a:pt x="295" y="628"/>
                    <a:pt x="294" y="628"/>
                  </a:cubicBezTo>
                  <a:cubicBezTo>
                    <a:pt x="294" y="628"/>
                    <a:pt x="294" y="628"/>
                    <a:pt x="294" y="628"/>
                  </a:cubicBezTo>
                  <a:cubicBezTo>
                    <a:pt x="294" y="628"/>
                    <a:pt x="294" y="628"/>
                    <a:pt x="294" y="628"/>
                  </a:cubicBezTo>
                  <a:close/>
                  <a:moveTo>
                    <a:pt x="289" y="623"/>
                  </a:moveTo>
                  <a:cubicBezTo>
                    <a:pt x="285" y="616"/>
                    <a:pt x="283" y="607"/>
                    <a:pt x="283" y="599"/>
                  </a:cubicBezTo>
                  <a:cubicBezTo>
                    <a:pt x="283" y="599"/>
                    <a:pt x="283" y="599"/>
                    <a:pt x="283" y="599"/>
                  </a:cubicBezTo>
                  <a:cubicBezTo>
                    <a:pt x="283" y="594"/>
                    <a:pt x="283" y="590"/>
                    <a:pt x="285" y="587"/>
                  </a:cubicBezTo>
                  <a:cubicBezTo>
                    <a:pt x="285" y="587"/>
                    <a:pt x="285" y="587"/>
                    <a:pt x="285" y="587"/>
                  </a:cubicBezTo>
                  <a:cubicBezTo>
                    <a:pt x="286" y="583"/>
                    <a:pt x="289" y="581"/>
                    <a:pt x="292" y="581"/>
                  </a:cubicBezTo>
                  <a:cubicBezTo>
                    <a:pt x="292" y="581"/>
                    <a:pt x="292" y="581"/>
                    <a:pt x="292" y="581"/>
                  </a:cubicBezTo>
                  <a:cubicBezTo>
                    <a:pt x="296" y="581"/>
                    <a:pt x="301" y="579"/>
                    <a:pt x="304" y="576"/>
                  </a:cubicBezTo>
                  <a:cubicBezTo>
                    <a:pt x="304" y="576"/>
                    <a:pt x="304" y="576"/>
                    <a:pt x="304" y="576"/>
                  </a:cubicBezTo>
                  <a:cubicBezTo>
                    <a:pt x="307" y="574"/>
                    <a:pt x="309" y="570"/>
                    <a:pt x="309" y="567"/>
                  </a:cubicBezTo>
                  <a:cubicBezTo>
                    <a:pt x="309" y="567"/>
                    <a:pt x="309" y="567"/>
                    <a:pt x="309" y="567"/>
                  </a:cubicBezTo>
                  <a:cubicBezTo>
                    <a:pt x="309" y="565"/>
                    <a:pt x="309" y="562"/>
                    <a:pt x="306" y="560"/>
                  </a:cubicBezTo>
                  <a:cubicBezTo>
                    <a:pt x="306" y="560"/>
                    <a:pt x="306" y="560"/>
                    <a:pt x="306" y="560"/>
                  </a:cubicBezTo>
                  <a:cubicBezTo>
                    <a:pt x="299" y="553"/>
                    <a:pt x="295" y="541"/>
                    <a:pt x="295" y="529"/>
                  </a:cubicBezTo>
                  <a:cubicBezTo>
                    <a:pt x="295" y="529"/>
                    <a:pt x="295" y="529"/>
                    <a:pt x="295" y="529"/>
                  </a:cubicBezTo>
                  <a:cubicBezTo>
                    <a:pt x="295" y="521"/>
                    <a:pt x="297" y="514"/>
                    <a:pt x="302" y="509"/>
                  </a:cubicBezTo>
                  <a:cubicBezTo>
                    <a:pt x="302" y="509"/>
                    <a:pt x="302" y="509"/>
                    <a:pt x="302" y="509"/>
                  </a:cubicBezTo>
                  <a:cubicBezTo>
                    <a:pt x="307" y="505"/>
                    <a:pt x="318" y="503"/>
                    <a:pt x="332" y="501"/>
                  </a:cubicBezTo>
                  <a:cubicBezTo>
                    <a:pt x="332" y="501"/>
                    <a:pt x="332" y="501"/>
                    <a:pt x="332" y="501"/>
                  </a:cubicBezTo>
                  <a:cubicBezTo>
                    <a:pt x="345" y="499"/>
                    <a:pt x="360" y="498"/>
                    <a:pt x="374" y="498"/>
                  </a:cubicBezTo>
                  <a:cubicBezTo>
                    <a:pt x="374" y="498"/>
                    <a:pt x="374" y="498"/>
                    <a:pt x="374" y="498"/>
                  </a:cubicBezTo>
                  <a:cubicBezTo>
                    <a:pt x="359" y="477"/>
                    <a:pt x="339" y="445"/>
                    <a:pt x="328" y="434"/>
                  </a:cubicBezTo>
                  <a:cubicBezTo>
                    <a:pt x="328" y="434"/>
                    <a:pt x="328" y="434"/>
                    <a:pt x="328" y="434"/>
                  </a:cubicBezTo>
                  <a:cubicBezTo>
                    <a:pt x="324" y="430"/>
                    <a:pt x="323" y="425"/>
                    <a:pt x="323" y="420"/>
                  </a:cubicBezTo>
                  <a:cubicBezTo>
                    <a:pt x="323" y="420"/>
                    <a:pt x="323" y="420"/>
                    <a:pt x="323" y="420"/>
                  </a:cubicBezTo>
                  <a:cubicBezTo>
                    <a:pt x="323" y="413"/>
                    <a:pt x="325" y="405"/>
                    <a:pt x="328" y="398"/>
                  </a:cubicBezTo>
                  <a:cubicBezTo>
                    <a:pt x="328" y="398"/>
                    <a:pt x="328" y="398"/>
                    <a:pt x="328" y="398"/>
                  </a:cubicBezTo>
                  <a:cubicBezTo>
                    <a:pt x="327" y="398"/>
                    <a:pt x="327" y="398"/>
                    <a:pt x="327" y="398"/>
                  </a:cubicBezTo>
                  <a:cubicBezTo>
                    <a:pt x="327" y="398"/>
                    <a:pt x="327" y="398"/>
                    <a:pt x="327" y="398"/>
                  </a:cubicBezTo>
                  <a:cubicBezTo>
                    <a:pt x="323" y="398"/>
                    <a:pt x="320" y="396"/>
                    <a:pt x="318" y="393"/>
                  </a:cubicBezTo>
                  <a:cubicBezTo>
                    <a:pt x="318" y="393"/>
                    <a:pt x="318" y="393"/>
                    <a:pt x="318" y="393"/>
                  </a:cubicBezTo>
                  <a:cubicBezTo>
                    <a:pt x="317" y="390"/>
                    <a:pt x="316" y="386"/>
                    <a:pt x="316" y="380"/>
                  </a:cubicBezTo>
                  <a:cubicBezTo>
                    <a:pt x="316" y="380"/>
                    <a:pt x="316" y="380"/>
                    <a:pt x="316" y="380"/>
                  </a:cubicBezTo>
                  <a:cubicBezTo>
                    <a:pt x="316" y="365"/>
                    <a:pt x="322" y="356"/>
                    <a:pt x="328" y="348"/>
                  </a:cubicBezTo>
                  <a:cubicBezTo>
                    <a:pt x="328" y="348"/>
                    <a:pt x="328" y="348"/>
                    <a:pt x="328" y="348"/>
                  </a:cubicBezTo>
                  <a:cubicBezTo>
                    <a:pt x="333" y="340"/>
                    <a:pt x="338" y="332"/>
                    <a:pt x="338" y="317"/>
                  </a:cubicBezTo>
                  <a:cubicBezTo>
                    <a:pt x="338" y="317"/>
                    <a:pt x="338" y="317"/>
                    <a:pt x="338" y="317"/>
                  </a:cubicBezTo>
                  <a:cubicBezTo>
                    <a:pt x="338" y="302"/>
                    <a:pt x="333" y="296"/>
                    <a:pt x="327" y="287"/>
                  </a:cubicBezTo>
                  <a:cubicBezTo>
                    <a:pt x="327" y="287"/>
                    <a:pt x="327" y="287"/>
                    <a:pt x="327" y="287"/>
                  </a:cubicBezTo>
                  <a:cubicBezTo>
                    <a:pt x="321" y="278"/>
                    <a:pt x="314" y="267"/>
                    <a:pt x="314" y="243"/>
                  </a:cubicBezTo>
                  <a:cubicBezTo>
                    <a:pt x="314" y="243"/>
                    <a:pt x="314" y="243"/>
                    <a:pt x="314" y="243"/>
                  </a:cubicBezTo>
                  <a:cubicBezTo>
                    <a:pt x="314" y="196"/>
                    <a:pt x="319" y="199"/>
                    <a:pt x="319" y="162"/>
                  </a:cubicBezTo>
                  <a:cubicBezTo>
                    <a:pt x="319" y="162"/>
                    <a:pt x="319" y="162"/>
                    <a:pt x="319" y="162"/>
                  </a:cubicBezTo>
                  <a:cubicBezTo>
                    <a:pt x="319" y="141"/>
                    <a:pt x="315" y="119"/>
                    <a:pt x="315" y="100"/>
                  </a:cubicBezTo>
                  <a:cubicBezTo>
                    <a:pt x="315" y="100"/>
                    <a:pt x="315" y="100"/>
                    <a:pt x="315" y="100"/>
                  </a:cubicBezTo>
                  <a:cubicBezTo>
                    <a:pt x="315" y="85"/>
                    <a:pt x="318" y="72"/>
                    <a:pt x="328" y="62"/>
                  </a:cubicBezTo>
                  <a:cubicBezTo>
                    <a:pt x="328" y="62"/>
                    <a:pt x="328" y="62"/>
                    <a:pt x="328" y="62"/>
                  </a:cubicBezTo>
                  <a:cubicBezTo>
                    <a:pt x="333" y="57"/>
                    <a:pt x="335" y="48"/>
                    <a:pt x="335" y="38"/>
                  </a:cubicBezTo>
                  <a:cubicBezTo>
                    <a:pt x="335" y="38"/>
                    <a:pt x="335" y="38"/>
                    <a:pt x="335" y="38"/>
                  </a:cubicBezTo>
                  <a:cubicBezTo>
                    <a:pt x="335" y="27"/>
                    <a:pt x="333" y="15"/>
                    <a:pt x="330" y="4"/>
                  </a:cubicBezTo>
                  <a:cubicBezTo>
                    <a:pt x="330" y="4"/>
                    <a:pt x="330" y="4"/>
                    <a:pt x="330" y="4"/>
                  </a:cubicBezTo>
                  <a:cubicBezTo>
                    <a:pt x="317" y="6"/>
                    <a:pt x="307" y="7"/>
                    <a:pt x="301" y="7"/>
                  </a:cubicBezTo>
                  <a:cubicBezTo>
                    <a:pt x="301" y="7"/>
                    <a:pt x="301" y="7"/>
                    <a:pt x="301" y="7"/>
                  </a:cubicBezTo>
                  <a:cubicBezTo>
                    <a:pt x="282" y="7"/>
                    <a:pt x="273" y="30"/>
                    <a:pt x="251" y="52"/>
                  </a:cubicBezTo>
                  <a:cubicBezTo>
                    <a:pt x="251" y="52"/>
                    <a:pt x="251" y="52"/>
                    <a:pt x="251" y="52"/>
                  </a:cubicBezTo>
                  <a:cubicBezTo>
                    <a:pt x="230" y="74"/>
                    <a:pt x="218" y="120"/>
                    <a:pt x="194" y="144"/>
                  </a:cubicBezTo>
                  <a:cubicBezTo>
                    <a:pt x="194" y="144"/>
                    <a:pt x="194" y="144"/>
                    <a:pt x="194" y="144"/>
                  </a:cubicBezTo>
                  <a:cubicBezTo>
                    <a:pt x="188" y="150"/>
                    <a:pt x="181" y="153"/>
                    <a:pt x="174" y="153"/>
                  </a:cubicBezTo>
                  <a:cubicBezTo>
                    <a:pt x="174" y="153"/>
                    <a:pt x="174" y="153"/>
                    <a:pt x="174" y="153"/>
                  </a:cubicBezTo>
                  <a:cubicBezTo>
                    <a:pt x="164" y="153"/>
                    <a:pt x="154" y="148"/>
                    <a:pt x="144" y="141"/>
                  </a:cubicBezTo>
                  <a:cubicBezTo>
                    <a:pt x="144" y="141"/>
                    <a:pt x="144" y="141"/>
                    <a:pt x="144" y="141"/>
                  </a:cubicBezTo>
                  <a:cubicBezTo>
                    <a:pt x="126" y="167"/>
                    <a:pt x="93" y="196"/>
                    <a:pt x="77" y="218"/>
                  </a:cubicBezTo>
                  <a:cubicBezTo>
                    <a:pt x="77" y="218"/>
                    <a:pt x="77" y="218"/>
                    <a:pt x="77" y="218"/>
                  </a:cubicBezTo>
                  <a:cubicBezTo>
                    <a:pt x="96" y="227"/>
                    <a:pt x="133" y="243"/>
                    <a:pt x="148" y="249"/>
                  </a:cubicBezTo>
                  <a:cubicBezTo>
                    <a:pt x="148" y="249"/>
                    <a:pt x="148" y="249"/>
                    <a:pt x="148" y="249"/>
                  </a:cubicBezTo>
                  <a:cubicBezTo>
                    <a:pt x="164" y="255"/>
                    <a:pt x="185" y="269"/>
                    <a:pt x="185" y="284"/>
                  </a:cubicBezTo>
                  <a:cubicBezTo>
                    <a:pt x="185" y="284"/>
                    <a:pt x="185" y="284"/>
                    <a:pt x="185" y="284"/>
                  </a:cubicBezTo>
                  <a:cubicBezTo>
                    <a:pt x="185" y="288"/>
                    <a:pt x="184" y="292"/>
                    <a:pt x="180" y="295"/>
                  </a:cubicBezTo>
                  <a:cubicBezTo>
                    <a:pt x="180" y="295"/>
                    <a:pt x="180" y="295"/>
                    <a:pt x="180" y="295"/>
                  </a:cubicBezTo>
                  <a:cubicBezTo>
                    <a:pt x="166" y="310"/>
                    <a:pt x="138" y="342"/>
                    <a:pt x="121" y="359"/>
                  </a:cubicBezTo>
                  <a:cubicBezTo>
                    <a:pt x="121" y="359"/>
                    <a:pt x="121" y="359"/>
                    <a:pt x="121" y="359"/>
                  </a:cubicBezTo>
                  <a:cubicBezTo>
                    <a:pt x="112" y="368"/>
                    <a:pt x="98" y="371"/>
                    <a:pt x="86" y="376"/>
                  </a:cubicBezTo>
                  <a:cubicBezTo>
                    <a:pt x="86" y="376"/>
                    <a:pt x="86" y="376"/>
                    <a:pt x="86" y="376"/>
                  </a:cubicBezTo>
                  <a:cubicBezTo>
                    <a:pt x="74" y="380"/>
                    <a:pt x="64" y="384"/>
                    <a:pt x="60" y="394"/>
                  </a:cubicBezTo>
                  <a:cubicBezTo>
                    <a:pt x="60" y="394"/>
                    <a:pt x="60" y="394"/>
                    <a:pt x="60" y="394"/>
                  </a:cubicBezTo>
                  <a:cubicBezTo>
                    <a:pt x="59" y="397"/>
                    <a:pt x="58" y="400"/>
                    <a:pt x="58" y="403"/>
                  </a:cubicBezTo>
                  <a:cubicBezTo>
                    <a:pt x="58" y="403"/>
                    <a:pt x="58" y="403"/>
                    <a:pt x="58" y="403"/>
                  </a:cubicBezTo>
                  <a:cubicBezTo>
                    <a:pt x="58" y="417"/>
                    <a:pt x="67" y="432"/>
                    <a:pt x="67" y="445"/>
                  </a:cubicBezTo>
                  <a:cubicBezTo>
                    <a:pt x="67" y="445"/>
                    <a:pt x="67" y="445"/>
                    <a:pt x="67" y="445"/>
                  </a:cubicBezTo>
                  <a:cubicBezTo>
                    <a:pt x="67" y="450"/>
                    <a:pt x="66" y="454"/>
                    <a:pt x="62" y="458"/>
                  </a:cubicBezTo>
                  <a:cubicBezTo>
                    <a:pt x="62" y="458"/>
                    <a:pt x="62" y="458"/>
                    <a:pt x="62" y="458"/>
                  </a:cubicBezTo>
                  <a:cubicBezTo>
                    <a:pt x="55" y="465"/>
                    <a:pt x="53" y="474"/>
                    <a:pt x="49" y="481"/>
                  </a:cubicBezTo>
                  <a:cubicBezTo>
                    <a:pt x="49" y="481"/>
                    <a:pt x="49" y="481"/>
                    <a:pt x="49" y="481"/>
                  </a:cubicBezTo>
                  <a:cubicBezTo>
                    <a:pt x="45" y="489"/>
                    <a:pt x="38" y="495"/>
                    <a:pt x="25" y="495"/>
                  </a:cubicBezTo>
                  <a:cubicBezTo>
                    <a:pt x="25" y="495"/>
                    <a:pt x="25" y="495"/>
                    <a:pt x="25" y="495"/>
                  </a:cubicBezTo>
                  <a:cubicBezTo>
                    <a:pt x="18" y="495"/>
                    <a:pt x="13" y="499"/>
                    <a:pt x="9" y="505"/>
                  </a:cubicBezTo>
                  <a:cubicBezTo>
                    <a:pt x="9" y="505"/>
                    <a:pt x="9" y="505"/>
                    <a:pt x="9" y="505"/>
                  </a:cubicBezTo>
                  <a:cubicBezTo>
                    <a:pt x="6" y="512"/>
                    <a:pt x="4" y="520"/>
                    <a:pt x="4" y="529"/>
                  </a:cubicBezTo>
                  <a:cubicBezTo>
                    <a:pt x="4" y="529"/>
                    <a:pt x="4" y="529"/>
                    <a:pt x="4" y="529"/>
                  </a:cubicBezTo>
                  <a:cubicBezTo>
                    <a:pt x="4" y="542"/>
                    <a:pt x="7" y="554"/>
                    <a:pt x="14" y="561"/>
                  </a:cubicBezTo>
                  <a:cubicBezTo>
                    <a:pt x="14" y="561"/>
                    <a:pt x="14" y="561"/>
                    <a:pt x="14" y="561"/>
                  </a:cubicBezTo>
                  <a:cubicBezTo>
                    <a:pt x="17" y="564"/>
                    <a:pt x="29" y="569"/>
                    <a:pt x="45" y="573"/>
                  </a:cubicBezTo>
                  <a:cubicBezTo>
                    <a:pt x="45" y="573"/>
                    <a:pt x="45" y="573"/>
                    <a:pt x="45" y="573"/>
                  </a:cubicBezTo>
                  <a:cubicBezTo>
                    <a:pt x="62" y="577"/>
                    <a:pt x="82" y="582"/>
                    <a:pt x="103" y="587"/>
                  </a:cubicBezTo>
                  <a:cubicBezTo>
                    <a:pt x="103" y="587"/>
                    <a:pt x="103" y="587"/>
                    <a:pt x="103" y="587"/>
                  </a:cubicBezTo>
                  <a:cubicBezTo>
                    <a:pt x="142" y="597"/>
                    <a:pt x="182" y="607"/>
                    <a:pt x="197" y="620"/>
                  </a:cubicBezTo>
                  <a:cubicBezTo>
                    <a:pt x="197" y="620"/>
                    <a:pt x="197" y="620"/>
                    <a:pt x="197" y="620"/>
                  </a:cubicBezTo>
                  <a:cubicBezTo>
                    <a:pt x="197" y="619"/>
                    <a:pt x="197" y="618"/>
                    <a:pt x="198" y="618"/>
                  </a:cubicBezTo>
                  <a:cubicBezTo>
                    <a:pt x="198" y="618"/>
                    <a:pt x="198" y="618"/>
                    <a:pt x="198" y="618"/>
                  </a:cubicBezTo>
                  <a:cubicBezTo>
                    <a:pt x="201" y="615"/>
                    <a:pt x="206" y="615"/>
                    <a:pt x="213" y="615"/>
                  </a:cubicBezTo>
                  <a:cubicBezTo>
                    <a:pt x="213" y="615"/>
                    <a:pt x="213" y="615"/>
                    <a:pt x="213" y="615"/>
                  </a:cubicBezTo>
                  <a:cubicBezTo>
                    <a:pt x="231" y="615"/>
                    <a:pt x="262" y="619"/>
                    <a:pt x="289" y="623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62"/>
            <p:cNvSpPr>
              <a:spLocks noEditPoints="1"/>
            </p:cNvSpPr>
            <p:nvPr/>
          </p:nvSpPr>
          <p:spPr bwMode="auto">
            <a:xfrm>
              <a:off x="2062164" y="2794001"/>
              <a:ext cx="2070102" cy="1411288"/>
            </a:xfrm>
            <a:custGeom>
              <a:avLst/>
              <a:gdLst>
                <a:gd name="T0" fmla="*/ 584394 w 921"/>
                <a:gd name="T1" fmla="*/ 1251732 h 628"/>
                <a:gd name="T2" fmla="*/ 33715 w 921"/>
                <a:gd name="T3" fmla="*/ 988801 h 628"/>
                <a:gd name="T4" fmla="*/ 80916 w 921"/>
                <a:gd name="T5" fmla="*/ 766320 h 628"/>
                <a:gd name="T6" fmla="*/ 121374 w 921"/>
                <a:gd name="T7" fmla="*/ 579797 h 628"/>
                <a:gd name="T8" fmla="*/ 296692 w 921"/>
                <a:gd name="T9" fmla="*/ 429229 h 628"/>
                <a:gd name="T10" fmla="*/ 249491 w 921"/>
                <a:gd name="T11" fmla="*/ 222480 h 628"/>
                <a:gd name="T12" fmla="*/ 445038 w 921"/>
                <a:gd name="T13" fmla="*/ 101127 h 628"/>
                <a:gd name="T14" fmla="*/ 768702 w 921"/>
                <a:gd name="T15" fmla="*/ 2247 h 628"/>
                <a:gd name="T16" fmla="*/ 979983 w 921"/>
                <a:gd name="T17" fmla="*/ 71913 h 628"/>
                <a:gd name="T18" fmla="*/ 1251951 w 921"/>
                <a:gd name="T19" fmla="*/ 101127 h 628"/>
                <a:gd name="T20" fmla="*/ 1496947 w 921"/>
                <a:gd name="T21" fmla="*/ 76407 h 628"/>
                <a:gd name="T22" fmla="*/ 1998177 w 921"/>
                <a:gd name="T23" fmla="*/ 485411 h 628"/>
                <a:gd name="T24" fmla="*/ 2049873 w 921"/>
                <a:gd name="T25" fmla="*/ 692160 h 628"/>
                <a:gd name="T26" fmla="*/ 1908270 w 921"/>
                <a:gd name="T27" fmla="*/ 831491 h 628"/>
                <a:gd name="T28" fmla="*/ 1928499 w 921"/>
                <a:gd name="T29" fmla="*/ 961833 h 628"/>
                <a:gd name="T30" fmla="*/ 1784648 w 921"/>
                <a:gd name="T31" fmla="*/ 952844 h 628"/>
                <a:gd name="T32" fmla="*/ 1759924 w 921"/>
                <a:gd name="T33" fmla="*/ 968575 h 628"/>
                <a:gd name="T34" fmla="*/ 1858821 w 921"/>
                <a:gd name="T35" fmla="*/ 1015768 h 628"/>
                <a:gd name="T36" fmla="*/ 1993681 w 921"/>
                <a:gd name="T37" fmla="*/ 1083186 h 628"/>
                <a:gd name="T38" fmla="*/ 1901527 w 921"/>
                <a:gd name="T39" fmla="*/ 1143862 h 628"/>
                <a:gd name="T40" fmla="*/ 1753181 w 921"/>
                <a:gd name="T41" fmla="*/ 1236001 h 628"/>
                <a:gd name="T42" fmla="*/ 1622816 w 921"/>
                <a:gd name="T43" fmla="*/ 1159593 h 628"/>
                <a:gd name="T44" fmla="*/ 1346353 w 921"/>
                <a:gd name="T45" fmla="*/ 1159593 h 628"/>
                <a:gd name="T46" fmla="*/ 1193512 w 921"/>
                <a:gd name="T47" fmla="*/ 1301172 h 628"/>
                <a:gd name="T48" fmla="*/ 1002460 w 921"/>
                <a:gd name="T49" fmla="*/ 1411288 h 628"/>
                <a:gd name="T50" fmla="*/ 1002460 w 921"/>
                <a:gd name="T51" fmla="*/ 1402299 h 628"/>
                <a:gd name="T52" fmla="*/ 1339610 w 921"/>
                <a:gd name="T53" fmla="*/ 1152852 h 628"/>
                <a:gd name="T54" fmla="*/ 1622816 w 921"/>
                <a:gd name="T55" fmla="*/ 1150604 h 628"/>
                <a:gd name="T56" fmla="*/ 1753181 w 921"/>
                <a:gd name="T57" fmla="*/ 1227012 h 628"/>
                <a:gd name="T58" fmla="*/ 1901527 w 921"/>
                <a:gd name="T59" fmla="*/ 1134873 h 628"/>
                <a:gd name="T60" fmla="*/ 1984691 w 921"/>
                <a:gd name="T61" fmla="*/ 1083186 h 628"/>
                <a:gd name="T62" fmla="*/ 1894784 w 921"/>
                <a:gd name="T63" fmla="*/ 1035993 h 628"/>
                <a:gd name="T64" fmla="*/ 1750933 w 921"/>
                <a:gd name="T65" fmla="*/ 968575 h 628"/>
                <a:gd name="T66" fmla="*/ 1784648 w 921"/>
                <a:gd name="T67" fmla="*/ 943855 h 628"/>
                <a:gd name="T68" fmla="*/ 1924004 w 921"/>
                <a:gd name="T69" fmla="*/ 955091 h 628"/>
                <a:gd name="T70" fmla="*/ 1899279 w 921"/>
                <a:gd name="T71" fmla="*/ 831491 h 628"/>
                <a:gd name="T72" fmla="*/ 2043130 w 921"/>
                <a:gd name="T73" fmla="*/ 685419 h 628"/>
                <a:gd name="T74" fmla="*/ 1991434 w 921"/>
                <a:gd name="T75" fmla="*/ 489906 h 628"/>
                <a:gd name="T76" fmla="*/ 1490204 w 921"/>
                <a:gd name="T77" fmla="*/ 83149 h 628"/>
                <a:gd name="T78" fmla="*/ 1254199 w 921"/>
                <a:gd name="T79" fmla="*/ 110116 h 628"/>
                <a:gd name="T80" fmla="*/ 977735 w 921"/>
                <a:gd name="T81" fmla="*/ 80902 h 628"/>
                <a:gd name="T82" fmla="*/ 694529 w 921"/>
                <a:gd name="T83" fmla="*/ 67418 h 628"/>
                <a:gd name="T84" fmla="*/ 258482 w 921"/>
                <a:gd name="T85" fmla="*/ 222480 h 628"/>
                <a:gd name="T86" fmla="*/ 303435 w 921"/>
                <a:gd name="T87" fmla="*/ 435971 h 628"/>
                <a:gd name="T88" fmla="*/ 132612 w 921"/>
                <a:gd name="T89" fmla="*/ 622495 h 628"/>
                <a:gd name="T90" fmla="*/ 8991 w 921"/>
                <a:gd name="T91" fmla="*/ 914640 h 628"/>
                <a:gd name="T92" fmla="*/ 280958 w 921"/>
                <a:gd name="T93" fmla="*/ 1159593 h 628"/>
                <a:gd name="T94" fmla="*/ 586641 w 921"/>
                <a:gd name="T95" fmla="*/ 1242742 h 62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921" h="628">
                  <a:moveTo>
                    <a:pt x="446" y="628"/>
                  </a:moveTo>
                  <a:cubicBezTo>
                    <a:pt x="419" y="628"/>
                    <a:pt x="392" y="619"/>
                    <a:pt x="377" y="604"/>
                  </a:cubicBezTo>
                  <a:cubicBezTo>
                    <a:pt x="377" y="604"/>
                    <a:pt x="377" y="604"/>
                    <a:pt x="377" y="604"/>
                  </a:cubicBezTo>
                  <a:cubicBezTo>
                    <a:pt x="343" y="569"/>
                    <a:pt x="321" y="557"/>
                    <a:pt x="260" y="557"/>
                  </a:cubicBezTo>
                  <a:cubicBezTo>
                    <a:pt x="260" y="557"/>
                    <a:pt x="260" y="557"/>
                    <a:pt x="260" y="557"/>
                  </a:cubicBezTo>
                  <a:cubicBezTo>
                    <a:pt x="199" y="557"/>
                    <a:pt x="162" y="533"/>
                    <a:pt x="124" y="520"/>
                  </a:cubicBezTo>
                  <a:cubicBezTo>
                    <a:pt x="124" y="520"/>
                    <a:pt x="124" y="520"/>
                    <a:pt x="124" y="520"/>
                  </a:cubicBezTo>
                  <a:cubicBezTo>
                    <a:pt x="85" y="507"/>
                    <a:pt x="41" y="466"/>
                    <a:pt x="15" y="440"/>
                  </a:cubicBezTo>
                  <a:cubicBezTo>
                    <a:pt x="15" y="440"/>
                    <a:pt x="15" y="440"/>
                    <a:pt x="15" y="440"/>
                  </a:cubicBezTo>
                  <a:cubicBezTo>
                    <a:pt x="5" y="430"/>
                    <a:pt x="0" y="419"/>
                    <a:pt x="0" y="407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0" y="385"/>
                    <a:pt x="14" y="363"/>
                    <a:pt x="36" y="341"/>
                  </a:cubicBezTo>
                  <a:cubicBezTo>
                    <a:pt x="36" y="341"/>
                    <a:pt x="36" y="341"/>
                    <a:pt x="36" y="341"/>
                  </a:cubicBezTo>
                  <a:cubicBezTo>
                    <a:pt x="51" y="326"/>
                    <a:pt x="55" y="300"/>
                    <a:pt x="55" y="277"/>
                  </a:cubicBezTo>
                  <a:cubicBezTo>
                    <a:pt x="55" y="277"/>
                    <a:pt x="55" y="277"/>
                    <a:pt x="55" y="277"/>
                  </a:cubicBezTo>
                  <a:cubicBezTo>
                    <a:pt x="55" y="270"/>
                    <a:pt x="54" y="264"/>
                    <a:pt x="54" y="258"/>
                  </a:cubicBezTo>
                  <a:cubicBezTo>
                    <a:pt x="54" y="258"/>
                    <a:pt x="54" y="258"/>
                    <a:pt x="54" y="258"/>
                  </a:cubicBezTo>
                  <a:cubicBezTo>
                    <a:pt x="54" y="257"/>
                    <a:pt x="55" y="256"/>
                    <a:pt x="56" y="256"/>
                  </a:cubicBezTo>
                  <a:cubicBezTo>
                    <a:pt x="56" y="256"/>
                    <a:pt x="56" y="256"/>
                    <a:pt x="56" y="256"/>
                  </a:cubicBezTo>
                  <a:cubicBezTo>
                    <a:pt x="83" y="253"/>
                    <a:pt x="120" y="204"/>
                    <a:pt x="132" y="191"/>
                  </a:cubicBezTo>
                  <a:cubicBezTo>
                    <a:pt x="132" y="191"/>
                    <a:pt x="132" y="191"/>
                    <a:pt x="132" y="191"/>
                  </a:cubicBezTo>
                  <a:cubicBezTo>
                    <a:pt x="134" y="189"/>
                    <a:pt x="135" y="186"/>
                    <a:pt x="135" y="183"/>
                  </a:cubicBezTo>
                  <a:cubicBezTo>
                    <a:pt x="135" y="183"/>
                    <a:pt x="135" y="183"/>
                    <a:pt x="135" y="183"/>
                  </a:cubicBezTo>
                  <a:cubicBezTo>
                    <a:pt x="136" y="166"/>
                    <a:pt x="111" y="135"/>
                    <a:pt x="111" y="99"/>
                  </a:cubicBezTo>
                  <a:cubicBezTo>
                    <a:pt x="111" y="99"/>
                    <a:pt x="111" y="99"/>
                    <a:pt x="111" y="99"/>
                  </a:cubicBezTo>
                  <a:cubicBezTo>
                    <a:pt x="111" y="87"/>
                    <a:pt x="122" y="76"/>
                    <a:pt x="138" y="68"/>
                  </a:cubicBezTo>
                  <a:cubicBezTo>
                    <a:pt x="138" y="68"/>
                    <a:pt x="138" y="68"/>
                    <a:pt x="138" y="68"/>
                  </a:cubicBezTo>
                  <a:cubicBezTo>
                    <a:pt x="154" y="59"/>
                    <a:pt x="176" y="51"/>
                    <a:pt x="198" y="45"/>
                  </a:cubicBezTo>
                  <a:cubicBezTo>
                    <a:pt x="198" y="45"/>
                    <a:pt x="198" y="45"/>
                    <a:pt x="198" y="45"/>
                  </a:cubicBezTo>
                  <a:cubicBezTo>
                    <a:pt x="243" y="33"/>
                    <a:pt x="292" y="26"/>
                    <a:pt x="309" y="26"/>
                  </a:cubicBezTo>
                  <a:cubicBezTo>
                    <a:pt x="309" y="26"/>
                    <a:pt x="309" y="26"/>
                    <a:pt x="309" y="26"/>
                  </a:cubicBezTo>
                  <a:cubicBezTo>
                    <a:pt x="323" y="26"/>
                    <a:pt x="335" y="15"/>
                    <a:pt x="342" y="1"/>
                  </a:cubicBezTo>
                  <a:cubicBezTo>
                    <a:pt x="342" y="1"/>
                    <a:pt x="342" y="1"/>
                    <a:pt x="342" y="1"/>
                  </a:cubicBezTo>
                  <a:cubicBezTo>
                    <a:pt x="343" y="0"/>
                    <a:pt x="344" y="0"/>
                    <a:pt x="345" y="0"/>
                  </a:cubicBezTo>
                  <a:cubicBezTo>
                    <a:pt x="345" y="0"/>
                    <a:pt x="345" y="0"/>
                    <a:pt x="345" y="0"/>
                  </a:cubicBezTo>
                  <a:cubicBezTo>
                    <a:pt x="371" y="10"/>
                    <a:pt x="412" y="25"/>
                    <a:pt x="436" y="32"/>
                  </a:cubicBezTo>
                  <a:cubicBezTo>
                    <a:pt x="436" y="32"/>
                    <a:pt x="436" y="32"/>
                    <a:pt x="436" y="32"/>
                  </a:cubicBezTo>
                  <a:cubicBezTo>
                    <a:pt x="464" y="40"/>
                    <a:pt x="481" y="52"/>
                    <a:pt x="512" y="52"/>
                  </a:cubicBezTo>
                  <a:cubicBezTo>
                    <a:pt x="512" y="52"/>
                    <a:pt x="512" y="52"/>
                    <a:pt x="512" y="52"/>
                  </a:cubicBezTo>
                  <a:cubicBezTo>
                    <a:pt x="524" y="52"/>
                    <a:pt x="539" y="50"/>
                    <a:pt x="557" y="45"/>
                  </a:cubicBezTo>
                  <a:cubicBezTo>
                    <a:pt x="557" y="45"/>
                    <a:pt x="557" y="45"/>
                    <a:pt x="557" y="45"/>
                  </a:cubicBezTo>
                  <a:cubicBezTo>
                    <a:pt x="599" y="34"/>
                    <a:pt x="619" y="20"/>
                    <a:pt x="637" y="19"/>
                  </a:cubicBezTo>
                  <a:cubicBezTo>
                    <a:pt x="637" y="19"/>
                    <a:pt x="637" y="19"/>
                    <a:pt x="637" y="19"/>
                  </a:cubicBezTo>
                  <a:cubicBezTo>
                    <a:pt x="646" y="19"/>
                    <a:pt x="655" y="24"/>
                    <a:pt x="666" y="34"/>
                  </a:cubicBezTo>
                  <a:cubicBezTo>
                    <a:pt x="666" y="34"/>
                    <a:pt x="666" y="34"/>
                    <a:pt x="666" y="34"/>
                  </a:cubicBezTo>
                  <a:cubicBezTo>
                    <a:pt x="696" y="64"/>
                    <a:pt x="786" y="118"/>
                    <a:pt x="822" y="133"/>
                  </a:cubicBezTo>
                  <a:cubicBezTo>
                    <a:pt x="822" y="133"/>
                    <a:pt x="822" y="133"/>
                    <a:pt x="822" y="133"/>
                  </a:cubicBezTo>
                  <a:cubicBezTo>
                    <a:pt x="859" y="149"/>
                    <a:pt x="880" y="186"/>
                    <a:pt x="889" y="216"/>
                  </a:cubicBezTo>
                  <a:cubicBezTo>
                    <a:pt x="889" y="216"/>
                    <a:pt x="889" y="216"/>
                    <a:pt x="889" y="216"/>
                  </a:cubicBezTo>
                  <a:cubicBezTo>
                    <a:pt x="896" y="239"/>
                    <a:pt x="920" y="264"/>
                    <a:pt x="921" y="287"/>
                  </a:cubicBezTo>
                  <a:cubicBezTo>
                    <a:pt x="921" y="287"/>
                    <a:pt x="921" y="287"/>
                    <a:pt x="921" y="287"/>
                  </a:cubicBezTo>
                  <a:cubicBezTo>
                    <a:pt x="921" y="295"/>
                    <a:pt x="918" y="302"/>
                    <a:pt x="912" y="308"/>
                  </a:cubicBezTo>
                  <a:cubicBezTo>
                    <a:pt x="912" y="308"/>
                    <a:pt x="912" y="308"/>
                    <a:pt x="912" y="308"/>
                  </a:cubicBezTo>
                  <a:cubicBezTo>
                    <a:pt x="899" y="321"/>
                    <a:pt x="883" y="327"/>
                    <a:pt x="871" y="335"/>
                  </a:cubicBezTo>
                  <a:cubicBezTo>
                    <a:pt x="871" y="335"/>
                    <a:pt x="871" y="335"/>
                    <a:pt x="871" y="335"/>
                  </a:cubicBezTo>
                  <a:cubicBezTo>
                    <a:pt x="858" y="344"/>
                    <a:pt x="850" y="352"/>
                    <a:pt x="849" y="370"/>
                  </a:cubicBezTo>
                  <a:cubicBezTo>
                    <a:pt x="849" y="370"/>
                    <a:pt x="849" y="370"/>
                    <a:pt x="849" y="370"/>
                  </a:cubicBezTo>
                  <a:cubicBezTo>
                    <a:pt x="849" y="393"/>
                    <a:pt x="861" y="411"/>
                    <a:pt x="861" y="421"/>
                  </a:cubicBezTo>
                  <a:cubicBezTo>
                    <a:pt x="861" y="421"/>
                    <a:pt x="861" y="421"/>
                    <a:pt x="861" y="421"/>
                  </a:cubicBezTo>
                  <a:cubicBezTo>
                    <a:pt x="861" y="424"/>
                    <a:pt x="860" y="427"/>
                    <a:pt x="858" y="428"/>
                  </a:cubicBezTo>
                  <a:cubicBezTo>
                    <a:pt x="858" y="428"/>
                    <a:pt x="858" y="428"/>
                    <a:pt x="858" y="428"/>
                  </a:cubicBezTo>
                  <a:cubicBezTo>
                    <a:pt x="855" y="430"/>
                    <a:pt x="852" y="431"/>
                    <a:pt x="847" y="431"/>
                  </a:cubicBezTo>
                  <a:cubicBezTo>
                    <a:pt x="847" y="431"/>
                    <a:pt x="847" y="431"/>
                    <a:pt x="847" y="431"/>
                  </a:cubicBezTo>
                  <a:cubicBezTo>
                    <a:pt x="830" y="431"/>
                    <a:pt x="807" y="424"/>
                    <a:pt x="794" y="424"/>
                  </a:cubicBezTo>
                  <a:cubicBezTo>
                    <a:pt x="794" y="424"/>
                    <a:pt x="794" y="424"/>
                    <a:pt x="794" y="424"/>
                  </a:cubicBezTo>
                  <a:cubicBezTo>
                    <a:pt x="790" y="424"/>
                    <a:pt x="787" y="425"/>
                    <a:pt x="785" y="426"/>
                  </a:cubicBezTo>
                  <a:cubicBezTo>
                    <a:pt x="785" y="426"/>
                    <a:pt x="785" y="426"/>
                    <a:pt x="785" y="426"/>
                  </a:cubicBezTo>
                  <a:cubicBezTo>
                    <a:pt x="784" y="427"/>
                    <a:pt x="783" y="428"/>
                    <a:pt x="783" y="431"/>
                  </a:cubicBezTo>
                  <a:cubicBezTo>
                    <a:pt x="783" y="431"/>
                    <a:pt x="783" y="431"/>
                    <a:pt x="783" y="431"/>
                  </a:cubicBezTo>
                  <a:cubicBezTo>
                    <a:pt x="782" y="433"/>
                    <a:pt x="787" y="437"/>
                    <a:pt x="795" y="441"/>
                  </a:cubicBezTo>
                  <a:cubicBezTo>
                    <a:pt x="795" y="441"/>
                    <a:pt x="795" y="441"/>
                    <a:pt x="795" y="441"/>
                  </a:cubicBezTo>
                  <a:cubicBezTo>
                    <a:pt x="804" y="445"/>
                    <a:pt x="815" y="448"/>
                    <a:pt x="827" y="452"/>
                  </a:cubicBezTo>
                  <a:cubicBezTo>
                    <a:pt x="827" y="452"/>
                    <a:pt x="827" y="452"/>
                    <a:pt x="827" y="452"/>
                  </a:cubicBezTo>
                  <a:cubicBezTo>
                    <a:pt x="851" y="459"/>
                    <a:pt x="875" y="466"/>
                    <a:pt x="883" y="473"/>
                  </a:cubicBezTo>
                  <a:cubicBezTo>
                    <a:pt x="883" y="473"/>
                    <a:pt x="883" y="473"/>
                    <a:pt x="883" y="473"/>
                  </a:cubicBezTo>
                  <a:cubicBezTo>
                    <a:pt x="886" y="476"/>
                    <a:pt x="887" y="479"/>
                    <a:pt x="887" y="482"/>
                  </a:cubicBezTo>
                  <a:cubicBezTo>
                    <a:pt x="887" y="482"/>
                    <a:pt x="887" y="482"/>
                    <a:pt x="887" y="482"/>
                  </a:cubicBezTo>
                  <a:cubicBezTo>
                    <a:pt x="887" y="489"/>
                    <a:pt x="881" y="496"/>
                    <a:pt x="873" y="501"/>
                  </a:cubicBezTo>
                  <a:cubicBezTo>
                    <a:pt x="873" y="501"/>
                    <a:pt x="873" y="501"/>
                    <a:pt x="873" y="501"/>
                  </a:cubicBezTo>
                  <a:cubicBezTo>
                    <a:pt x="865" y="506"/>
                    <a:pt x="855" y="509"/>
                    <a:pt x="846" y="509"/>
                  </a:cubicBezTo>
                  <a:cubicBezTo>
                    <a:pt x="846" y="509"/>
                    <a:pt x="846" y="509"/>
                    <a:pt x="846" y="509"/>
                  </a:cubicBezTo>
                  <a:cubicBezTo>
                    <a:pt x="826" y="509"/>
                    <a:pt x="807" y="527"/>
                    <a:pt x="789" y="545"/>
                  </a:cubicBezTo>
                  <a:cubicBezTo>
                    <a:pt x="789" y="545"/>
                    <a:pt x="789" y="545"/>
                    <a:pt x="789" y="545"/>
                  </a:cubicBezTo>
                  <a:cubicBezTo>
                    <a:pt x="786" y="549"/>
                    <a:pt x="783" y="550"/>
                    <a:pt x="780" y="550"/>
                  </a:cubicBezTo>
                  <a:cubicBezTo>
                    <a:pt x="780" y="550"/>
                    <a:pt x="780" y="550"/>
                    <a:pt x="780" y="550"/>
                  </a:cubicBezTo>
                  <a:cubicBezTo>
                    <a:pt x="771" y="550"/>
                    <a:pt x="767" y="541"/>
                    <a:pt x="758" y="533"/>
                  </a:cubicBezTo>
                  <a:cubicBezTo>
                    <a:pt x="758" y="533"/>
                    <a:pt x="758" y="533"/>
                    <a:pt x="758" y="533"/>
                  </a:cubicBezTo>
                  <a:cubicBezTo>
                    <a:pt x="750" y="524"/>
                    <a:pt x="739" y="517"/>
                    <a:pt x="722" y="516"/>
                  </a:cubicBezTo>
                  <a:cubicBezTo>
                    <a:pt x="722" y="516"/>
                    <a:pt x="722" y="516"/>
                    <a:pt x="722" y="516"/>
                  </a:cubicBezTo>
                  <a:cubicBezTo>
                    <a:pt x="692" y="516"/>
                    <a:pt x="653" y="510"/>
                    <a:pt x="626" y="510"/>
                  </a:cubicBezTo>
                  <a:cubicBezTo>
                    <a:pt x="626" y="510"/>
                    <a:pt x="626" y="510"/>
                    <a:pt x="626" y="510"/>
                  </a:cubicBezTo>
                  <a:cubicBezTo>
                    <a:pt x="613" y="510"/>
                    <a:pt x="603" y="512"/>
                    <a:pt x="599" y="516"/>
                  </a:cubicBezTo>
                  <a:cubicBezTo>
                    <a:pt x="599" y="516"/>
                    <a:pt x="599" y="516"/>
                    <a:pt x="599" y="516"/>
                  </a:cubicBezTo>
                  <a:cubicBezTo>
                    <a:pt x="598" y="514"/>
                    <a:pt x="598" y="514"/>
                    <a:pt x="598" y="514"/>
                  </a:cubicBezTo>
                  <a:cubicBezTo>
                    <a:pt x="599" y="516"/>
                    <a:pt x="599" y="516"/>
                    <a:pt x="599" y="516"/>
                  </a:cubicBezTo>
                  <a:cubicBezTo>
                    <a:pt x="584" y="531"/>
                    <a:pt x="531" y="545"/>
                    <a:pt x="531" y="579"/>
                  </a:cubicBezTo>
                  <a:cubicBezTo>
                    <a:pt x="531" y="579"/>
                    <a:pt x="531" y="579"/>
                    <a:pt x="531" y="579"/>
                  </a:cubicBezTo>
                  <a:cubicBezTo>
                    <a:pt x="531" y="580"/>
                    <a:pt x="531" y="580"/>
                    <a:pt x="531" y="580"/>
                  </a:cubicBezTo>
                  <a:cubicBezTo>
                    <a:pt x="516" y="613"/>
                    <a:pt x="480" y="628"/>
                    <a:pt x="446" y="628"/>
                  </a:cubicBezTo>
                  <a:cubicBezTo>
                    <a:pt x="446" y="628"/>
                    <a:pt x="446" y="628"/>
                    <a:pt x="446" y="628"/>
                  </a:cubicBezTo>
                  <a:cubicBezTo>
                    <a:pt x="446" y="628"/>
                    <a:pt x="446" y="628"/>
                    <a:pt x="446" y="628"/>
                  </a:cubicBezTo>
                  <a:close/>
                  <a:moveTo>
                    <a:pt x="380" y="601"/>
                  </a:moveTo>
                  <a:cubicBezTo>
                    <a:pt x="394" y="615"/>
                    <a:pt x="420" y="624"/>
                    <a:pt x="446" y="624"/>
                  </a:cubicBezTo>
                  <a:cubicBezTo>
                    <a:pt x="446" y="624"/>
                    <a:pt x="446" y="624"/>
                    <a:pt x="446" y="624"/>
                  </a:cubicBezTo>
                  <a:cubicBezTo>
                    <a:pt x="479" y="624"/>
                    <a:pt x="513" y="610"/>
                    <a:pt x="527" y="579"/>
                  </a:cubicBezTo>
                  <a:cubicBezTo>
                    <a:pt x="527" y="579"/>
                    <a:pt x="527" y="579"/>
                    <a:pt x="527" y="579"/>
                  </a:cubicBezTo>
                  <a:cubicBezTo>
                    <a:pt x="528" y="541"/>
                    <a:pt x="583" y="527"/>
                    <a:pt x="596" y="513"/>
                  </a:cubicBezTo>
                  <a:cubicBezTo>
                    <a:pt x="596" y="513"/>
                    <a:pt x="596" y="513"/>
                    <a:pt x="596" y="513"/>
                  </a:cubicBezTo>
                  <a:cubicBezTo>
                    <a:pt x="602" y="508"/>
                    <a:pt x="613" y="506"/>
                    <a:pt x="626" y="506"/>
                  </a:cubicBezTo>
                  <a:cubicBezTo>
                    <a:pt x="626" y="506"/>
                    <a:pt x="626" y="506"/>
                    <a:pt x="626" y="506"/>
                  </a:cubicBezTo>
                  <a:cubicBezTo>
                    <a:pt x="654" y="506"/>
                    <a:pt x="693" y="512"/>
                    <a:pt x="722" y="512"/>
                  </a:cubicBezTo>
                  <a:cubicBezTo>
                    <a:pt x="722" y="512"/>
                    <a:pt x="722" y="512"/>
                    <a:pt x="722" y="512"/>
                  </a:cubicBezTo>
                  <a:cubicBezTo>
                    <a:pt x="741" y="512"/>
                    <a:pt x="753" y="521"/>
                    <a:pt x="761" y="530"/>
                  </a:cubicBezTo>
                  <a:cubicBezTo>
                    <a:pt x="761" y="530"/>
                    <a:pt x="761" y="530"/>
                    <a:pt x="761" y="530"/>
                  </a:cubicBezTo>
                  <a:cubicBezTo>
                    <a:pt x="769" y="539"/>
                    <a:pt x="775" y="547"/>
                    <a:pt x="780" y="546"/>
                  </a:cubicBezTo>
                  <a:cubicBezTo>
                    <a:pt x="780" y="546"/>
                    <a:pt x="780" y="546"/>
                    <a:pt x="780" y="546"/>
                  </a:cubicBezTo>
                  <a:cubicBezTo>
                    <a:pt x="781" y="546"/>
                    <a:pt x="783" y="545"/>
                    <a:pt x="786" y="543"/>
                  </a:cubicBezTo>
                  <a:cubicBezTo>
                    <a:pt x="786" y="543"/>
                    <a:pt x="786" y="543"/>
                    <a:pt x="786" y="543"/>
                  </a:cubicBezTo>
                  <a:cubicBezTo>
                    <a:pt x="804" y="525"/>
                    <a:pt x="823" y="505"/>
                    <a:pt x="846" y="505"/>
                  </a:cubicBezTo>
                  <a:cubicBezTo>
                    <a:pt x="846" y="505"/>
                    <a:pt x="846" y="505"/>
                    <a:pt x="846" y="505"/>
                  </a:cubicBezTo>
                  <a:cubicBezTo>
                    <a:pt x="854" y="505"/>
                    <a:pt x="863" y="502"/>
                    <a:pt x="871" y="497"/>
                  </a:cubicBezTo>
                  <a:cubicBezTo>
                    <a:pt x="871" y="497"/>
                    <a:pt x="871" y="497"/>
                    <a:pt x="871" y="497"/>
                  </a:cubicBezTo>
                  <a:cubicBezTo>
                    <a:pt x="878" y="493"/>
                    <a:pt x="883" y="487"/>
                    <a:pt x="883" y="482"/>
                  </a:cubicBezTo>
                  <a:cubicBezTo>
                    <a:pt x="883" y="482"/>
                    <a:pt x="883" y="482"/>
                    <a:pt x="883" y="482"/>
                  </a:cubicBezTo>
                  <a:cubicBezTo>
                    <a:pt x="883" y="480"/>
                    <a:pt x="882" y="478"/>
                    <a:pt x="880" y="476"/>
                  </a:cubicBezTo>
                  <a:cubicBezTo>
                    <a:pt x="880" y="476"/>
                    <a:pt x="880" y="476"/>
                    <a:pt x="880" y="476"/>
                  </a:cubicBezTo>
                  <a:cubicBezTo>
                    <a:pt x="876" y="472"/>
                    <a:pt x="861" y="466"/>
                    <a:pt x="843" y="461"/>
                  </a:cubicBezTo>
                  <a:cubicBezTo>
                    <a:pt x="843" y="461"/>
                    <a:pt x="843" y="461"/>
                    <a:pt x="843" y="461"/>
                  </a:cubicBezTo>
                  <a:cubicBezTo>
                    <a:pt x="826" y="456"/>
                    <a:pt x="807" y="451"/>
                    <a:pt x="794" y="445"/>
                  </a:cubicBezTo>
                  <a:cubicBezTo>
                    <a:pt x="794" y="445"/>
                    <a:pt x="794" y="445"/>
                    <a:pt x="794" y="445"/>
                  </a:cubicBezTo>
                  <a:cubicBezTo>
                    <a:pt x="785" y="441"/>
                    <a:pt x="779" y="437"/>
                    <a:pt x="779" y="431"/>
                  </a:cubicBezTo>
                  <a:cubicBezTo>
                    <a:pt x="779" y="431"/>
                    <a:pt x="779" y="431"/>
                    <a:pt x="779" y="431"/>
                  </a:cubicBezTo>
                  <a:cubicBezTo>
                    <a:pt x="779" y="427"/>
                    <a:pt x="780" y="424"/>
                    <a:pt x="783" y="422"/>
                  </a:cubicBezTo>
                  <a:cubicBezTo>
                    <a:pt x="783" y="422"/>
                    <a:pt x="783" y="422"/>
                    <a:pt x="783" y="422"/>
                  </a:cubicBezTo>
                  <a:cubicBezTo>
                    <a:pt x="786" y="421"/>
                    <a:pt x="790" y="420"/>
                    <a:pt x="794" y="420"/>
                  </a:cubicBezTo>
                  <a:cubicBezTo>
                    <a:pt x="794" y="420"/>
                    <a:pt x="794" y="420"/>
                    <a:pt x="794" y="420"/>
                  </a:cubicBezTo>
                  <a:cubicBezTo>
                    <a:pt x="808" y="420"/>
                    <a:pt x="831" y="427"/>
                    <a:pt x="847" y="427"/>
                  </a:cubicBezTo>
                  <a:cubicBezTo>
                    <a:pt x="847" y="427"/>
                    <a:pt x="847" y="427"/>
                    <a:pt x="847" y="427"/>
                  </a:cubicBezTo>
                  <a:cubicBezTo>
                    <a:pt x="852" y="427"/>
                    <a:pt x="854" y="426"/>
                    <a:pt x="856" y="425"/>
                  </a:cubicBezTo>
                  <a:cubicBezTo>
                    <a:pt x="856" y="425"/>
                    <a:pt x="856" y="425"/>
                    <a:pt x="856" y="425"/>
                  </a:cubicBezTo>
                  <a:cubicBezTo>
                    <a:pt x="857" y="424"/>
                    <a:pt x="857" y="423"/>
                    <a:pt x="857" y="421"/>
                  </a:cubicBezTo>
                  <a:cubicBezTo>
                    <a:pt x="857" y="421"/>
                    <a:pt x="857" y="421"/>
                    <a:pt x="857" y="421"/>
                  </a:cubicBezTo>
                  <a:cubicBezTo>
                    <a:pt x="858" y="413"/>
                    <a:pt x="846" y="394"/>
                    <a:pt x="845" y="370"/>
                  </a:cubicBezTo>
                  <a:cubicBezTo>
                    <a:pt x="845" y="370"/>
                    <a:pt x="845" y="370"/>
                    <a:pt x="845" y="370"/>
                  </a:cubicBezTo>
                  <a:cubicBezTo>
                    <a:pt x="845" y="351"/>
                    <a:pt x="856" y="340"/>
                    <a:pt x="869" y="332"/>
                  </a:cubicBezTo>
                  <a:cubicBezTo>
                    <a:pt x="869" y="332"/>
                    <a:pt x="869" y="332"/>
                    <a:pt x="869" y="332"/>
                  </a:cubicBezTo>
                  <a:cubicBezTo>
                    <a:pt x="881" y="324"/>
                    <a:pt x="897" y="317"/>
                    <a:pt x="909" y="305"/>
                  </a:cubicBezTo>
                  <a:cubicBezTo>
                    <a:pt x="909" y="305"/>
                    <a:pt x="909" y="305"/>
                    <a:pt x="909" y="305"/>
                  </a:cubicBezTo>
                  <a:cubicBezTo>
                    <a:pt x="915" y="300"/>
                    <a:pt x="917" y="294"/>
                    <a:pt x="917" y="287"/>
                  </a:cubicBezTo>
                  <a:cubicBezTo>
                    <a:pt x="917" y="287"/>
                    <a:pt x="917" y="287"/>
                    <a:pt x="917" y="287"/>
                  </a:cubicBezTo>
                  <a:cubicBezTo>
                    <a:pt x="917" y="267"/>
                    <a:pt x="893" y="241"/>
                    <a:pt x="886" y="218"/>
                  </a:cubicBezTo>
                  <a:cubicBezTo>
                    <a:pt x="886" y="218"/>
                    <a:pt x="886" y="218"/>
                    <a:pt x="886" y="218"/>
                  </a:cubicBezTo>
                  <a:cubicBezTo>
                    <a:pt x="876" y="187"/>
                    <a:pt x="855" y="152"/>
                    <a:pt x="820" y="137"/>
                  </a:cubicBezTo>
                  <a:cubicBezTo>
                    <a:pt x="820" y="137"/>
                    <a:pt x="820" y="137"/>
                    <a:pt x="820" y="137"/>
                  </a:cubicBezTo>
                  <a:cubicBezTo>
                    <a:pt x="783" y="121"/>
                    <a:pt x="694" y="68"/>
                    <a:pt x="663" y="37"/>
                  </a:cubicBezTo>
                  <a:cubicBezTo>
                    <a:pt x="663" y="37"/>
                    <a:pt x="663" y="37"/>
                    <a:pt x="663" y="37"/>
                  </a:cubicBezTo>
                  <a:cubicBezTo>
                    <a:pt x="653" y="27"/>
                    <a:pt x="645" y="23"/>
                    <a:pt x="637" y="23"/>
                  </a:cubicBezTo>
                  <a:cubicBezTo>
                    <a:pt x="637" y="23"/>
                    <a:pt x="637" y="23"/>
                    <a:pt x="637" y="23"/>
                  </a:cubicBezTo>
                  <a:cubicBezTo>
                    <a:pt x="621" y="23"/>
                    <a:pt x="601" y="38"/>
                    <a:pt x="558" y="49"/>
                  </a:cubicBezTo>
                  <a:cubicBezTo>
                    <a:pt x="558" y="49"/>
                    <a:pt x="558" y="49"/>
                    <a:pt x="558" y="49"/>
                  </a:cubicBezTo>
                  <a:cubicBezTo>
                    <a:pt x="539" y="54"/>
                    <a:pt x="524" y="56"/>
                    <a:pt x="512" y="56"/>
                  </a:cubicBezTo>
                  <a:cubicBezTo>
                    <a:pt x="512" y="56"/>
                    <a:pt x="512" y="56"/>
                    <a:pt x="512" y="56"/>
                  </a:cubicBezTo>
                  <a:cubicBezTo>
                    <a:pt x="480" y="56"/>
                    <a:pt x="462" y="44"/>
                    <a:pt x="435" y="36"/>
                  </a:cubicBezTo>
                  <a:cubicBezTo>
                    <a:pt x="435" y="36"/>
                    <a:pt x="435" y="36"/>
                    <a:pt x="435" y="36"/>
                  </a:cubicBezTo>
                  <a:cubicBezTo>
                    <a:pt x="411" y="29"/>
                    <a:pt x="372" y="14"/>
                    <a:pt x="345" y="4"/>
                  </a:cubicBezTo>
                  <a:cubicBezTo>
                    <a:pt x="345" y="4"/>
                    <a:pt x="345" y="4"/>
                    <a:pt x="345" y="4"/>
                  </a:cubicBezTo>
                  <a:cubicBezTo>
                    <a:pt x="337" y="18"/>
                    <a:pt x="325" y="29"/>
                    <a:pt x="309" y="30"/>
                  </a:cubicBezTo>
                  <a:cubicBezTo>
                    <a:pt x="309" y="30"/>
                    <a:pt x="309" y="30"/>
                    <a:pt x="309" y="30"/>
                  </a:cubicBezTo>
                  <a:cubicBezTo>
                    <a:pt x="285" y="29"/>
                    <a:pt x="187" y="45"/>
                    <a:pt x="140" y="71"/>
                  </a:cubicBezTo>
                  <a:cubicBezTo>
                    <a:pt x="140" y="71"/>
                    <a:pt x="140" y="71"/>
                    <a:pt x="140" y="71"/>
                  </a:cubicBezTo>
                  <a:cubicBezTo>
                    <a:pt x="125" y="80"/>
                    <a:pt x="115" y="89"/>
                    <a:pt x="115" y="99"/>
                  </a:cubicBezTo>
                  <a:cubicBezTo>
                    <a:pt x="115" y="99"/>
                    <a:pt x="115" y="99"/>
                    <a:pt x="115" y="99"/>
                  </a:cubicBezTo>
                  <a:cubicBezTo>
                    <a:pt x="115" y="134"/>
                    <a:pt x="139" y="163"/>
                    <a:pt x="139" y="183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39" y="187"/>
                    <a:pt x="138" y="191"/>
                    <a:pt x="135" y="194"/>
                  </a:cubicBezTo>
                  <a:cubicBezTo>
                    <a:pt x="135" y="194"/>
                    <a:pt x="135" y="194"/>
                    <a:pt x="135" y="194"/>
                  </a:cubicBezTo>
                  <a:cubicBezTo>
                    <a:pt x="123" y="206"/>
                    <a:pt x="88" y="254"/>
                    <a:pt x="58" y="260"/>
                  </a:cubicBezTo>
                  <a:cubicBezTo>
                    <a:pt x="58" y="260"/>
                    <a:pt x="58" y="260"/>
                    <a:pt x="58" y="260"/>
                  </a:cubicBezTo>
                  <a:cubicBezTo>
                    <a:pt x="58" y="265"/>
                    <a:pt x="59" y="271"/>
                    <a:pt x="59" y="277"/>
                  </a:cubicBezTo>
                  <a:cubicBezTo>
                    <a:pt x="59" y="277"/>
                    <a:pt x="59" y="277"/>
                    <a:pt x="59" y="277"/>
                  </a:cubicBezTo>
                  <a:cubicBezTo>
                    <a:pt x="59" y="300"/>
                    <a:pt x="55" y="328"/>
                    <a:pt x="38" y="344"/>
                  </a:cubicBezTo>
                  <a:cubicBezTo>
                    <a:pt x="38" y="344"/>
                    <a:pt x="38" y="344"/>
                    <a:pt x="38" y="344"/>
                  </a:cubicBezTo>
                  <a:cubicBezTo>
                    <a:pt x="18" y="365"/>
                    <a:pt x="4" y="387"/>
                    <a:pt x="4" y="407"/>
                  </a:cubicBezTo>
                  <a:cubicBezTo>
                    <a:pt x="4" y="407"/>
                    <a:pt x="4" y="407"/>
                    <a:pt x="4" y="407"/>
                  </a:cubicBezTo>
                  <a:cubicBezTo>
                    <a:pt x="4" y="418"/>
                    <a:pt x="8" y="428"/>
                    <a:pt x="17" y="437"/>
                  </a:cubicBezTo>
                  <a:cubicBezTo>
                    <a:pt x="17" y="437"/>
                    <a:pt x="17" y="437"/>
                    <a:pt x="17" y="437"/>
                  </a:cubicBezTo>
                  <a:cubicBezTo>
                    <a:pt x="44" y="463"/>
                    <a:pt x="88" y="503"/>
                    <a:pt x="125" y="516"/>
                  </a:cubicBezTo>
                  <a:cubicBezTo>
                    <a:pt x="125" y="516"/>
                    <a:pt x="125" y="516"/>
                    <a:pt x="125" y="516"/>
                  </a:cubicBezTo>
                  <a:cubicBezTo>
                    <a:pt x="164" y="530"/>
                    <a:pt x="200" y="553"/>
                    <a:pt x="260" y="553"/>
                  </a:cubicBezTo>
                  <a:cubicBezTo>
                    <a:pt x="260" y="553"/>
                    <a:pt x="260" y="553"/>
                    <a:pt x="260" y="553"/>
                  </a:cubicBezTo>
                  <a:cubicBezTo>
                    <a:pt x="260" y="553"/>
                    <a:pt x="261" y="553"/>
                    <a:pt x="261" y="553"/>
                  </a:cubicBezTo>
                  <a:cubicBezTo>
                    <a:pt x="261" y="553"/>
                    <a:pt x="261" y="553"/>
                    <a:pt x="261" y="553"/>
                  </a:cubicBezTo>
                  <a:cubicBezTo>
                    <a:pt x="322" y="553"/>
                    <a:pt x="346" y="566"/>
                    <a:pt x="380" y="601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64"/>
            <p:cNvSpPr/>
            <p:nvPr/>
          </p:nvSpPr>
          <p:spPr bwMode="auto">
            <a:xfrm>
              <a:off x="2774953" y="2200276"/>
              <a:ext cx="2195515" cy="1878014"/>
            </a:xfrm>
            <a:custGeom>
              <a:avLst/>
              <a:gdLst>
                <a:gd name="T0" fmla="*/ 1348320 w 977"/>
                <a:gd name="T1" fmla="*/ 1597210 h 836"/>
                <a:gd name="T2" fmla="*/ 1543827 w 977"/>
                <a:gd name="T3" fmla="*/ 1727503 h 836"/>
                <a:gd name="T4" fmla="*/ 1808996 w 977"/>
                <a:gd name="T5" fmla="*/ 1815114 h 836"/>
                <a:gd name="T6" fmla="*/ 1835963 w 977"/>
                <a:gd name="T7" fmla="*/ 1648878 h 836"/>
                <a:gd name="T8" fmla="*/ 1921357 w 977"/>
                <a:gd name="T9" fmla="*/ 1545543 h 836"/>
                <a:gd name="T10" fmla="*/ 1970795 w 977"/>
                <a:gd name="T11" fmla="*/ 1381553 h 836"/>
                <a:gd name="T12" fmla="*/ 2186526 w 977"/>
                <a:gd name="T13" fmla="*/ 1183868 h 836"/>
                <a:gd name="T14" fmla="*/ 1932593 w 977"/>
                <a:gd name="T15" fmla="*/ 1082778 h 836"/>
                <a:gd name="T16" fmla="*/ 1928098 w 977"/>
                <a:gd name="T17" fmla="*/ 1269232 h 836"/>
                <a:gd name="T18" fmla="*/ 1723603 w 977"/>
                <a:gd name="T19" fmla="*/ 1118721 h 836"/>
                <a:gd name="T20" fmla="*/ 1501130 w 977"/>
                <a:gd name="T21" fmla="*/ 914296 h 836"/>
                <a:gd name="T22" fmla="*/ 1577535 w 977"/>
                <a:gd name="T23" fmla="*/ 676175 h 836"/>
                <a:gd name="T24" fmla="*/ 1312365 w 977"/>
                <a:gd name="T25" fmla="*/ 664943 h 836"/>
                <a:gd name="T26" fmla="*/ 1267421 w 977"/>
                <a:gd name="T27" fmla="*/ 770525 h 836"/>
                <a:gd name="T28" fmla="*/ 1110117 w 977"/>
                <a:gd name="T29" fmla="*/ 644725 h 836"/>
                <a:gd name="T30" fmla="*/ 1004499 w 977"/>
                <a:gd name="T31" fmla="*/ 489721 h 836"/>
                <a:gd name="T32" fmla="*/ 957307 w 977"/>
                <a:gd name="T33" fmla="*/ 334718 h 836"/>
                <a:gd name="T34" fmla="*/ 696632 w 977"/>
                <a:gd name="T35" fmla="*/ 314500 h 836"/>
                <a:gd name="T36" fmla="*/ 667419 w 977"/>
                <a:gd name="T37" fmla="*/ 8986 h 836"/>
                <a:gd name="T38" fmla="*/ 323597 w 977"/>
                <a:gd name="T39" fmla="*/ 134786 h 836"/>
                <a:gd name="T40" fmla="*/ 62922 w 977"/>
                <a:gd name="T41" fmla="*/ 381893 h 836"/>
                <a:gd name="T42" fmla="*/ 78652 w 977"/>
                <a:gd name="T43" fmla="*/ 539143 h 836"/>
                <a:gd name="T44" fmla="*/ 438204 w 977"/>
                <a:gd name="T45" fmla="*/ 709871 h 836"/>
                <a:gd name="T46" fmla="*/ 784273 w 977"/>
                <a:gd name="T47" fmla="*/ 669436 h 836"/>
                <a:gd name="T48" fmla="*/ 1357309 w 977"/>
                <a:gd name="T49" fmla="*/ 1237782 h 836"/>
                <a:gd name="T50" fmla="*/ 1195511 w 977"/>
                <a:gd name="T51" fmla="*/ 1424235 h 836"/>
                <a:gd name="T52" fmla="*/ 1191016 w 977"/>
                <a:gd name="T53" fmla="*/ 1561268 h 836"/>
                <a:gd name="T54" fmla="*/ 1047195 w 977"/>
                <a:gd name="T55" fmla="*/ 1561268 h 836"/>
                <a:gd name="T56" fmla="*/ 1233713 w 977"/>
                <a:gd name="T57" fmla="*/ 1635400 h 836"/>
                <a:gd name="T58" fmla="*/ 1348320 w 977"/>
                <a:gd name="T59" fmla="*/ 1592718 h 836"/>
                <a:gd name="T60" fmla="*/ 1233713 w 977"/>
                <a:gd name="T61" fmla="*/ 1644385 h 836"/>
                <a:gd name="T62" fmla="*/ 1047195 w 977"/>
                <a:gd name="T63" fmla="*/ 1541050 h 836"/>
                <a:gd name="T64" fmla="*/ 1211241 w 977"/>
                <a:gd name="T65" fmla="*/ 1547789 h 836"/>
                <a:gd name="T66" fmla="*/ 1240455 w 977"/>
                <a:gd name="T67" fmla="*/ 1338871 h 836"/>
                <a:gd name="T68" fmla="*/ 1278657 w 977"/>
                <a:gd name="T69" fmla="*/ 1082778 h 836"/>
                <a:gd name="T70" fmla="*/ 719104 w 977"/>
                <a:gd name="T71" fmla="*/ 644725 h 836"/>
                <a:gd name="T72" fmla="*/ 265170 w 977"/>
                <a:gd name="T73" fmla="*/ 673928 h 836"/>
                <a:gd name="T74" fmla="*/ 56180 w 977"/>
                <a:gd name="T75" fmla="*/ 595303 h 836"/>
                <a:gd name="T76" fmla="*/ 40450 w 977"/>
                <a:gd name="T77" fmla="*/ 460518 h 836"/>
                <a:gd name="T78" fmla="*/ 0 w 977"/>
                <a:gd name="T79" fmla="*/ 316746 h 836"/>
                <a:gd name="T80" fmla="*/ 262922 w 977"/>
                <a:gd name="T81" fmla="*/ 161743 h 836"/>
                <a:gd name="T82" fmla="*/ 573036 w 977"/>
                <a:gd name="T83" fmla="*/ 13479 h 836"/>
                <a:gd name="T84" fmla="*/ 674160 w 977"/>
                <a:gd name="T85" fmla="*/ 0 h 836"/>
                <a:gd name="T86" fmla="*/ 714610 w 977"/>
                <a:gd name="T87" fmla="*/ 190946 h 836"/>
                <a:gd name="T88" fmla="*/ 759554 w 977"/>
                <a:gd name="T89" fmla="*/ 390879 h 836"/>
                <a:gd name="T90" fmla="*/ 1056184 w 977"/>
                <a:gd name="T91" fmla="*/ 413343 h 836"/>
                <a:gd name="T92" fmla="*/ 1110117 w 977"/>
                <a:gd name="T93" fmla="*/ 635739 h 836"/>
                <a:gd name="T94" fmla="*/ 1262927 w 977"/>
                <a:gd name="T95" fmla="*/ 757046 h 836"/>
                <a:gd name="T96" fmla="*/ 1431467 w 977"/>
                <a:gd name="T97" fmla="*/ 622261 h 836"/>
                <a:gd name="T98" fmla="*/ 1519108 w 977"/>
                <a:gd name="T99" fmla="*/ 754800 h 836"/>
                <a:gd name="T100" fmla="*/ 1501130 w 977"/>
                <a:gd name="T101" fmla="*/ 905311 h 836"/>
                <a:gd name="T102" fmla="*/ 1716861 w 977"/>
                <a:gd name="T103" fmla="*/ 1004153 h 836"/>
                <a:gd name="T104" fmla="*/ 1883154 w 977"/>
                <a:gd name="T105" fmla="*/ 1278218 h 836"/>
                <a:gd name="T106" fmla="*/ 1925851 w 977"/>
                <a:gd name="T107" fmla="*/ 1100750 h 836"/>
                <a:gd name="T108" fmla="*/ 1948323 w 977"/>
                <a:gd name="T109" fmla="*/ 1035603 h 836"/>
                <a:gd name="T110" fmla="*/ 2184279 w 977"/>
                <a:gd name="T111" fmla="*/ 1208578 h 836"/>
                <a:gd name="T112" fmla="*/ 1914615 w 977"/>
                <a:gd name="T113" fmla="*/ 1430975 h 836"/>
                <a:gd name="T114" fmla="*/ 1919109 w 977"/>
                <a:gd name="T115" fmla="*/ 1574746 h 836"/>
                <a:gd name="T116" fmla="*/ 1800008 w 977"/>
                <a:gd name="T117" fmla="*/ 1680328 h 836"/>
                <a:gd name="T118" fmla="*/ 1817985 w 977"/>
                <a:gd name="T119" fmla="*/ 1810621 h 836"/>
                <a:gd name="T120" fmla="*/ 1714614 w 977"/>
                <a:gd name="T121" fmla="*/ 1878014 h 8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977" h="836">
                  <a:moveTo>
                    <a:pt x="746" y="829"/>
                  </a:moveTo>
                  <a:cubicBezTo>
                    <a:pt x="720" y="803"/>
                    <a:pt x="710" y="772"/>
                    <a:pt x="687" y="773"/>
                  </a:cubicBezTo>
                  <a:cubicBezTo>
                    <a:pt x="687" y="773"/>
                    <a:pt x="687" y="773"/>
                    <a:pt x="687" y="773"/>
                  </a:cubicBezTo>
                  <a:cubicBezTo>
                    <a:pt x="673" y="773"/>
                    <a:pt x="663" y="760"/>
                    <a:pt x="651" y="746"/>
                  </a:cubicBezTo>
                  <a:cubicBezTo>
                    <a:pt x="651" y="746"/>
                    <a:pt x="651" y="746"/>
                    <a:pt x="651" y="746"/>
                  </a:cubicBezTo>
                  <a:cubicBezTo>
                    <a:pt x="638" y="732"/>
                    <a:pt x="623" y="717"/>
                    <a:pt x="600" y="711"/>
                  </a:cubicBezTo>
                  <a:cubicBezTo>
                    <a:pt x="600" y="711"/>
                    <a:pt x="600" y="711"/>
                    <a:pt x="600" y="711"/>
                  </a:cubicBezTo>
                  <a:cubicBezTo>
                    <a:pt x="600" y="709"/>
                    <a:pt x="600" y="709"/>
                    <a:pt x="600" y="709"/>
                  </a:cubicBezTo>
                  <a:cubicBezTo>
                    <a:pt x="601" y="707"/>
                    <a:pt x="601" y="707"/>
                    <a:pt x="601" y="707"/>
                  </a:cubicBezTo>
                  <a:cubicBezTo>
                    <a:pt x="626" y="713"/>
                    <a:pt x="641" y="729"/>
                    <a:pt x="654" y="743"/>
                  </a:cubicBezTo>
                  <a:cubicBezTo>
                    <a:pt x="654" y="743"/>
                    <a:pt x="654" y="743"/>
                    <a:pt x="654" y="743"/>
                  </a:cubicBezTo>
                  <a:cubicBezTo>
                    <a:pt x="666" y="757"/>
                    <a:pt x="676" y="769"/>
                    <a:pt x="687" y="769"/>
                  </a:cubicBezTo>
                  <a:cubicBezTo>
                    <a:pt x="687" y="769"/>
                    <a:pt x="687" y="769"/>
                    <a:pt x="687" y="769"/>
                  </a:cubicBezTo>
                  <a:cubicBezTo>
                    <a:pt x="714" y="769"/>
                    <a:pt x="724" y="802"/>
                    <a:pt x="749" y="827"/>
                  </a:cubicBezTo>
                  <a:cubicBezTo>
                    <a:pt x="749" y="827"/>
                    <a:pt x="749" y="827"/>
                    <a:pt x="749" y="827"/>
                  </a:cubicBezTo>
                  <a:cubicBezTo>
                    <a:pt x="753" y="831"/>
                    <a:pt x="758" y="832"/>
                    <a:pt x="763" y="832"/>
                  </a:cubicBezTo>
                  <a:cubicBezTo>
                    <a:pt x="763" y="832"/>
                    <a:pt x="763" y="832"/>
                    <a:pt x="763" y="832"/>
                  </a:cubicBezTo>
                  <a:cubicBezTo>
                    <a:pt x="776" y="832"/>
                    <a:pt x="792" y="820"/>
                    <a:pt x="805" y="808"/>
                  </a:cubicBezTo>
                  <a:cubicBezTo>
                    <a:pt x="805" y="808"/>
                    <a:pt x="805" y="808"/>
                    <a:pt x="805" y="808"/>
                  </a:cubicBezTo>
                  <a:cubicBezTo>
                    <a:pt x="804" y="808"/>
                    <a:pt x="804" y="807"/>
                    <a:pt x="803" y="807"/>
                  </a:cubicBezTo>
                  <a:cubicBezTo>
                    <a:pt x="803" y="807"/>
                    <a:pt x="803" y="807"/>
                    <a:pt x="803" y="807"/>
                  </a:cubicBezTo>
                  <a:cubicBezTo>
                    <a:pt x="795" y="799"/>
                    <a:pt x="792" y="786"/>
                    <a:pt x="792" y="772"/>
                  </a:cubicBezTo>
                  <a:cubicBezTo>
                    <a:pt x="792" y="772"/>
                    <a:pt x="792" y="772"/>
                    <a:pt x="792" y="772"/>
                  </a:cubicBezTo>
                  <a:cubicBezTo>
                    <a:pt x="792" y="754"/>
                    <a:pt x="799" y="734"/>
                    <a:pt x="817" y="734"/>
                  </a:cubicBezTo>
                  <a:cubicBezTo>
                    <a:pt x="817" y="734"/>
                    <a:pt x="817" y="734"/>
                    <a:pt x="817" y="734"/>
                  </a:cubicBezTo>
                  <a:cubicBezTo>
                    <a:pt x="829" y="734"/>
                    <a:pt x="833" y="729"/>
                    <a:pt x="837" y="722"/>
                  </a:cubicBezTo>
                  <a:cubicBezTo>
                    <a:pt x="837" y="722"/>
                    <a:pt x="837" y="722"/>
                    <a:pt x="837" y="722"/>
                  </a:cubicBezTo>
                  <a:cubicBezTo>
                    <a:pt x="841" y="715"/>
                    <a:pt x="844" y="706"/>
                    <a:pt x="851" y="698"/>
                  </a:cubicBezTo>
                  <a:cubicBezTo>
                    <a:pt x="851" y="698"/>
                    <a:pt x="851" y="698"/>
                    <a:pt x="851" y="698"/>
                  </a:cubicBezTo>
                  <a:cubicBezTo>
                    <a:pt x="854" y="695"/>
                    <a:pt x="855" y="692"/>
                    <a:pt x="855" y="688"/>
                  </a:cubicBezTo>
                  <a:cubicBezTo>
                    <a:pt x="855" y="688"/>
                    <a:pt x="855" y="688"/>
                    <a:pt x="855" y="688"/>
                  </a:cubicBezTo>
                  <a:cubicBezTo>
                    <a:pt x="855" y="677"/>
                    <a:pt x="846" y="661"/>
                    <a:pt x="846" y="646"/>
                  </a:cubicBezTo>
                  <a:cubicBezTo>
                    <a:pt x="846" y="646"/>
                    <a:pt x="846" y="646"/>
                    <a:pt x="846" y="646"/>
                  </a:cubicBezTo>
                  <a:cubicBezTo>
                    <a:pt x="846" y="643"/>
                    <a:pt x="847" y="639"/>
                    <a:pt x="848" y="635"/>
                  </a:cubicBezTo>
                  <a:cubicBezTo>
                    <a:pt x="848" y="635"/>
                    <a:pt x="848" y="635"/>
                    <a:pt x="848" y="635"/>
                  </a:cubicBezTo>
                  <a:cubicBezTo>
                    <a:pt x="853" y="624"/>
                    <a:pt x="865" y="619"/>
                    <a:pt x="877" y="615"/>
                  </a:cubicBezTo>
                  <a:cubicBezTo>
                    <a:pt x="877" y="615"/>
                    <a:pt x="877" y="615"/>
                    <a:pt x="877" y="615"/>
                  </a:cubicBezTo>
                  <a:cubicBezTo>
                    <a:pt x="889" y="611"/>
                    <a:pt x="902" y="607"/>
                    <a:pt x="910" y="599"/>
                  </a:cubicBezTo>
                  <a:cubicBezTo>
                    <a:pt x="910" y="599"/>
                    <a:pt x="910" y="599"/>
                    <a:pt x="910" y="599"/>
                  </a:cubicBezTo>
                  <a:cubicBezTo>
                    <a:pt x="927" y="582"/>
                    <a:pt x="955" y="550"/>
                    <a:pt x="970" y="535"/>
                  </a:cubicBezTo>
                  <a:cubicBezTo>
                    <a:pt x="970" y="535"/>
                    <a:pt x="970" y="535"/>
                    <a:pt x="970" y="535"/>
                  </a:cubicBezTo>
                  <a:cubicBezTo>
                    <a:pt x="972" y="533"/>
                    <a:pt x="973" y="530"/>
                    <a:pt x="973" y="527"/>
                  </a:cubicBezTo>
                  <a:cubicBezTo>
                    <a:pt x="973" y="527"/>
                    <a:pt x="973" y="527"/>
                    <a:pt x="973" y="527"/>
                  </a:cubicBezTo>
                  <a:cubicBezTo>
                    <a:pt x="974" y="516"/>
                    <a:pt x="954" y="501"/>
                    <a:pt x="939" y="496"/>
                  </a:cubicBezTo>
                  <a:cubicBezTo>
                    <a:pt x="939" y="496"/>
                    <a:pt x="939" y="496"/>
                    <a:pt x="939" y="496"/>
                  </a:cubicBezTo>
                  <a:cubicBezTo>
                    <a:pt x="923" y="490"/>
                    <a:pt x="886" y="473"/>
                    <a:pt x="867" y="465"/>
                  </a:cubicBezTo>
                  <a:cubicBezTo>
                    <a:pt x="867" y="465"/>
                    <a:pt x="867" y="465"/>
                    <a:pt x="867" y="465"/>
                  </a:cubicBezTo>
                  <a:cubicBezTo>
                    <a:pt x="862" y="472"/>
                    <a:pt x="860" y="478"/>
                    <a:pt x="860" y="482"/>
                  </a:cubicBezTo>
                  <a:cubicBezTo>
                    <a:pt x="860" y="482"/>
                    <a:pt x="860" y="482"/>
                    <a:pt x="860" y="482"/>
                  </a:cubicBezTo>
                  <a:cubicBezTo>
                    <a:pt x="860" y="484"/>
                    <a:pt x="860" y="486"/>
                    <a:pt x="861" y="488"/>
                  </a:cubicBezTo>
                  <a:cubicBezTo>
                    <a:pt x="861" y="488"/>
                    <a:pt x="861" y="488"/>
                    <a:pt x="861" y="488"/>
                  </a:cubicBezTo>
                  <a:cubicBezTo>
                    <a:pt x="868" y="500"/>
                    <a:pt x="873" y="514"/>
                    <a:pt x="873" y="528"/>
                  </a:cubicBezTo>
                  <a:cubicBezTo>
                    <a:pt x="873" y="528"/>
                    <a:pt x="873" y="528"/>
                    <a:pt x="873" y="528"/>
                  </a:cubicBezTo>
                  <a:cubicBezTo>
                    <a:pt x="873" y="542"/>
                    <a:pt x="868" y="555"/>
                    <a:pt x="858" y="565"/>
                  </a:cubicBezTo>
                  <a:cubicBezTo>
                    <a:pt x="858" y="565"/>
                    <a:pt x="858" y="565"/>
                    <a:pt x="858" y="565"/>
                  </a:cubicBezTo>
                  <a:cubicBezTo>
                    <a:pt x="853" y="570"/>
                    <a:pt x="846" y="573"/>
                    <a:pt x="838" y="573"/>
                  </a:cubicBezTo>
                  <a:cubicBezTo>
                    <a:pt x="838" y="573"/>
                    <a:pt x="838" y="573"/>
                    <a:pt x="838" y="573"/>
                  </a:cubicBezTo>
                  <a:cubicBezTo>
                    <a:pt x="815" y="572"/>
                    <a:pt x="787" y="553"/>
                    <a:pt x="776" y="542"/>
                  </a:cubicBezTo>
                  <a:cubicBezTo>
                    <a:pt x="776" y="542"/>
                    <a:pt x="776" y="542"/>
                    <a:pt x="776" y="542"/>
                  </a:cubicBezTo>
                  <a:cubicBezTo>
                    <a:pt x="769" y="534"/>
                    <a:pt x="768" y="517"/>
                    <a:pt x="767" y="498"/>
                  </a:cubicBezTo>
                  <a:cubicBezTo>
                    <a:pt x="767" y="498"/>
                    <a:pt x="767" y="498"/>
                    <a:pt x="767" y="498"/>
                  </a:cubicBezTo>
                  <a:cubicBezTo>
                    <a:pt x="767" y="479"/>
                    <a:pt x="766" y="459"/>
                    <a:pt x="761" y="449"/>
                  </a:cubicBezTo>
                  <a:cubicBezTo>
                    <a:pt x="761" y="449"/>
                    <a:pt x="761" y="449"/>
                    <a:pt x="761" y="449"/>
                  </a:cubicBezTo>
                  <a:cubicBezTo>
                    <a:pt x="754" y="434"/>
                    <a:pt x="737" y="411"/>
                    <a:pt x="726" y="395"/>
                  </a:cubicBezTo>
                  <a:cubicBezTo>
                    <a:pt x="726" y="395"/>
                    <a:pt x="726" y="395"/>
                    <a:pt x="726" y="395"/>
                  </a:cubicBezTo>
                  <a:cubicBezTo>
                    <a:pt x="702" y="402"/>
                    <a:pt x="680" y="407"/>
                    <a:pt x="668" y="407"/>
                  </a:cubicBezTo>
                  <a:cubicBezTo>
                    <a:pt x="668" y="407"/>
                    <a:pt x="668" y="407"/>
                    <a:pt x="668" y="407"/>
                  </a:cubicBezTo>
                  <a:cubicBezTo>
                    <a:pt x="652" y="407"/>
                    <a:pt x="642" y="390"/>
                    <a:pt x="642" y="373"/>
                  </a:cubicBezTo>
                  <a:cubicBezTo>
                    <a:pt x="642" y="373"/>
                    <a:pt x="642" y="373"/>
                    <a:pt x="642" y="373"/>
                  </a:cubicBezTo>
                  <a:cubicBezTo>
                    <a:pt x="642" y="356"/>
                    <a:pt x="652" y="337"/>
                    <a:pt x="675" y="332"/>
                  </a:cubicBezTo>
                  <a:cubicBezTo>
                    <a:pt x="675" y="332"/>
                    <a:pt x="675" y="332"/>
                    <a:pt x="675" y="332"/>
                  </a:cubicBezTo>
                  <a:cubicBezTo>
                    <a:pt x="694" y="328"/>
                    <a:pt x="702" y="314"/>
                    <a:pt x="702" y="301"/>
                  </a:cubicBezTo>
                  <a:cubicBezTo>
                    <a:pt x="702" y="301"/>
                    <a:pt x="702" y="301"/>
                    <a:pt x="702" y="301"/>
                  </a:cubicBezTo>
                  <a:cubicBezTo>
                    <a:pt x="702" y="285"/>
                    <a:pt x="691" y="269"/>
                    <a:pt x="675" y="269"/>
                  </a:cubicBezTo>
                  <a:cubicBezTo>
                    <a:pt x="675" y="269"/>
                    <a:pt x="675" y="269"/>
                    <a:pt x="675" y="269"/>
                  </a:cubicBezTo>
                  <a:cubicBezTo>
                    <a:pt x="660" y="269"/>
                    <a:pt x="651" y="275"/>
                    <a:pt x="639" y="281"/>
                  </a:cubicBezTo>
                  <a:cubicBezTo>
                    <a:pt x="639" y="281"/>
                    <a:pt x="639" y="281"/>
                    <a:pt x="639" y="281"/>
                  </a:cubicBezTo>
                  <a:cubicBezTo>
                    <a:pt x="627" y="287"/>
                    <a:pt x="611" y="294"/>
                    <a:pt x="584" y="296"/>
                  </a:cubicBezTo>
                  <a:cubicBezTo>
                    <a:pt x="584" y="296"/>
                    <a:pt x="584" y="296"/>
                    <a:pt x="584" y="296"/>
                  </a:cubicBezTo>
                  <a:cubicBezTo>
                    <a:pt x="564" y="298"/>
                    <a:pt x="561" y="304"/>
                    <a:pt x="560" y="312"/>
                  </a:cubicBezTo>
                  <a:cubicBezTo>
                    <a:pt x="560" y="312"/>
                    <a:pt x="560" y="312"/>
                    <a:pt x="560" y="312"/>
                  </a:cubicBezTo>
                  <a:cubicBezTo>
                    <a:pt x="560" y="320"/>
                    <a:pt x="566" y="330"/>
                    <a:pt x="566" y="337"/>
                  </a:cubicBezTo>
                  <a:cubicBezTo>
                    <a:pt x="566" y="337"/>
                    <a:pt x="566" y="337"/>
                    <a:pt x="566" y="337"/>
                  </a:cubicBezTo>
                  <a:cubicBezTo>
                    <a:pt x="566" y="339"/>
                    <a:pt x="565" y="342"/>
                    <a:pt x="564" y="343"/>
                  </a:cubicBezTo>
                  <a:cubicBezTo>
                    <a:pt x="564" y="343"/>
                    <a:pt x="564" y="343"/>
                    <a:pt x="564" y="343"/>
                  </a:cubicBezTo>
                  <a:cubicBezTo>
                    <a:pt x="562" y="345"/>
                    <a:pt x="559" y="346"/>
                    <a:pt x="555" y="346"/>
                  </a:cubicBezTo>
                  <a:cubicBezTo>
                    <a:pt x="555" y="346"/>
                    <a:pt x="555" y="346"/>
                    <a:pt x="555" y="346"/>
                  </a:cubicBezTo>
                  <a:cubicBezTo>
                    <a:pt x="539" y="345"/>
                    <a:pt x="533" y="329"/>
                    <a:pt x="527" y="315"/>
                  </a:cubicBezTo>
                  <a:cubicBezTo>
                    <a:pt x="527" y="315"/>
                    <a:pt x="527" y="315"/>
                    <a:pt x="527" y="315"/>
                  </a:cubicBezTo>
                  <a:cubicBezTo>
                    <a:pt x="520" y="300"/>
                    <a:pt x="512" y="287"/>
                    <a:pt x="494" y="287"/>
                  </a:cubicBezTo>
                  <a:cubicBezTo>
                    <a:pt x="494" y="287"/>
                    <a:pt x="494" y="287"/>
                    <a:pt x="494" y="287"/>
                  </a:cubicBezTo>
                  <a:cubicBezTo>
                    <a:pt x="474" y="286"/>
                    <a:pt x="462" y="269"/>
                    <a:pt x="455" y="253"/>
                  </a:cubicBezTo>
                  <a:cubicBezTo>
                    <a:pt x="455" y="253"/>
                    <a:pt x="455" y="253"/>
                    <a:pt x="455" y="253"/>
                  </a:cubicBezTo>
                  <a:cubicBezTo>
                    <a:pt x="448" y="236"/>
                    <a:pt x="446" y="220"/>
                    <a:pt x="446" y="220"/>
                  </a:cubicBezTo>
                  <a:cubicBezTo>
                    <a:pt x="446" y="220"/>
                    <a:pt x="446" y="220"/>
                    <a:pt x="446" y="220"/>
                  </a:cubicBezTo>
                  <a:cubicBezTo>
                    <a:pt x="446" y="219"/>
                    <a:pt x="447" y="219"/>
                    <a:pt x="447" y="218"/>
                  </a:cubicBezTo>
                  <a:cubicBezTo>
                    <a:pt x="447" y="218"/>
                    <a:pt x="447" y="218"/>
                    <a:pt x="447" y="218"/>
                  </a:cubicBezTo>
                  <a:cubicBezTo>
                    <a:pt x="460" y="205"/>
                    <a:pt x="466" y="193"/>
                    <a:pt x="466" y="184"/>
                  </a:cubicBezTo>
                  <a:cubicBezTo>
                    <a:pt x="466" y="184"/>
                    <a:pt x="466" y="184"/>
                    <a:pt x="466" y="184"/>
                  </a:cubicBezTo>
                  <a:cubicBezTo>
                    <a:pt x="466" y="169"/>
                    <a:pt x="453" y="158"/>
                    <a:pt x="436" y="151"/>
                  </a:cubicBezTo>
                  <a:cubicBezTo>
                    <a:pt x="436" y="151"/>
                    <a:pt x="436" y="151"/>
                    <a:pt x="436" y="151"/>
                  </a:cubicBezTo>
                  <a:cubicBezTo>
                    <a:pt x="433" y="150"/>
                    <a:pt x="429" y="149"/>
                    <a:pt x="426" y="149"/>
                  </a:cubicBezTo>
                  <a:cubicBezTo>
                    <a:pt x="426" y="149"/>
                    <a:pt x="426" y="149"/>
                    <a:pt x="426" y="149"/>
                  </a:cubicBezTo>
                  <a:cubicBezTo>
                    <a:pt x="404" y="149"/>
                    <a:pt x="382" y="178"/>
                    <a:pt x="338" y="178"/>
                  </a:cubicBezTo>
                  <a:cubicBezTo>
                    <a:pt x="338" y="178"/>
                    <a:pt x="338" y="178"/>
                    <a:pt x="338" y="178"/>
                  </a:cubicBezTo>
                  <a:cubicBezTo>
                    <a:pt x="327" y="178"/>
                    <a:pt x="320" y="173"/>
                    <a:pt x="316" y="166"/>
                  </a:cubicBezTo>
                  <a:cubicBezTo>
                    <a:pt x="316" y="166"/>
                    <a:pt x="316" y="166"/>
                    <a:pt x="316" y="166"/>
                  </a:cubicBezTo>
                  <a:cubicBezTo>
                    <a:pt x="311" y="159"/>
                    <a:pt x="310" y="150"/>
                    <a:pt x="310" y="140"/>
                  </a:cubicBezTo>
                  <a:cubicBezTo>
                    <a:pt x="310" y="140"/>
                    <a:pt x="310" y="140"/>
                    <a:pt x="310" y="140"/>
                  </a:cubicBezTo>
                  <a:cubicBezTo>
                    <a:pt x="310" y="121"/>
                    <a:pt x="314" y="100"/>
                    <a:pt x="314" y="85"/>
                  </a:cubicBezTo>
                  <a:cubicBezTo>
                    <a:pt x="314" y="85"/>
                    <a:pt x="314" y="85"/>
                    <a:pt x="314" y="85"/>
                  </a:cubicBezTo>
                  <a:cubicBezTo>
                    <a:pt x="314" y="76"/>
                    <a:pt x="313" y="70"/>
                    <a:pt x="310" y="67"/>
                  </a:cubicBezTo>
                  <a:cubicBezTo>
                    <a:pt x="310" y="67"/>
                    <a:pt x="310" y="67"/>
                    <a:pt x="310" y="67"/>
                  </a:cubicBezTo>
                  <a:cubicBezTo>
                    <a:pt x="299" y="55"/>
                    <a:pt x="297" y="27"/>
                    <a:pt x="297" y="4"/>
                  </a:cubicBezTo>
                  <a:cubicBezTo>
                    <a:pt x="297" y="4"/>
                    <a:pt x="297" y="4"/>
                    <a:pt x="297" y="4"/>
                  </a:cubicBezTo>
                  <a:cubicBezTo>
                    <a:pt x="279" y="5"/>
                    <a:pt x="264" y="8"/>
                    <a:pt x="258" y="9"/>
                  </a:cubicBezTo>
                  <a:cubicBezTo>
                    <a:pt x="258" y="9"/>
                    <a:pt x="258" y="9"/>
                    <a:pt x="258" y="9"/>
                  </a:cubicBezTo>
                  <a:cubicBezTo>
                    <a:pt x="235" y="55"/>
                    <a:pt x="210" y="66"/>
                    <a:pt x="188" y="66"/>
                  </a:cubicBezTo>
                  <a:cubicBezTo>
                    <a:pt x="188" y="66"/>
                    <a:pt x="188" y="66"/>
                    <a:pt x="188" y="66"/>
                  </a:cubicBezTo>
                  <a:cubicBezTo>
                    <a:pt x="171" y="66"/>
                    <a:pt x="156" y="60"/>
                    <a:pt x="144" y="60"/>
                  </a:cubicBezTo>
                  <a:cubicBezTo>
                    <a:pt x="144" y="60"/>
                    <a:pt x="144" y="60"/>
                    <a:pt x="144" y="60"/>
                  </a:cubicBezTo>
                  <a:cubicBezTo>
                    <a:pt x="135" y="61"/>
                    <a:pt x="127" y="63"/>
                    <a:pt x="121" y="74"/>
                  </a:cubicBezTo>
                  <a:cubicBezTo>
                    <a:pt x="121" y="74"/>
                    <a:pt x="121" y="74"/>
                    <a:pt x="121" y="74"/>
                  </a:cubicBezTo>
                  <a:cubicBezTo>
                    <a:pt x="94" y="118"/>
                    <a:pt x="28" y="137"/>
                    <a:pt x="8" y="142"/>
                  </a:cubicBezTo>
                  <a:cubicBezTo>
                    <a:pt x="8" y="142"/>
                    <a:pt x="8" y="142"/>
                    <a:pt x="8" y="142"/>
                  </a:cubicBezTo>
                  <a:cubicBezTo>
                    <a:pt x="24" y="150"/>
                    <a:pt x="29" y="160"/>
                    <a:pt x="28" y="170"/>
                  </a:cubicBezTo>
                  <a:cubicBezTo>
                    <a:pt x="28" y="170"/>
                    <a:pt x="28" y="170"/>
                    <a:pt x="28" y="170"/>
                  </a:cubicBezTo>
                  <a:cubicBezTo>
                    <a:pt x="28" y="183"/>
                    <a:pt x="22" y="195"/>
                    <a:pt x="22" y="205"/>
                  </a:cubicBezTo>
                  <a:cubicBezTo>
                    <a:pt x="22" y="205"/>
                    <a:pt x="22" y="205"/>
                    <a:pt x="22" y="205"/>
                  </a:cubicBezTo>
                  <a:cubicBezTo>
                    <a:pt x="22" y="209"/>
                    <a:pt x="23" y="213"/>
                    <a:pt x="26" y="216"/>
                  </a:cubicBezTo>
                  <a:cubicBezTo>
                    <a:pt x="26" y="216"/>
                    <a:pt x="26" y="216"/>
                    <a:pt x="26" y="216"/>
                  </a:cubicBezTo>
                  <a:cubicBezTo>
                    <a:pt x="33" y="222"/>
                    <a:pt x="35" y="231"/>
                    <a:pt x="35" y="240"/>
                  </a:cubicBezTo>
                  <a:cubicBezTo>
                    <a:pt x="35" y="240"/>
                    <a:pt x="35" y="240"/>
                    <a:pt x="35" y="240"/>
                  </a:cubicBezTo>
                  <a:cubicBezTo>
                    <a:pt x="35" y="248"/>
                    <a:pt x="33" y="257"/>
                    <a:pt x="30" y="265"/>
                  </a:cubicBezTo>
                  <a:cubicBezTo>
                    <a:pt x="30" y="265"/>
                    <a:pt x="30" y="265"/>
                    <a:pt x="30" y="265"/>
                  </a:cubicBezTo>
                  <a:cubicBezTo>
                    <a:pt x="56" y="275"/>
                    <a:pt x="96" y="289"/>
                    <a:pt x="119" y="296"/>
                  </a:cubicBezTo>
                  <a:cubicBezTo>
                    <a:pt x="119" y="296"/>
                    <a:pt x="119" y="296"/>
                    <a:pt x="119" y="296"/>
                  </a:cubicBezTo>
                  <a:cubicBezTo>
                    <a:pt x="147" y="304"/>
                    <a:pt x="164" y="316"/>
                    <a:pt x="195" y="316"/>
                  </a:cubicBezTo>
                  <a:cubicBezTo>
                    <a:pt x="195" y="316"/>
                    <a:pt x="195" y="316"/>
                    <a:pt x="195" y="316"/>
                  </a:cubicBezTo>
                  <a:cubicBezTo>
                    <a:pt x="207" y="316"/>
                    <a:pt x="222" y="314"/>
                    <a:pt x="240" y="309"/>
                  </a:cubicBezTo>
                  <a:cubicBezTo>
                    <a:pt x="240" y="309"/>
                    <a:pt x="240" y="309"/>
                    <a:pt x="240" y="309"/>
                  </a:cubicBezTo>
                  <a:cubicBezTo>
                    <a:pt x="282" y="298"/>
                    <a:pt x="302" y="284"/>
                    <a:pt x="320" y="283"/>
                  </a:cubicBezTo>
                  <a:cubicBezTo>
                    <a:pt x="320" y="283"/>
                    <a:pt x="320" y="283"/>
                    <a:pt x="320" y="283"/>
                  </a:cubicBezTo>
                  <a:cubicBezTo>
                    <a:pt x="329" y="283"/>
                    <a:pt x="338" y="288"/>
                    <a:pt x="349" y="298"/>
                  </a:cubicBezTo>
                  <a:cubicBezTo>
                    <a:pt x="349" y="298"/>
                    <a:pt x="349" y="298"/>
                    <a:pt x="349" y="298"/>
                  </a:cubicBezTo>
                  <a:cubicBezTo>
                    <a:pt x="379" y="328"/>
                    <a:pt x="469" y="382"/>
                    <a:pt x="505" y="397"/>
                  </a:cubicBezTo>
                  <a:cubicBezTo>
                    <a:pt x="505" y="397"/>
                    <a:pt x="505" y="397"/>
                    <a:pt x="505" y="397"/>
                  </a:cubicBezTo>
                  <a:cubicBezTo>
                    <a:pt x="542" y="413"/>
                    <a:pt x="563" y="450"/>
                    <a:pt x="572" y="480"/>
                  </a:cubicBezTo>
                  <a:cubicBezTo>
                    <a:pt x="572" y="480"/>
                    <a:pt x="572" y="480"/>
                    <a:pt x="572" y="480"/>
                  </a:cubicBezTo>
                  <a:cubicBezTo>
                    <a:pt x="579" y="503"/>
                    <a:pt x="603" y="528"/>
                    <a:pt x="604" y="551"/>
                  </a:cubicBezTo>
                  <a:cubicBezTo>
                    <a:pt x="604" y="551"/>
                    <a:pt x="604" y="551"/>
                    <a:pt x="604" y="551"/>
                  </a:cubicBezTo>
                  <a:cubicBezTo>
                    <a:pt x="604" y="559"/>
                    <a:pt x="601" y="566"/>
                    <a:pt x="595" y="572"/>
                  </a:cubicBezTo>
                  <a:cubicBezTo>
                    <a:pt x="595" y="572"/>
                    <a:pt x="595" y="572"/>
                    <a:pt x="595" y="572"/>
                  </a:cubicBezTo>
                  <a:cubicBezTo>
                    <a:pt x="582" y="585"/>
                    <a:pt x="566" y="591"/>
                    <a:pt x="554" y="599"/>
                  </a:cubicBezTo>
                  <a:cubicBezTo>
                    <a:pt x="554" y="599"/>
                    <a:pt x="554" y="599"/>
                    <a:pt x="554" y="599"/>
                  </a:cubicBezTo>
                  <a:cubicBezTo>
                    <a:pt x="541" y="608"/>
                    <a:pt x="533" y="616"/>
                    <a:pt x="532" y="634"/>
                  </a:cubicBezTo>
                  <a:cubicBezTo>
                    <a:pt x="532" y="634"/>
                    <a:pt x="532" y="634"/>
                    <a:pt x="532" y="634"/>
                  </a:cubicBezTo>
                  <a:cubicBezTo>
                    <a:pt x="532" y="657"/>
                    <a:pt x="544" y="675"/>
                    <a:pt x="544" y="685"/>
                  </a:cubicBezTo>
                  <a:cubicBezTo>
                    <a:pt x="544" y="685"/>
                    <a:pt x="544" y="685"/>
                    <a:pt x="544" y="685"/>
                  </a:cubicBezTo>
                  <a:cubicBezTo>
                    <a:pt x="544" y="688"/>
                    <a:pt x="543" y="691"/>
                    <a:pt x="541" y="692"/>
                  </a:cubicBezTo>
                  <a:cubicBezTo>
                    <a:pt x="541" y="692"/>
                    <a:pt x="541" y="692"/>
                    <a:pt x="541" y="692"/>
                  </a:cubicBezTo>
                  <a:cubicBezTo>
                    <a:pt x="538" y="694"/>
                    <a:pt x="535" y="695"/>
                    <a:pt x="530" y="695"/>
                  </a:cubicBezTo>
                  <a:cubicBezTo>
                    <a:pt x="530" y="695"/>
                    <a:pt x="530" y="695"/>
                    <a:pt x="530" y="695"/>
                  </a:cubicBezTo>
                  <a:cubicBezTo>
                    <a:pt x="513" y="695"/>
                    <a:pt x="490" y="688"/>
                    <a:pt x="477" y="688"/>
                  </a:cubicBezTo>
                  <a:cubicBezTo>
                    <a:pt x="477" y="688"/>
                    <a:pt x="477" y="688"/>
                    <a:pt x="477" y="688"/>
                  </a:cubicBezTo>
                  <a:cubicBezTo>
                    <a:pt x="473" y="688"/>
                    <a:pt x="470" y="689"/>
                    <a:pt x="468" y="690"/>
                  </a:cubicBezTo>
                  <a:cubicBezTo>
                    <a:pt x="468" y="690"/>
                    <a:pt x="468" y="690"/>
                    <a:pt x="468" y="690"/>
                  </a:cubicBezTo>
                  <a:cubicBezTo>
                    <a:pt x="467" y="691"/>
                    <a:pt x="466" y="692"/>
                    <a:pt x="466" y="695"/>
                  </a:cubicBezTo>
                  <a:cubicBezTo>
                    <a:pt x="466" y="695"/>
                    <a:pt x="466" y="695"/>
                    <a:pt x="466" y="695"/>
                  </a:cubicBezTo>
                  <a:cubicBezTo>
                    <a:pt x="466" y="697"/>
                    <a:pt x="468" y="700"/>
                    <a:pt x="474" y="703"/>
                  </a:cubicBezTo>
                  <a:cubicBezTo>
                    <a:pt x="474" y="703"/>
                    <a:pt x="474" y="703"/>
                    <a:pt x="474" y="703"/>
                  </a:cubicBezTo>
                  <a:cubicBezTo>
                    <a:pt x="480" y="706"/>
                    <a:pt x="487" y="709"/>
                    <a:pt x="496" y="712"/>
                  </a:cubicBezTo>
                  <a:cubicBezTo>
                    <a:pt x="496" y="712"/>
                    <a:pt x="496" y="712"/>
                    <a:pt x="496" y="712"/>
                  </a:cubicBezTo>
                  <a:cubicBezTo>
                    <a:pt x="513" y="717"/>
                    <a:pt x="534" y="723"/>
                    <a:pt x="549" y="728"/>
                  </a:cubicBezTo>
                  <a:cubicBezTo>
                    <a:pt x="549" y="728"/>
                    <a:pt x="549" y="728"/>
                    <a:pt x="549" y="728"/>
                  </a:cubicBezTo>
                  <a:cubicBezTo>
                    <a:pt x="557" y="718"/>
                    <a:pt x="565" y="705"/>
                    <a:pt x="585" y="705"/>
                  </a:cubicBezTo>
                  <a:cubicBezTo>
                    <a:pt x="585" y="705"/>
                    <a:pt x="585" y="705"/>
                    <a:pt x="585" y="705"/>
                  </a:cubicBezTo>
                  <a:cubicBezTo>
                    <a:pt x="590" y="705"/>
                    <a:pt x="595" y="705"/>
                    <a:pt x="601" y="707"/>
                  </a:cubicBezTo>
                  <a:cubicBezTo>
                    <a:pt x="601" y="707"/>
                    <a:pt x="601" y="707"/>
                    <a:pt x="601" y="707"/>
                  </a:cubicBezTo>
                  <a:cubicBezTo>
                    <a:pt x="600" y="709"/>
                    <a:pt x="600" y="709"/>
                    <a:pt x="600" y="709"/>
                  </a:cubicBezTo>
                  <a:cubicBezTo>
                    <a:pt x="600" y="711"/>
                    <a:pt x="600" y="711"/>
                    <a:pt x="600" y="711"/>
                  </a:cubicBezTo>
                  <a:cubicBezTo>
                    <a:pt x="594" y="709"/>
                    <a:pt x="589" y="709"/>
                    <a:pt x="585" y="709"/>
                  </a:cubicBezTo>
                  <a:cubicBezTo>
                    <a:pt x="585" y="709"/>
                    <a:pt x="585" y="709"/>
                    <a:pt x="585" y="709"/>
                  </a:cubicBezTo>
                  <a:cubicBezTo>
                    <a:pt x="567" y="709"/>
                    <a:pt x="560" y="721"/>
                    <a:pt x="551" y="732"/>
                  </a:cubicBezTo>
                  <a:cubicBezTo>
                    <a:pt x="551" y="732"/>
                    <a:pt x="551" y="732"/>
                    <a:pt x="551" y="732"/>
                  </a:cubicBezTo>
                  <a:cubicBezTo>
                    <a:pt x="550" y="732"/>
                    <a:pt x="549" y="733"/>
                    <a:pt x="549" y="732"/>
                  </a:cubicBezTo>
                  <a:cubicBezTo>
                    <a:pt x="549" y="732"/>
                    <a:pt x="549" y="732"/>
                    <a:pt x="549" y="732"/>
                  </a:cubicBezTo>
                  <a:cubicBezTo>
                    <a:pt x="527" y="724"/>
                    <a:pt x="490" y="716"/>
                    <a:pt x="472" y="706"/>
                  </a:cubicBezTo>
                  <a:cubicBezTo>
                    <a:pt x="472" y="706"/>
                    <a:pt x="472" y="706"/>
                    <a:pt x="472" y="706"/>
                  </a:cubicBezTo>
                  <a:cubicBezTo>
                    <a:pt x="466" y="703"/>
                    <a:pt x="462" y="700"/>
                    <a:pt x="462" y="695"/>
                  </a:cubicBezTo>
                  <a:cubicBezTo>
                    <a:pt x="462" y="695"/>
                    <a:pt x="462" y="695"/>
                    <a:pt x="462" y="695"/>
                  </a:cubicBezTo>
                  <a:cubicBezTo>
                    <a:pt x="462" y="691"/>
                    <a:pt x="463" y="688"/>
                    <a:pt x="466" y="686"/>
                  </a:cubicBezTo>
                  <a:cubicBezTo>
                    <a:pt x="466" y="686"/>
                    <a:pt x="466" y="686"/>
                    <a:pt x="466" y="686"/>
                  </a:cubicBezTo>
                  <a:cubicBezTo>
                    <a:pt x="469" y="685"/>
                    <a:pt x="473" y="684"/>
                    <a:pt x="477" y="684"/>
                  </a:cubicBezTo>
                  <a:cubicBezTo>
                    <a:pt x="477" y="684"/>
                    <a:pt x="477" y="684"/>
                    <a:pt x="477" y="684"/>
                  </a:cubicBezTo>
                  <a:cubicBezTo>
                    <a:pt x="491" y="684"/>
                    <a:pt x="514" y="691"/>
                    <a:pt x="530" y="691"/>
                  </a:cubicBezTo>
                  <a:cubicBezTo>
                    <a:pt x="530" y="691"/>
                    <a:pt x="530" y="691"/>
                    <a:pt x="530" y="691"/>
                  </a:cubicBezTo>
                  <a:cubicBezTo>
                    <a:pt x="535" y="691"/>
                    <a:pt x="537" y="690"/>
                    <a:pt x="539" y="689"/>
                  </a:cubicBezTo>
                  <a:cubicBezTo>
                    <a:pt x="539" y="689"/>
                    <a:pt x="539" y="689"/>
                    <a:pt x="539" y="689"/>
                  </a:cubicBezTo>
                  <a:cubicBezTo>
                    <a:pt x="540" y="688"/>
                    <a:pt x="540" y="687"/>
                    <a:pt x="540" y="685"/>
                  </a:cubicBezTo>
                  <a:cubicBezTo>
                    <a:pt x="540" y="685"/>
                    <a:pt x="540" y="685"/>
                    <a:pt x="540" y="685"/>
                  </a:cubicBezTo>
                  <a:cubicBezTo>
                    <a:pt x="541" y="677"/>
                    <a:pt x="529" y="658"/>
                    <a:pt x="528" y="634"/>
                  </a:cubicBezTo>
                  <a:cubicBezTo>
                    <a:pt x="528" y="634"/>
                    <a:pt x="528" y="634"/>
                    <a:pt x="528" y="634"/>
                  </a:cubicBezTo>
                  <a:cubicBezTo>
                    <a:pt x="528" y="615"/>
                    <a:pt x="539" y="604"/>
                    <a:pt x="552" y="596"/>
                  </a:cubicBezTo>
                  <a:cubicBezTo>
                    <a:pt x="552" y="596"/>
                    <a:pt x="552" y="596"/>
                    <a:pt x="552" y="596"/>
                  </a:cubicBezTo>
                  <a:cubicBezTo>
                    <a:pt x="564" y="588"/>
                    <a:pt x="580" y="581"/>
                    <a:pt x="592" y="569"/>
                  </a:cubicBezTo>
                  <a:cubicBezTo>
                    <a:pt x="592" y="569"/>
                    <a:pt x="592" y="569"/>
                    <a:pt x="592" y="569"/>
                  </a:cubicBezTo>
                  <a:cubicBezTo>
                    <a:pt x="598" y="564"/>
                    <a:pt x="600" y="558"/>
                    <a:pt x="600" y="551"/>
                  </a:cubicBezTo>
                  <a:cubicBezTo>
                    <a:pt x="600" y="551"/>
                    <a:pt x="600" y="551"/>
                    <a:pt x="600" y="551"/>
                  </a:cubicBezTo>
                  <a:cubicBezTo>
                    <a:pt x="600" y="531"/>
                    <a:pt x="576" y="505"/>
                    <a:pt x="569" y="482"/>
                  </a:cubicBezTo>
                  <a:cubicBezTo>
                    <a:pt x="569" y="482"/>
                    <a:pt x="569" y="482"/>
                    <a:pt x="569" y="482"/>
                  </a:cubicBezTo>
                  <a:cubicBezTo>
                    <a:pt x="559" y="451"/>
                    <a:pt x="538" y="416"/>
                    <a:pt x="503" y="401"/>
                  </a:cubicBezTo>
                  <a:cubicBezTo>
                    <a:pt x="503" y="401"/>
                    <a:pt x="503" y="401"/>
                    <a:pt x="503" y="401"/>
                  </a:cubicBezTo>
                  <a:cubicBezTo>
                    <a:pt x="466" y="385"/>
                    <a:pt x="377" y="332"/>
                    <a:pt x="346" y="301"/>
                  </a:cubicBezTo>
                  <a:cubicBezTo>
                    <a:pt x="346" y="301"/>
                    <a:pt x="346" y="301"/>
                    <a:pt x="346" y="301"/>
                  </a:cubicBezTo>
                  <a:cubicBezTo>
                    <a:pt x="336" y="291"/>
                    <a:pt x="328" y="287"/>
                    <a:pt x="320" y="287"/>
                  </a:cubicBezTo>
                  <a:cubicBezTo>
                    <a:pt x="320" y="287"/>
                    <a:pt x="320" y="287"/>
                    <a:pt x="320" y="287"/>
                  </a:cubicBezTo>
                  <a:cubicBezTo>
                    <a:pt x="304" y="287"/>
                    <a:pt x="284" y="302"/>
                    <a:pt x="241" y="313"/>
                  </a:cubicBezTo>
                  <a:cubicBezTo>
                    <a:pt x="241" y="313"/>
                    <a:pt x="241" y="313"/>
                    <a:pt x="241" y="313"/>
                  </a:cubicBezTo>
                  <a:cubicBezTo>
                    <a:pt x="222" y="318"/>
                    <a:pt x="207" y="320"/>
                    <a:pt x="195" y="320"/>
                  </a:cubicBezTo>
                  <a:cubicBezTo>
                    <a:pt x="195" y="320"/>
                    <a:pt x="195" y="320"/>
                    <a:pt x="195" y="320"/>
                  </a:cubicBezTo>
                  <a:cubicBezTo>
                    <a:pt x="163" y="320"/>
                    <a:pt x="145" y="308"/>
                    <a:pt x="118" y="300"/>
                  </a:cubicBezTo>
                  <a:cubicBezTo>
                    <a:pt x="118" y="300"/>
                    <a:pt x="118" y="300"/>
                    <a:pt x="118" y="300"/>
                  </a:cubicBezTo>
                  <a:cubicBezTo>
                    <a:pt x="94" y="293"/>
                    <a:pt x="53" y="278"/>
                    <a:pt x="26" y="268"/>
                  </a:cubicBezTo>
                  <a:cubicBezTo>
                    <a:pt x="26" y="268"/>
                    <a:pt x="26" y="268"/>
                    <a:pt x="26" y="268"/>
                  </a:cubicBezTo>
                  <a:cubicBezTo>
                    <a:pt x="26" y="268"/>
                    <a:pt x="25" y="267"/>
                    <a:pt x="25" y="267"/>
                  </a:cubicBezTo>
                  <a:cubicBezTo>
                    <a:pt x="25" y="267"/>
                    <a:pt x="25" y="267"/>
                    <a:pt x="25" y="267"/>
                  </a:cubicBezTo>
                  <a:cubicBezTo>
                    <a:pt x="25" y="266"/>
                    <a:pt x="25" y="266"/>
                    <a:pt x="25" y="265"/>
                  </a:cubicBezTo>
                  <a:cubicBezTo>
                    <a:pt x="25" y="265"/>
                    <a:pt x="25" y="265"/>
                    <a:pt x="25" y="265"/>
                  </a:cubicBezTo>
                  <a:cubicBezTo>
                    <a:pt x="29" y="257"/>
                    <a:pt x="31" y="248"/>
                    <a:pt x="31" y="240"/>
                  </a:cubicBezTo>
                  <a:cubicBezTo>
                    <a:pt x="31" y="240"/>
                    <a:pt x="31" y="240"/>
                    <a:pt x="31" y="240"/>
                  </a:cubicBezTo>
                  <a:cubicBezTo>
                    <a:pt x="31" y="232"/>
                    <a:pt x="29" y="224"/>
                    <a:pt x="24" y="219"/>
                  </a:cubicBezTo>
                  <a:cubicBezTo>
                    <a:pt x="24" y="219"/>
                    <a:pt x="24" y="219"/>
                    <a:pt x="24" y="219"/>
                  </a:cubicBezTo>
                  <a:cubicBezTo>
                    <a:pt x="19" y="215"/>
                    <a:pt x="18" y="210"/>
                    <a:pt x="18" y="205"/>
                  </a:cubicBezTo>
                  <a:cubicBezTo>
                    <a:pt x="18" y="205"/>
                    <a:pt x="18" y="205"/>
                    <a:pt x="18" y="205"/>
                  </a:cubicBezTo>
                  <a:cubicBezTo>
                    <a:pt x="18" y="193"/>
                    <a:pt x="24" y="181"/>
                    <a:pt x="24" y="170"/>
                  </a:cubicBezTo>
                  <a:cubicBezTo>
                    <a:pt x="24" y="170"/>
                    <a:pt x="24" y="170"/>
                    <a:pt x="24" y="170"/>
                  </a:cubicBezTo>
                  <a:cubicBezTo>
                    <a:pt x="24" y="161"/>
                    <a:pt x="20" y="152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0" y="142"/>
                    <a:pt x="0" y="141"/>
                  </a:cubicBezTo>
                  <a:cubicBezTo>
                    <a:pt x="0" y="141"/>
                    <a:pt x="0" y="141"/>
                    <a:pt x="0" y="141"/>
                  </a:cubicBezTo>
                  <a:cubicBezTo>
                    <a:pt x="0" y="140"/>
                    <a:pt x="1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2" y="140"/>
                    <a:pt x="23" y="135"/>
                    <a:pt x="48" y="124"/>
                  </a:cubicBezTo>
                  <a:cubicBezTo>
                    <a:pt x="48" y="124"/>
                    <a:pt x="48" y="124"/>
                    <a:pt x="48" y="124"/>
                  </a:cubicBezTo>
                  <a:cubicBezTo>
                    <a:pt x="74" y="114"/>
                    <a:pt x="103" y="97"/>
                    <a:pt x="117" y="7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24" y="60"/>
                    <a:pt x="134" y="56"/>
                    <a:pt x="144" y="56"/>
                  </a:cubicBezTo>
                  <a:cubicBezTo>
                    <a:pt x="144" y="56"/>
                    <a:pt x="144" y="56"/>
                    <a:pt x="144" y="56"/>
                  </a:cubicBezTo>
                  <a:cubicBezTo>
                    <a:pt x="157" y="56"/>
                    <a:pt x="172" y="62"/>
                    <a:pt x="188" y="62"/>
                  </a:cubicBezTo>
                  <a:cubicBezTo>
                    <a:pt x="188" y="62"/>
                    <a:pt x="188" y="62"/>
                    <a:pt x="188" y="62"/>
                  </a:cubicBezTo>
                  <a:cubicBezTo>
                    <a:pt x="209" y="62"/>
                    <a:pt x="232" y="53"/>
                    <a:pt x="255" y="6"/>
                  </a:cubicBezTo>
                  <a:cubicBezTo>
                    <a:pt x="255" y="6"/>
                    <a:pt x="255" y="6"/>
                    <a:pt x="255" y="6"/>
                  </a:cubicBezTo>
                  <a:cubicBezTo>
                    <a:pt x="255" y="6"/>
                    <a:pt x="256" y="5"/>
                    <a:pt x="256" y="5"/>
                  </a:cubicBezTo>
                  <a:cubicBezTo>
                    <a:pt x="256" y="5"/>
                    <a:pt x="256" y="5"/>
                    <a:pt x="256" y="5"/>
                  </a:cubicBezTo>
                  <a:cubicBezTo>
                    <a:pt x="262" y="4"/>
                    <a:pt x="278" y="1"/>
                    <a:pt x="298" y="0"/>
                  </a:cubicBezTo>
                  <a:cubicBezTo>
                    <a:pt x="298" y="0"/>
                    <a:pt x="298" y="0"/>
                    <a:pt x="298" y="0"/>
                  </a:cubicBezTo>
                  <a:cubicBezTo>
                    <a:pt x="299" y="0"/>
                    <a:pt x="299" y="0"/>
                    <a:pt x="300" y="0"/>
                  </a:cubicBezTo>
                  <a:cubicBezTo>
                    <a:pt x="300" y="0"/>
                    <a:pt x="300" y="0"/>
                    <a:pt x="300" y="0"/>
                  </a:cubicBezTo>
                  <a:cubicBezTo>
                    <a:pt x="300" y="1"/>
                    <a:pt x="301" y="1"/>
                    <a:pt x="301" y="2"/>
                  </a:cubicBezTo>
                  <a:cubicBezTo>
                    <a:pt x="301" y="2"/>
                    <a:pt x="301" y="2"/>
                    <a:pt x="301" y="2"/>
                  </a:cubicBezTo>
                  <a:cubicBezTo>
                    <a:pt x="300" y="25"/>
                    <a:pt x="303" y="55"/>
                    <a:pt x="313" y="64"/>
                  </a:cubicBezTo>
                  <a:cubicBezTo>
                    <a:pt x="313" y="64"/>
                    <a:pt x="313" y="64"/>
                    <a:pt x="313" y="64"/>
                  </a:cubicBezTo>
                  <a:cubicBezTo>
                    <a:pt x="317" y="68"/>
                    <a:pt x="318" y="76"/>
                    <a:pt x="318" y="85"/>
                  </a:cubicBezTo>
                  <a:cubicBezTo>
                    <a:pt x="318" y="85"/>
                    <a:pt x="318" y="85"/>
                    <a:pt x="318" y="85"/>
                  </a:cubicBezTo>
                  <a:cubicBezTo>
                    <a:pt x="318" y="101"/>
                    <a:pt x="314" y="122"/>
                    <a:pt x="314" y="140"/>
                  </a:cubicBezTo>
                  <a:cubicBezTo>
                    <a:pt x="314" y="140"/>
                    <a:pt x="314" y="140"/>
                    <a:pt x="314" y="140"/>
                  </a:cubicBezTo>
                  <a:cubicBezTo>
                    <a:pt x="314" y="149"/>
                    <a:pt x="315" y="158"/>
                    <a:pt x="319" y="164"/>
                  </a:cubicBezTo>
                  <a:cubicBezTo>
                    <a:pt x="319" y="164"/>
                    <a:pt x="319" y="164"/>
                    <a:pt x="319" y="164"/>
                  </a:cubicBezTo>
                  <a:cubicBezTo>
                    <a:pt x="323" y="170"/>
                    <a:pt x="328" y="174"/>
                    <a:pt x="338" y="174"/>
                  </a:cubicBezTo>
                  <a:cubicBezTo>
                    <a:pt x="338" y="174"/>
                    <a:pt x="338" y="174"/>
                    <a:pt x="338" y="174"/>
                  </a:cubicBezTo>
                  <a:cubicBezTo>
                    <a:pt x="380" y="174"/>
                    <a:pt x="401" y="145"/>
                    <a:pt x="426" y="145"/>
                  </a:cubicBezTo>
                  <a:cubicBezTo>
                    <a:pt x="426" y="145"/>
                    <a:pt x="426" y="145"/>
                    <a:pt x="426" y="145"/>
                  </a:cubicBezTo>
                  <a:cubicBezTo>
                    <a:pt x="430" y="145"/>
                    <a:pt x="434" y="146"/>
                    <a:pt x="438" y="147"/>
                  </a:cubicBezTo>
                  <a:cubicBezTo>
                    <a:pt x="438" y="147"/>
                    <a:pt x="438" y="147"/>
                    <a:pt x="438" y="147"/>
                  </a:cubicBezTo>
                  <a:cubicBezTo>
                    <a:pt x="455" y="154"/>
                    <a:pt x="469" y="167"/>
                    <a:pt x="470" y="184"/>
                  </a:cubicBezTo>
                  <a:cubicBezTo>
                    <a:pt x="470" y="184"/>
                    <a:pt x="470" y="184"/>
                    <a:pt x="470" y="184"/>
                  </a:cubicBezTo>
                  <a:cubicBezTo>
                    <a:pt x="470" y="195"/>
                    <a:pt x="464" y="207"/>
                    <a:pt x="451" y="220"/>
                  </a:cubicBezTo>
                  <a:cubicBezTo>
                    <a:pt x="451" y="220"/>
                    <a:pt x="451" y="220"/>
                    <a:pt x="451" y="220"/>
                  </a:cubicBezTo>
                  <a:cubicBezTo>
                    <a:pt x="451" y="224"/>
                    <a:pt x="453" y="238"/>
                    <a:pt x="459" y="251"/>
                  </a:cubicBezTo>
                  <a:cubicBezTo>
                    <a:pt x="459" y="251"/>
                    <a:pt x="459" y="251"/>
                    <a:pt x="459" y="251"/>
                  </a:cubicBezTo>
                  <a:cubicBezTo>
                    <a:pt x="466" y="267"/>
                    <a:pt x="476" y="283"/>
                    <a:pt x="494" y="283"/>
                  </a:cubicBezTo>
                  <a:cubicBezTo>
                    <a:pt x="494" y="283"/>
                    <a:pt x="494" y="283"/>
                    <a:pt x="494" y="283"/>
                  </a:cubicBezTo>
                  <a:cubicBezTo>
                    <a:pt x="515" y="283"/>
                    <a:pt x="523" y="299"/>
                    <a:pt x="530" y="313"/>
                  </a:cubicBezTo>
                  <a:cubicBezTo>
                    <a:pt x="530" y="313"/>
                    <a:pt x="530" y="313"/>
                    <a:pt x="530" y="313"/>
                  </a:cubicBezTo>
                  <a:cubicBezTo>
                    <a:pt x="537" y="328"/>
                    <a:pt x="543" y="342"/>
                    <a:pt x="555" y="342"/>
                  </a:cubicBezTo>
                  <a:cubicBezTo>
                    <a:pt x="555" y="342"/>
                    <a:pt x="555" y="342"/>
                    <a:pt x="555" y="342"/>
                  </a:cubicBezTo>
                  <a:cubicBezTo>
                    <a:pt x="562" y="341"/>
                    <a:pt x="562" y="340"/>
                    <a:pt x="562" y="337"/>
                  </a:cubicBezTo>
                  <a:cubicBezTo>
                    <a:pt x="562" y="337"/>
                    <a:pt x="562" y="337"/>
                    <a:pt x="562" y="337"/>
                  </a:cubicBezTo>
                  <a:cubicBezTo>
                    <a:pt x="562" y="332"/>
                    <a:pt x="557" y="321"/>
                    <a:pt x="556" y="312"/>
                  </a:cubicBezTo>
                  <a:cubicBezTo>
                    <a:pt x="556" y="312"/>
                    <a:pt x="556" y="312"/>
                    <a:pt x="556" y="312"/>
                  </a:cubicBezTo>
                  <a:cubicBezTo>
                    <a:pt x="556" y="302"/>
                    <a:pt x="563" y="294"/>
                    <a:pt x="584" y="292"/>
                  </a:cubicBezTo>
                  <a:cubicBezTo>
                    <a:pt x="584" y="292"/>
                    <a:pt x="584" y="292"/>
                    <a:pt x="584" y="292"/>
                  </a:cubicBezTo>
                  <a:cubicBezTo>
                    <a:pt x="611" y="290"/>
                    <a:pt x="625" y="283"/>
                    <a:pt x="637" y="277"/>
                  </a:cubicBezTo>
                  <a:cubicBezTo>
                    <a:pt x="637" y="277"/>
                    <a:pt x="637" y="277"/>
                    <a:pt x="637" y="277"/>
                  </a:cubicBezTo>
                  <a:cubicBezTo>
                    <a:pt x="649" y="271"/>
                    <a:pt x="659" y="265"/>
                    <a:pt x="675" y="265"/>
                  </a:cubicBezTo>
                  <a:cubicBezTo>
                    <a:pt x="675" y="265"/>
                    <a:pt x="675" y="265"/>
                    <a:pt x="675" y="265"/>
                  </a:cubicBezTo>
                  <a:cubicBezTo>
                    <a:pt x="694" y="265"/>
                    <a:pt x="706" y="283"/>
                    <a:pt x="706" y="301"/>
                  </a:cubicBezTo>
                  <a:cubicBezTo>
                    <a:pt x="706" y="301"/>
                    <a:pt x="706" y="301"/>
                    <a:pt x="706" y="301"/>
                  </a:cubicBezTo>
                  <a:cubicBezTo>
                    <a:pt x="706" y="316"/>
                    <a:pt x="697" y="332"/>
                    <a:pt x="676" y="336"/>
                  </a:cubicBezTo>
                  <a:cubicBezTo>
                    <a:pt x="676" y="336"/>
                    <a:pt x="676" y="336"/>
                    <a:pt x="676" y="336"/>
                  </a:cubicBezTo>
                  <a:cubicBezTo>
                    <a:pt x="655" y="341"/>
                    <a:pt x="646" y="357"/>
                    <a:pt x="646" y="373"/>
                  </a:cubicBezTo>
                  <a:cubicBezTo>
                    <a:pt x="646" y="373"/>
                    <a:pt x="646" y="373"/>
                    <a:pt x="646" y="373"/>
                  </a:cubicBezTo>
                  <a:cubicBezTo>
                    <a:pt x="646" y="381"/>
                    <a:pt x="649" y="388"/>
                    <a:pt x="652" y="394"/>
                  </a:cubicBezTo>
                  <a:cubicBezTo>
                    <a:pt x="652" y="394"/>
                    <a:pt x="652" y="394"/>
                    <a:pt x="652" y="394"/>
                  </a:cubicBezTo>
                  <a:cubicBezTo>
                    <a:pt x="656" y="399"/>
                    <a:pt x="661" y="403"/>
                    <a:pt x="668" y="403"/>
                  </a:cubicBezTo>
                  <a:cubicBezTo>
                    <a:pt x="668" y="403"/>
                    <a:pt x="668" y="403"/>
                    <a:pt x="668" y="403"/>
                  </a:cubicBezTo>
                  <a:cubicBezTo>
                    <a:pt x="679" y="403"/>
                    <a:pt x="702" y="398"/>
                    <a:pt x="726" y="391"/>
                  </a:cubicBezTo>
                  <a:cubicBezTo>
                    <a:pt x="726" y="391"/>
                    <a:pt x="726" y="391"/>
                    <a:pt x="726" y="391"/>
                  </a:cubicBezTo>
                  <a:cubicBezTo>
                    <a:pt x="727" y="391"/>
                    <a:pt x="728" y="391"/>
                    <a:pt x="728" y="392"/>
                  </a:cubicBezTo>
                  <a:cubicBezTo>
                    <a:pt x="728" y="392"/>
                    <a:pt x="728" y="392"/>
                    <a:pt x="728" y="392"/>
                  </a:cubicBezTo>
                  <a:cubicBezTo>
                    <a:pt x="739" y="407"/>
                    <a:pt x="757" y="432"/>
                    <a:pt x="764" y="447"/>
                  </a:cubicBezTo>
                  <a:cubicBezTo>
                    <a:pt x="764" y="447"/>
                    <a:pt x="764" y="447"/>
                    <a:pt x="764" y="447"/>
                  </a:cubicBezTo>
                  <a:cubicBezTo>
                    <a:pt x="770" y="459"/>
                    <a:pt x="771" y="479"/>
                    <a:pt x="771" y="498"/>
                  </a:cubicBezTo>
                  <a:cubicBezTo>
                    <a:pt x="771" y="498"/>
                    <a:pt x="771" y="498"/>
                    <a:pt x="771" y="498"/>
                  </a:cubicBezTo>
                  <a:cubicBezTo>
                    <a:pt x="772" y="516"/>
                    <a:pt x="773" y="534"/>
                    <a:pt x="779" y="539"/>
                  </a:cubicBezTo>
                  <a:cubicBezTo>
                    <a:pt x="779" y="539"/>
                    <a:pt x="779" y="539"/>
                    <a:pt x="779" y="539"/>
                  </a:cubicBezTo>
                  <a:cubicBezTo>
                    <a:pt x="789" y="549"/>
                    <a:pt x="817" y="569"/>
                    <a:pt x="838" y="569"/>
                  </a:cubicBezTo>
                  <a:cubicBezTo>
                    <a:pt x="838" y="569"/>
                    <a:pt x="838" y="569"/>
                    <a:pt x="838" y="569"/>
                  </a:cubicBezTo>
                  <a:cubicBezTo>
                    <a:pt x="845" y="568"/>
                    <a:pt x="851" y="567"/>
                    <a:pt x="855" y="562"/>
                  </a:cubicBezTo>
                  <a:cubicBezTo>
                    <a:pt x="855" y="562"/>
                    <a:pt x="855" y="562"/>
                    <a:pt x="855" y="562"/>
                  </a:cubicBezTo>
                  <a:cubicBezTo>
                    <a:pt x="865" y="553"/>
                    <a:pt x="869" y="541"/>
                    <a:pt x="869" y="528"/>
                  </a:cubicBezTo>
                  <a:cubicBezTo>
                    <a:pt x="869" y="528"/>
                    <a:pt x="869" y="528"/>
                    <a:pt x="869" y="528"/>
                  </a:cubicBezTo>
                  <a:cubicBezTo>
                    <a:pt x="869" y="515"/>
                    <a:pt x="864" y="502"/>
                    <a:pt x="857" y="490"/>
                  </a:cubicBezTo>
                  <a:cubicBezTo>
                    <a:pt x="857" y="490"/>
                    <a:pt x="857" y="490"/>
                    <a:pt x="857" y="490"/>
                  </a:cubicBezTo>
                  <a:cubicBezTo>
                    <a:pt x="856" y="487"/>
                    <a:pt x="856" y="485"/>
                    <a:pt x="856" y="482"/>
                  </a:cubicBezTo>
                  <a:cubicBezTo>
                    <a:pt x="856" y="482"/>
                    <a:pt x="856" y="482"/>
                    <a:pt x="856" y="482"/>
                  </a:cubicBezTo>
                  <a:cubicBezTo>
                    <a:pt x="856" y="476"/>
                    <a:pt x="859" y="469"/>
                    <a:pt x="864" y="461"/>
                  </a:cubicBezTo>
                  <a:cubicBezTo>
                    <a:pt x="864" y="461"/>
                    <a:pt x="864" y="461"/>
                    <a:pt x="864" y="461"/>
                  </a:cubicBezTo>
                  <a:cubicBezTo>
                    <a:pt x="865" y="460"/>
                    <a:pt x="866" y="460"/>
                    <a:pt x="867" y="461"/>
                  </a:cubicBezTo>
                  <a:cubicBezTo>
                    <a:pt x="867" y="461"/>
                    <a:pt x="867" y="461"/>
                    <a:pt x="867" y="461"/>
                  </a:cubicBezTo>
                  <a:cubicBezTo>
                    <a:pt x="885" y="469"/>
                    <a:pt x="925" y="486"/>
                    <a:pt x="940" y="492"/>
                  </a:cubicBezTo>
                  <a:cubicBezTo>
                    <a:pt x="940" y="492"/>
                    <a:pt x="940" y="492"/>
                    <a:pt x="940" y="492"/>
                  </a:cubicBezTo>
                  <a:cubicBezTo>
                    <a:pt x="956" y="498"/>
                    <a:pt x="977" y="512"/>
                    <a:pt x="977" y="527"/>
                  </a:cubicBezTo>
                  <a:cubicBezTo>
                    <a:pt x="977" y="527"/>
                    <a:pt x="977" y="527"/>
                    <a:pt x="977" y="527"/>
                  </a:cubicBezTo>
                  <a:cubicBezTo>
                    <a:pt x="977" y="531"/>
                    <a:pt x="976" y="535"/>
                    <a:pt x="972" y="538"/>
                  </a:cubicBezTo>
                  <a:cubicBezTo>
                    <a:pt x="972" y="538"/>
                    <a:pt x="972" y="538"/>
                    <a:pt x="972" y="538"/>
                  </a:cubicBezTo>
                  <a:cubicBezTo>
                    <a:pt x="958" y="553"/>
                    <a:pt x="930" y="585"/>
                    <a:pt x="913" y="602"/>
                  </a:cubicBezTo>
                  <a:cubicBezTo>
                    <a:pt x="913" y="602"/>
                    <a:pt x="913" y="602"/>
                    <a:pt x="913" y="602"/>
                  </a:cubicBezTo>
                  <a:cubicBezTo>
                    <a:pt x="904" y="611"/>
                    <a:pt x="890" y="614"/>
                    <a:pt x="878" y="619"/>
                  </a:cubicBezTo>
                  <a:cubicBezTo>
                    <a:pt x="878" y="619"/>
                    <a:pt x="878" y="619"/>
                    <a:pt x="878" y="619"/>
                  </a:cubicBezTo>
                  <a:cubicBezTo>
                    <a:pt x="866" y="623"/>
                    <a:pt x="856" y="627"/>
                    <a:pt x="852" y="637"/>
                  </a:cubicBezTo>
                  <a:cubicBezTo>
                    <a:pt x="852" y="637"/>
                    <a:pt x="852" y="637"/>
                    <a:pt x="852" y="637"/>
                  </a:cubicBezTo>
                  <a:cubicBezTo>
                    <a:pt x="851" y="640"/>
                    <a:pt x="850" y="643"/>
                    <a:pt x="850" y="646"/>
                  </a:cubicBezTo>
                  <a:cubicBezTo>
                    <a:pt x="850" y="646"/>
                    <a:pt x="850" y="646"/>
                    <a:pt x="850" y="646"/>
                  </a:cubicBezTo>
                  <a:cubicBezTo>
                    <a:pt x="850" y="660"/>
                    <a:pt x="859" y="675"/>
                    <a:pt x="859" y="688"/>
                  </a:cubicBezTo>
                  <a:cubicBezTo>
                    <a:pt x="859" y="688"/>
                    <a:pt x="859" y="688"/>
                    <a:pt x="859" y="688"/>
                  </a:cubicBezTo>
                  <a:cubicBezTo>
                    <a:pt x="859" y="693"/>
                    <a:pt x="858" y="697"/>
                    <a:pt x="854" y="701"/>
                  </a:cubicBezTo>
                  <a:cubicBezTo>
                    <a:pt x="854" y="701"/>
                    <a:pt x="854" y="701"/>
                    <a:pt x="854" y="701"/>
                  </a:cubicBezTo>
                  <a:cubicBezTo>
                    <a:pt x="847" y="708"/>
                    <a:pt x="845" y="717"/>
                    <a:pt x="841" y="724"/>
                  </a:cubicBezTo>
                  <a:cubicBezTo>
                    <a:pt x="841" y="724"/>
                    <a:pt x="841" y="724"/>
                    <a:pt x="841" y="724"/>
                  </a:cubicBezTo>
                  <a:cubicBezTo>
                    <a:pt x="837" y="732"/>
                    <a:pt x="830" y="738"/>
                    <a:pt x="817" y="738"/>
                  </a:cubicBezTo>
                  <a:cubicBezTo>
                    <a:pt x="817" y="738"/>
                    <a:pt x="817" y="738"/>
                    <a:pt x="817" y="738"/>
                  </a:cubicBezTo>
                  <a:cubicBezTo>
                    <a:pt x="810" y="738"/>
                    <a:pt x="805" y="742"/>
                    <a:pt x="801" y="748"/>
                  </a:cubicBezTo>
                  <a:cubicBezTo>
                    <a:pt x="801" y="748"/>
                    <a:pt x="801" y="748"/>
                    <a:pt x="801" y="748"/>
                  </a:cubicBezTo>
                  <a:cubicBezTo>
                    <a:pt x="798" y="755"/>
                    <a:pt x="796" y="763"/>
                    <a:pt x="796" y="772"/>
                  </a:cubicBezTo>
                  <a:cubicBezTo>
                    <a:pt x="796" y="772"/>
                    <a:pt x="796" y="772"/>
                    <a:pt x="796" y="772"/>
                  </a:cubicBezTo>
                  <a:cubicBezTo>
                    <a:pt x="796" y="785"/>
                    <a:pt x="799" y="797"/>
                    <a:pt x="806" y="804"/>
                  </a:cubicBezTo>
                  <a:cubicBezTo>
                    <a:pt x="806" y="804"/>
                    <a:pt x="806" y="804"/>
                    <a:pt x="806" y="804"/>
                  </a:cubicBezTo>
                  <a:cubicBezTo>
                    <a:pt x="806" y="804"/>
                    <a:pt x="808" y="805"/>
                    <a:pt x="809" y="806"/>
                  </a:cubicBezTo>
                  <a:cubicBezTo>
                    <a:pt x="809" y="806"/>
                    <a:pt x="809" y="806"/>
                    <a:pt x="809" y="806"/>
                  </a:cubicBezTo>
                  <a:cubicBezTo>
                    <a:pt x="810" y="806"/>
                    <a:pt x="810" y="807"/>
                    <a:pt x="810" y="807"/>
                  </a:cubicBezTo>
                  <a:cubicBezTo>
                    <a:pt x="810" y="807"/>
                    <a:pt x="810" y="807"/>
                    <a:pt x="810" y="807"/>
                  </a:cubicBezTo>
                  <a:cubicBezTo>
                    <a:pt x="810" y="808"/>
                    <a:pt x="810" y="809"/>
                    <a:pt x="809" y="809"/>
                  </a:cubicBezTo>
                  <a:cubicBezTo>
                    <a:pt x="809" y="809"/>
                    <a:pt x="809" y="809"/>
                    <a:pt x="809" y="809"/>
                  </a:cubicBezTo>
                  <a:cubicBezTo>
                    <a:pt x="797" y="821"/>
                    <a:pt x="779" y="836"/>
                    <a:pt x="763" y="836"/>
                  </a:cubicBezTo>
                  <a:cubicBezTo>
                    <a:pt x="763" y="836"/>
                    <a:pt x="763" y="836"/>
                    <a:pt x="763" y="836"/>
                  </a:cubicBezTo>
                  <a:cubicBezTo>
                    <a:pt x="763" y="836"/>
                    <a:pt x="763" y="836"/>
                    <a:pt x="763" y="836"/>
                  </a:cubicBezTo>
                  <a:cubicBezTo>
                    <a:pt x="763" y="836"/>
                    <a:pt x="763" y="836"/>
                    <a:pt x="763" y="836"/>
                  </a:cubicBezTo>
                  <a:cubicBezTo>
                    <a:pt x="757" y="836"/>
                    <a:pt x="751" y="834"/>
                    <a:pt x="746" y="829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66"/>
            <p:cNvSpPr>
              <a:spLocks noEditPoints="1"/>
            </p:cNvSpPr>
            <p:nvPr/>
          </p:nvSpPr>
          <p:spPr bwMode="auto">
            <a:xfrm>
              <a:off x="3246441" y="3784602"/>
              <a:ext cx="1755777" cy="1519239"/>
            </a:xfrm>
            <a:custGeom>
              <a:avLst/>
              <a:gdLst>
                <a:gd name="T0" fmla="*/ 651953 w 781"/>
                <a:gd name="T1" fmla="*/ 1359674 h 676"/>
                <a:gd name="T2" fmla="*/ 451871 w 781"/>
                <a:gd name="T3" fmla="*/ 1182130 h 676"/>
                <a:gd name="T4" fmla="*/ 449623 w 781"/>
                <a:gd name="T5" fmla="*/ 1063018 h 676"/>
                <a:gd name="T6" fmla="*/ 328225 w 781"/>
                <a:gd name="T7" fmla="*/ 1128192 h 676"/>
                <a:gd name="T8" fmla="*/ 281014 w 781"/>
                <a:gd name="T9" fmla="*/ 1038296 h 676"/>
                <a:gd name="T10" fmla="*/ 251789 w 781"/>
                <a:gd name="T11" fmla="*/ 921432 h 676"/>
                <a:gd name="T12" fmla="*/ 56203 w 781"/>
                <a:gd name="T13" fmla="*/ 312388 h 676"/>
                <a:gd name="T14" fmla="*/ 8992 w 781"/>
                <a:gd name="T15" fmla="*/ 312388 h 676"/>
                <a:gd name="T16" fmla="*/ 0 w 781"/>
                <a:gd name="T17" fmla="*/ 310141 h 676"/>
                <a:gd name="T18" fmla="*/ 438382 w 781"/>
                <a:gd name="T19" fmla="*/ 159565 h 676"/>
                <a:gd name="T20" fmla="*/ 568773 w 781"/>
                <a:gd name="T21" fmla="*/ 235976 h 676"/>
                <a:gd name="T22" fmla="*/ 773351 w 781"/>
                <a:gd name="T23" fmla="*/ 125854 h 676"/>
                <a:gd name="T24" fmla="*/ 793584 w 781"/>
                <a:gd name="T25" fmla="*/ 78659 h 676"/>
                <a:gd name="T26" fmla="*/ 759863 w 781"/>
                <a:gd name="T27" fmla="*/ 53937 h 676"/>
                <a:gd name="T28" fmla="*/ 879013 w 781"/>
                <a:gd name="T29" fmla="*/ 4495 h 676"/>
                <a:gd name="T30" fmla="*/ 1211733 w 781"/>
                <a:gd name="T31" fmla="*/ 274182 h 676"/>
                <a:gd name="T32" fmla="*/ 1342124 w 781"/>
                <a:gd name="T33" fmla="*/ 226987 h 676"/>
                <a:gd name="T34" fmla="*/ 1753529 w 781"/>
                <a:gd name="T35" fmla="*/ 357336 h 676"/>
                <a:gd name="T36" fmla="*/ 1683837 w 781"/>
                <a:gd name="T37" fmla="*/ 534880 h 676"/>
                <a:gd name="T38" fmla="*/ 1405071 w 781"/>
                <a:gd name="T39" fmla="*/ 676466 h 676"/>
                <a:gd name="T40" fmla="*/ 1301658 w 781"/>
                <a:gd name="T41" fmla="*/ 845021 h 676"/>
                <a:gd name="T42" fmla="*/ 1407319 w 781"/>
                <a:gd name="T43" fmla="*/ 979864 h 676"/>
                <a:gd name="T44" fmla="*/ 1425304 w 781"/>
                <a:gd name="T45" fmla="*/ 1033802 h 676"/>
                <a:gd name="T46" fmla="*/ 1292666 w 781"/>
                <a:gd name="T47" fmla="*/ 1229325 h 676"/>
                <a:gd name="T48" fmla="*/ 1288169 w 781"/>
                <a:gd name="T49" fmla="*/ 1224830 h 676"/>
                <a:gd name="T50" fmla="*/ 1225222 w 781"/>
                <a:gd name="T51" fmla="*/ 1134934 h 676"/>
                <a:gd name="T52" fmla="*/ 1171267 w 781"/>
                <a:gd name="T53" fmla="*/ 1150666 h 676"/>
                <a:gd name="T54" fmla="*/ 1047621 w 781"/>
                <a:gd name="T55" fmla="*/ 1060770 h 676"/>
                <a:gd name="T56" fmla="*/ 914982 w 781"/>
                <a:gd name="T57" fmla="*/ 1427096 h 676"/>
                <a:gd name="T58" fmla="*/ 795832 w 781"/>
                <a:gd name="T59" fmla="*/ 1510249 h 676"/>
                <a:gd name="T60" fmla="*/ 454119 w 781"/>
                <a:gd name="T61" fmla="*/ 1040544 h 676"/>
                <a:gd name="T62" fmla="*/ 456367 w 781"/>
                <a:gd name="T63" fmla="*/ 1175388 h 676"/>
                <a:gd name="T64" fmla="*/ 539547 w 781"/>
                <a:gd name="T65" fmla="*/ 1215841 h 676"/>
                <a:gd name="T66" fmla="*/ 777847 w 781"/>
                <a:gd name="T67" fmla="*/ 1510249 h 676"/>
                <a:gd name="T68" fmla="*/ 905990 w 781"/>
                <a:gd name="T69" fmla="*/ 1424848 h 676"/>
                <a:gd name="T70" fmla="*/ 1072350 w 781"/>
                <a:gd name="T71" fmla="*/ 1038296 h 676"/>
                <a:gd name="T72" fmla="*/ 1175764 w 781"/>
                <a:gd name="T73" fmla="*/ 1143924 h 676"/>
                <a:gd name="T74" fmla="*/ 1249951 w 781"/>
                <a:gd name="T75" fmla="*/ 1101224 h 676"/>
                <a:gd name="T76" fmla="*/ 1279177 w 781"/>
                <a:gd name="T77" fmla="*/ 1152914 h 676"/>
                <a:gd name="T78" fmla="*/ 1301658 w 781"/>
                <a:gd name="T79" fmla="*/ 1220335 h 676"/>
                <a:gd name="T80" fmla="*/ 1438793 w 781"/>
                <a:gd name="T81" fmla="*/ 1105718 h 676"/>
                <a:gd name="T82" fmla="*/ 1398327 w 781"/>
                <a:gd name="T83" fmla="*/ 979864 h 676"/>
                <a:gd name="T84" fmla="*/ 1292666 w 781"/>
                <a:gd name="T85" fmla="*/ 845021 h 676"/>
                <a:gd name="T86" fmla="*/ 1551199 w 781"/>
                <a:gd name="T87" fmla="*/ 716919 h 676"/>
                <a:gd name="T88" fmla="*/ 1674845 w 781"/>
                <a:gd name="T89" fmla="*/ 532633 h 676"/>
                <a:gd name="T90" fmla="*/ 1344372 w 781"/>
                <a:gd name="T91" fmla="*/ 235976 h 676"/>
                <a:gd name="T92" fmla="*/ 1204989 w 781"/>
                <a:gd name="T93" fmla="*/ 278677 h 676"/>
                <a:gd name="T94" fmla="*/ 876764 w 781"/>
                <a:gd name="T95" fmla="*/ 13484 h 676"/>
                <a:gd name="T96" fmla="*/ 771103 w 781"/>
                <a:gd name="T97" fmla="*/ 56185 h 676"/>
                <a:gd name="T98" fmla="*/ 777847 w 781"/>
                <a:gd name="T99" fmla="*/ 134844 h 676"/>
                <a:gd name="T100" fmla="*/ 589006 w 781"/>
                <a:gd name="T101" fmla="*/ 233729 h 676"/>
                <a:gd name="T102" fmla="*/ 438382 w 781"/>
                <a:gd name="T103" fmla="*/ 168555 h 676"/>
                <a:gd name="T104" fmla="*/ 161864 w 781"/>
                <a:gd name="T105" fmla="*/ 168555 h 676"/>
                <a:gd name="T106" fmla="*/ 65195 w 781"/>
                <a:gd name="T107" fmla="*/ 310141 h 676"/>
                <a:gd name="T108" fmla="*/ 260781 w 781"/>
                <a:gd name="T109" fmla="*/ 921432 h 676"/>
                <a:gd name="T110" fmla="*/ 319232 w 781"/>
                <a:gd name="T111" fmla="*/ 1116955 h 676"/>
                <a:gd name="T112" fmla="*/ 377683 w 781"/>
                <a:gd name="T113" fmla="*/ 1078750 h 676"/>
                <a:gd name="T114" fmla="*/ 454119 w 781"/>
                <a:gd name="T115" fmla="*/ 1040544 h 67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781" h="676">
                  <a:moveTo>
                    <a:pt x="346" y="676"/>
                  </a:moveTo>
                  <a:cubicBezTo>
                    <a:pt x="335" y="676"/>
                    <a:pt x="326" y="661"/>
                    <a:pt x="316" y="646"/>
                  </a:cubicBezTo>
                  <a:cubicBezTo>
                    <a:pt x="316" y="646"/>
                    <a:pt x="316" y="646"/>
                    <a:pt x="316" y="646"/>
                  </a:cubicBezTo>
                  <a:cubicBezTo>
                    <a:pt x="307" y="630"/>
                    <a:pt x="298" y="612"/>
                    <a:pt x="290" y="605"/>
                  </a:cubicBezTo>
                  <a:cubicBezTo>
                    <a:pt x="290" y="605"/>
                    <a:pt x="290" y="605"/>
                    <a:pt x="290" y="605"/>
                  </a:cubicBezTo>
                  <a:cubicBezTo>
                    <a:pt x="273" y="588"/>
                    <a:pt x="242" y="562"/>
                    <a:pt x="237" y="542"/>
                  </a:cubicBezTo>
                  <a:cubicBezTo>
                    <a:pt x="237" y="542"/>
                    <a:pt x="237" y="542"/>
                    <a:pt x="237" y="542"/>
                  </a:cubicBezTo>
                  <a:cubicBezTo>
                    <a:pt x="235" y="536"/>
                    <a:pt x="230" y="534"/>
                    <a:pt x="223" y="532"/>
                  </a:cubicBezTo>
                  <a:cubicBezTo>
                    <a:pt x="223" y="532"/>
                    <a:pt x="223" y="532"/>
                    <a:pt x="223" y="532"/>
                  </a:cubicBezTo>
                  <a:cubicBezTo>
                    <a:pt x="215" y="530"/>
                    <a:pt x="207" y="530"/>
                    <a:pt x="201" y="526"/>
                  </a:cubicBezTo>
                  <a:cubicBezTo>
                    <a:pt x="201" y="526"/>
                    <a:pt x="201" y="526"/>
                    <a:pt x="201" y="526"/>
                  </a:cubicBezTo>
                  <a:cubicBezTo>
                    <a:pt x="197" y="524"/>
                    <a:pt x="194" y="520"/>
                    <a:pt x="195" y="515"/>
                  </a:cubicBezTo>
                  <a:cubicBezTo>
                    <a:pt x="195" y="515"/>
                    <a:pt x="195" y="515"/>
                    <a:pt x="195" y="515"/>
                  </a:cubicBezTo>
                  <a:cubicBezTo>
                    <a:pt x="195" y="501"/>
                    <a:pt x="200" y="484"/>
                    <a:pt x="200" y="473"/>
                  </a:cubicBezTo>
                  <a:cubicBezTo>
                    <a:pt x="200" y="473"/>
                    <a:pt x="200" y="473"/>
                    <a:pt x="200" y="473"/>
                  </a:cubicBezTo>
                  <a:cubicBezTo>
                    <a:pt x="200" y="466"/>
                    <a:pt x="199" y="463"/>
                    <a:pt x="194" y="463"/>
                  </a:cubicBezTo>
                  <a:cubicBezTo>
                    <a:pt x="194" y="463"/>
                    <a:pt x="194" y="463"/>
                    <a:pt x="194" y="463"/>
                  </a:cubicBezTo>
                  <a:cubicBezTo>
                    <a:pt x="188" y="463"/>
                    <a:pt x="179" y="472"/>
                    <a:pt x="171" y="482"/>
                  </a:cubicBezTo>
                  <a:cubicBezTo>
                    <a:pt x="171" y="482"/>
                    <a:pt x="171" y="482"/>
                    <a:pt x="171" y="482"/>
                  </a:cubicBezTo>
                  <a:cubicBezTo>
                    <a:pt x="162" y="492"/>
                    <a:pt x="154" y="502"/>
                    <a:pt x="146" y="502"/>
                  </a:cubicBezTo>
                  <a:cubicBezTo>
                    <a:pt x="146" y="502"/>
                    <a:pt x="146" y="502"/>
                    <a:pt x="146" y="502"/>
                  </a:cubicBezTo>
                  <a:cubicBezTo>
                    <a:pt x="143" y="502"/>
                    <a:pt x="141" y="501"/>
                    <a:pt x="139" y="500"/>
                  </a:cubicBezTo>
                  <a:cubicBezTo>
                    <a:pt x="139" y="500"/>
                    <a:pt x="139" y="500"/>
                    <a:pt x="139" y="500"/>
                  </a:cubicBezTo>
                  <a:cubicBezTo>
                    <a:pt x="133" y="493"/>
                    <a:pt x="129" y="478"/>
                    <a:pt x="125" y="462"/>
                  </a:cubicBezTo>
                  <a:cubicBezTo>
                    <a:pt x="125" y="462"/>
                    <a:pt x="125" y="462"/>
                    <a:pt x="125" y="462"/>
                  </a:cubicBezTo>
                  <a:cubicBezTo>
                    <a:pt x="121" y="446"/>
                    <a:pt x="117" y="430"/>
                    <a:pt x="112" y="423"/>
                  </a:cubicBezTo>
                  <a:cubicBezTo>
                    <a:pt x="112" y="423"/>
                    <a:pt x="112" y="423"/>
                    <a:pt x="112" y="423"/>
                  </a:cubicBezTo>
                  <a:cubicBezTo>
                    <a:pt x="112" y="423"/>
                    <a:pt x="112" y="422"/>
                    <a:pt x="112" y="422"/>
                  </a:cubicBezTo>
                  <a:cubicBezTo>
                    <a:pt x="112" y="422"/>
                    <a:pt x="112" y="422"/>
                    <a:pt x="112" y="422"/>
                  </a:cubicBezTo>
                  <a:cubicBezTo>
                    <a:pt x="112" y="418"/>
                    <a:pt x="112" y="414"/>
                    <a:pt x="112" y="410"/>
                  </a:cubicBezTo>
                  <a:cubicBezTo>
                    <a:pt x="112" y="410"/>
                    <a:pt x="112" y="410"/>
                    <a:pt x="112" y="410"/>
                  </a:cubicBezTo>
                  <a:cubicBezTo>
                    <a:pt x="112" y="362"/>
                    <a:pt x="93" y="305"/>
                    <a:pt x="93" y="264"/>
                  </a:cubicBezTo>
                  <a:cubicBezTo>
                    <a:pt x="93" y="264"/>
                    <a:pt x="93" y="264"/>
                    <a:pt x="93" y="264"/>
                  </a:cubicBezTo>
                  <a:cubicBezTo>
                    <a:pt x="94" y="212"/>
                    <a:pt x="40" y="179"/>
                    <a:pt x="25" y="139"/>
                  </a:cubicBezTo>
                  <a:cubicBezTo>
                    <a:pt x="25" y="139"/>
                    <a:pt x="25" y="139"/>
                    <a:pt x="25" y="139"/>
                  </a:cubicBezTo>
                  <a:cubicBezTo>
                    <a:pt x="20" y="126"/>
                    <a:pt x="16" y="123"/>
                    <a:pt x="14" y="123"/>
                  </a:cubicBezTo>
                  <a:cubicBezTo>
                    <a:pt x="14" y="123"/>
                    <a:pt x="14" y="123"/>
                    <a:pt x="14" y="123"/>
                  </a:cubicBezTo>
                  <a:cubicBezTo>
                    <a:pt x="12" y="123"/>
                    <a:pt x="9" y="126"/>
                    <a:pt x="7" y="131"/>
                  </a:cubicBezTo>
                  <a:cubicBezTo>
                    <a:pt x="7" y="131"/>
                    <a:pt x="7" y="131"/>
                    <a:pt x="7" y="131"/>
                  </a:cubicBezTo>
                  <a:cubicBezTo>
                    <a:pt x="5" y="135"/>
                    <a:pt x="4" y="139"/>
                    <a:pt x="4" y="139"/>
                  </a:cubicBezTo>
                  <a:cubicBezTo>
                    <a:pt x="4" y="139"/>
                    <a:pt x="4" y="139"/>
                    <a:pt x="4" y="139"/>
                  </a:cubicBezTo>
                  <a:cubicBezTo>
                    <a:pt x="4" y="140"/>
                    <a:pt x="3" y="140"/>
                    <a:pt x="2" y="140"/>
                  </a:cubicBezTo>
                  <a:cubicBezTo>
                    <a:pt x="2" y="140"/>
                    <a:pt x="2" y="140"/>
                    <a:pt x="2" y="140"/>
                  </a:cubicBezTo>
                  <a:cubicBezTo>
                    <a:pt x="1" y="140"/>
                    <a:pt x="0" y="139"/>
                    <a:pt x="0" y="138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00"/>
                    <a:pt x="56" y="86"/>
                    <a:pt x="69" y="72"/>
                  </a:cubicBezTo>
                  <a:cubicBezTo>
                    <a:pt x="69" y="72"/>
                    <a:pt x="69" y="72"/>
                    <a:pt x="69" y="72"/>
                  </a:cubicBezTo>
                  <a:cubicBezTo>
                    <a:pt x="75" y="67"/>
                    <a:pt x="86" y="65"/>
                    <a:pt x="99" y="65"/>
                  </a:cubicBezTo>
                  <a:cubicBezTo>
                    <a:pt x="99" y="65"/>
                    <a:pt x="99" y="65"/>
                    <a:pt x="99" y="65"/>
                  </a:cubicBezTo>
                  <a:cubicBezTo>
                    <a:pt x="127" y="65"/>
                    <a:pt x="166" y="71"/>
                    <a:pt x="195" y="71"/>
                  </a:cubicBezTo>
                  <a:cubicBezTo>
                    <a:pt x="195" y="71"/>
                    <a:pt x="195" y="71"/>
                    <a:pt x="195" y="71"/>
                  </a:cubicBezTo>
                  <a:cubicBezTo>
                    <a:pt x="214" y="71"/>
                    <a:pt x="226" y="80"/>
                    <a:pt x="234" y="89"/>
                  </a:cubicBezTo>
                  <a:cubicBezTo>
                    <a:pt x="234" y="89"/>
                    <a:pt x="234" y="89"/>
                    <a:pt x="234" y="89"/>
                  </a:cubicBezTo>
                  <a:cubicBezTo>
                    <a:pt x="242" y="98"/>
                    <a:pt x="248" y="106"/>
                    <a:pt x="253" y="105"/>
                  </a:cubicBezTo>
                  <a:cubicBezTo>
                    <a:pt x="253" y="105"/>
                    <a:pt x="253" y="105"/>
                    <a:pt x="253" y="105"/>
                  </a:cubicBezTo>
                  <a:cubicBezTo>
                    <a:pt x="254" y="105"/>
                    <a:pt x="256" y="104"/>
                    <a:pt x="259" y="102"/>
                  </a:cubicBezTo>
                  <a:cubicBezTo>
                    <a:pt x="259" y="102"/>
                    <a:pt x="259" y="102"/>
                    <a:pt x="259" y="102"/>
                  </a:cubicBezTo>
                  <a:cubicBezTo>
                    <a:pt x="277" y="84"/>
                    <a:pt x="296" y="64"/>
                    <a:pt x="319" y="64"/>
                  </a:cubicBezTo>
                  <a:cubicBezTo>
                    <a:pt x="319" y="64"/>
                    <a:pt x="319" y="64"/>
                    <a:pt x="319" y="64"/>
                  </a:cubicBezTo>
                  <a:cubicBezTo>
                    <a:pt x="327" y="64"/>
                    <a:pt x="336" y="61"/>
                    <a:pt x="344" y="56"/>
                  </a:cubicBezTo>
                  <a:cubicBezTo>
                    <a:pt x="344" y="56"/>
                    <a:pt x="344" y="56"/>
                    <a:pt x="344" y="56"/>
                  </a:cubicBezTo>
                  <a:cubicBezTo>
                    <a:pt x="351" y="52"/>
                    <a:pt x="356" y="46"/>
                    <a:pt x="356" y="41"/>
                  </a:cubicBezTo>
                  <a:cubicBezTo>
                    <a:pt x="356" y="41"/>
                    <a:pt x="356" y="41"/>
                    <a:pt x="356" y="41"/>
                  </a:cubicBezTo>
                  <a:cubicBezTo>
                    <a:pt x="356" y="39"/>
                    <a:pt x="355" y="37"/>
                    <a:pt x="353" y="35"/>
                  </a:cubicBezTo>
                  <a:cubicBezTo>
                    <a:pt x="353" y="35"/>
                    <a:pt x="353" y="35"/>
                    <a:pt x="353" y="35"/>
                  </a:cubicBezTo>
                  <a:cubicBezTo>
                    <a:pt x="351" y="33"/>
                    <a:pt x="346" y="30"/>
                    <a:pt x="339" y="27"/>
                  </a:cubicBezTo>
                  <a:cubicBezTo>
                    <a:pt x="339" y="27"/>
                    <a:pt x="339" y="27"/>
                    <a:pt x="339" y="27"/>
                  </a:cubicBezTo>
                  <a:cubicBezTo>
                    <a:pt x="338" y="27"/>
                    <a:pt x="338" y="27"/>
                    <a:pt x="337" y="26"/>
                  </a:cubicBezTo>
                  <a:cubicBezTo>
                    <a:pt x="337" y="26"/>
                    <a:pt x="337" y="26"/>
                    <a:pt x="337" y="26"/>
                  </a:cubicBezTo>
                  <a:cubicBezTo>
                    <a:pt x="337" y="25"/>
                    <a:pt x="337" y="25"/>
                    <a:pt x="338" y="24"/>
                  </a:cubicBezTo>
                  <a:cubicBezTo>
                    <a:pt x="338" y="24"/>
                    <a:pt x="338" y="24"/>
                    <a:pt x="338" y="24"/>
                  </a:cubicBezTo>
                  <a:cubicBezTo>
                    <a:pt x="346" y="14"/>
                    <a:pt x="355" y="0"/>
                    <a:pt x="375" y="0"/>
                  </a:cubicBezTo>
                  <a:cubicBezTo>
                    <a:pt x="375" y="0"/>
                    <a:pt x="375" y="0"/>
                    <a:pt x="375" y="0"/>
                  </a:cubicBezTo>
                  <a:cubicBezTo>
                    <a:pt x="380" y="0"/>
                    <a:pt x="385" y="0"/>
                    <a:pt x="391" y="2"/>
                  </a:cubicBezTo>
                  <a:cubicBezTo>
                    <a:pt x="391" y="2"/>
                    <a:pt x="391" y="2"/>
                    <a:pt x="391" y="2"/>
                  </a:cubicBezTo>
                  <a:cubicBezTo>
                    <a:pt x="416" y="8"/>
                    <a:pt x="431" y="24"/>
                    <a:pt x="444" y="38"/>
                  </a:cubicBezTo>
                  <a:cubicBezTo>
                    <a:pt x="444" y="38"/>
                    <a:pt x="444" y="38"/>
                    <a:pt x="444" y="38"/>
                  </a:cubicBezTo>
                  <a:cubicBezTo>
                    <a:pt x="456" y="52"/>
                    <a:pt x="466" y="64"/>
                    <a:pt x="477" y="64"/>
                  </a:cubicBezTo>
                  <a:cubicBezTo>
                    <a:pt x="477" y="64"/>
                    <a:pt x="477" y="64"/>
                    <a:pt x="477" y="64"/>
                  </a:cubicBezTo>
                  <a:cubicBezTo>
                    <a:pt x="504" y="64"/>
                    <a:pt x="514" y="97"/>
                    <a:pt x="539" y="122"/>
                  </a:cubicBezTo>
                  <a:cubicBezTo>
                    <a:pt x="539" y="122"/>
                    <a:pt x="539" y="122"/>
                    <a:pt x="539" y="122"/>
                  </a:cubicBezTo>
                  <a:cubicBezTo>
                    <a:pt x="543" y="126"/>
                    <a:pt x="548" y="127"/>
                    <a:pt x="553" y="127"/>
                  </a:cubicBezTo>
                  <a:cubicBezTo>
                    <a:pt x="553" y="127"/>
                    <a:pt x="553" y="127"/>
                    <a:pt x="553" y="127"/>
                  </a:cubicBezTo>
                  <a:cubicBezTo>
                    <a:pt x="566" y="127"/>
                    <a:pt x="584" y="113"/>
                    <a:pt x="597" y="101"/>
                  </a:cubicBezTo>
                  <a:cubicBezTo>
                    <a:pt x="597" y="101"/>
                    <a:pt x="597" y="101"/>
                    <a:pt x="597" y="101"/>
                  </a:cubicBezTo>
                  <a:cubicBezTo>
                    <a:pt x="597" y="101"/>
                    <a:pt x="598" y="100"/>
                    <a:pt x="599" y="101"/>
                  </a:cubicBezTo>
                  <a:cubicBezTo>
                    <a:pt x="599" y="101"/>
                    <a:pt x="599" y="101"/>
                    <a:pt x="599" y="101"/>
                  </a:cubicBezTo>
                  <a:cubicBezTo>
                    <a:pt x="612" y="108"/>
                    <a:pt x="652" y="117"/>
                    <a:pt x="691" y="126"/>
                  </a:cubicBezTo>
                  <a:cubicBezTo>
                    <a:pt x="691" y="126"/>
                    <a:pt x="691" y="126"/>
                    <a:pt x="691" y="126"/>
                  </a:cubicBezTo>
                  <a:cubicBezTo>
                    <a:pt x="730" y="136"/>
                    <a:pt x="768" y="146"/>
                    <a:pt x="780" y="159"/>
                  </a:cubicBezTo>
                  <a:cubicBezTo>
                    <a:pt x="780" y="159"/>
                    <a:pt x="780" y="159"/>
                    <a:pt x="780" y="159"/>
                  </a:cubicBezTo>
                  <a:cubicBezTo>
                    <a:pt x="781" y="160"/>
                    <a:pt x="781" y="161"/>
                    <a:pt x="780" y="162"/>
                  </a:cubicBezTo>
                  <a:cubicBezTo>
                    <a:pt x="780" y="162"/>
                    <a:pt x="780" y="162"/>
                    <a:pt x="780" y="162"/>
                  </a:cubicBezTo>
                  <a:cubicBezTo>
                    <a:pt x="772" y="174"/>
                    <a:pt x="763" y="208"/>
                    <a:pt x="749" y="238"/>
                  </a:cubicBezTo>
                  <a:cubicBezTo>
                    <a:pt x="749" y="238"/>
                    <a:pt x="749" y="238"/>
                    <a:pt x="749" y="238"/>
                  </a:cubicBezTo>
                  <a:cubicBezTo>
                    <a:pt x="741" y="255"/>
                    <a:pt x="735" y="276"/>
                    <a:pt x="726" y="293"/>
                  </a:cubicBezTo>
                  <a:cubicBezTo>
                    <a:pt x="726" y="293"/>
                    <a:pt x="726" y="293"/>
                    <a:pt x="726" y="293"/>
                  </a:cubicBezTo>
                  <a:cubicBezTo>
                    <a:pt x="717" y="310"/>
                    <a:pt x="706" y="323"/>
                    <a:pt x="690" y="323"/>
                  </a:cubicBezTo>
                  <a:cubicBezTo>
                    <a:pt x="690" y="323"/>
                    <a:pt x="690" y="323"/>
                    <a:pt x="690" y="323"/>
                  </a:cubicBezTo>
                  <a:cubicBezTo>
                    <a:pt x="666" y="323"/>
                    <a:pt x="644" y="301"/>
                    <a:pt x="625" y="301"/>
                  </a:cubicBezTo>
                  <a:cubicBezTo>
                    <a:pt x="625" y="301"/>
                    <a:pt x="625" y="301"/>
                    <a:pt x="625" y="301"/>
                  </a:cubicBezTo>
                  <a:cubicBezTo>
                    <a:pt x="619" y="301"/>
                    <a:pt x="613" y="303"/>
                    <a:pt x="607" y="309"/>
                  </a:cubicBezTo>
                  <a:cubicBezTo>
                    <a:pt x="607" y="309"/>
                    <a:pt x="607" y="309"/>
                    <a:pt x="607" y="309"/>
                  </a:cubicBezTo>
                  <a:cubicBezTo>
                    <a:pt x="590" y="326"/>
                    <a:pt x="579" y="356"/>
                    <a:pt x="579" y="376"/>
                  </a:cubicBezTo>
                  <a:cubicBezTo>
                    <a:pt x="579" y="376"/>
                    <a:pt x="579" y="376"/>
                    <a:pt x="579" y="376"/>
                  </a:cubicBezTo>
                  <a:cubicBezTo>
                    <a:pt x="579" y="385"/>
                    <a:pt x="581" y="391"/>
                    <a:pt x="584" y="395"/>
                  </a:cubicBezTo>
                  <a:cubicBezTo>
                    <a:pt x="584" y="395"/>
                    <a:pt x="584" y="395"/>
                    <a:pt x="584" y="395"/>
                  </a:cubicBezTo>
                  <a:cubicBezTo>
                    <a:pt x="592" y="403"/>
                    <a:pt x="610" y="420"/>
                    <a:pt x="626" y="434"/>
                  </a:cubicBezTo>
                  <a:cubicBezTo>
                    <a:pt x="626" y="434"/>
                    <a:pt x="626" y="434"/>
                    <a:pt x="626" y="434"/>
                  </a:cubicBezTo>
                  <a:cubicBezTo>
                    <a:pt x="627" y="434"/>
                    <a:pt x="627" y="436"/>
                    <a:pt x="626" y="436"/>
                  </a:cubicBezTo>
                  <a:cubicBezTo>
                    <a:pt x="626" y="436"/>
                    <a:pt x="626" y="436"/>
                    <a:pt x="626" y="436"/>
                  </a:cubicBezTo>
                  <a:cubicBezTo>
                    <a:pt x="625" y="438"/>
                    <a:pt x="625" y="440"/>
                    <a:pt x="624" y="441"/>
                  </a:cubicBezTo>
                  <a:cubicBezTo>
                    <a:pt x="624" y="441"/>
                    <a:pt x="624" y="441"/>
                    <a:pt x="624" y="441"/>
                  </a:cubicBezTo>
                  <a:cubicBezTo>
                    <a:pt x="624" y="446"/>
                    <a:pt x="629" y="452"/>
                    <a:pt x="634" y="460"/>
                  </a:cubicBezTo>
                  <a:cubicBezTo>
                    <a:pt x="634" y="460"/>
                    <a:pt x="634" y="460"/>
                    <a:pt x="634" y="460"/>
                  </a:cubicBezTo>
                  <a:cubicBezTo>
                    <a:pt x="639" y="468"/>
                    <a:pt x="644" y="478"/>
                    <a:pt x="644" y="492"/>
                  </a:cubicBezTo>
                  <a:cubicBezTo>
                    <a:pt x="644" y="492"/>
                    <a:pt x="644" y="492"/>
                    <a:pt x="644" y="492"/>
                  </a:cubicBezTo>
                  <a:cubicBezTo>
                    <a:pt x="643" y="520"/>
                    <a:pt x="613" y="547"/>
                    <a:pt x="579" y="547"/>
                  </a:cubicBezTo>
                  <a:cubicBezTo>
                    <a:pt x="579" y="547"/>
                    <a:pt x="579" y="547"/>
                    <a:pt x="579" y="547"/>
                  </a:cubicBezTo>
                  <a:cubicBezTo>
                    <a:pt x="578" y="547"/>
                    <a:pt x="576" y="547"/>
                    <a:pt x="575" y="547"/>
                  </a:cubicBezTo>
                  <a:cubicBezTo>
                    <a:pt x="575" y="547"/>
                    <a:pt x="575" y="547"/>
                    <a:pt x="575" y="547"/>
                  </a:cubicBezTo>
                  <a:cubicBezTo>
                    <a:pt x="574" y="547"/>
                    <a:pt x="574" y="547"/>
                    <a:pt x="574" y="546"/>
                  </a:cubicBezTo>
                  <a:cubicBezTo>
                    <a:pt x="574" y="546"/>
                    <a:pt x="574" y="546"/>
                    <a:pt x="574" y="546"/>
                  </a:cubicBezTo>
                  <a:cubicBezTo>
                    <a:pt x="573" y="546"/>
                    <a:pt x="573" y="546"/>
                    <a:pt x="573" y="545"/>
                  </a:cubicBezTo>
                  <a:cubicBezTo>
                    <a:pt x="573" y="545"/>
                    <a:pt x="573" y="545"/>
                    <a:pt x="573" y="545"/>
                  </a:cubicBezTo>
                  <a:cubicBezTo>
                    <a:pt x="563" y="535"/>
                    <a:pt x="566" y="510"/>
                    <a:pt x="562" y="499"/>
                  </a:cubicBezTo>
                  <a:cubicBezTo>
                    <a:pt x="562" y="499"/>
                    <a:pt x="562" y="499"/>
                    <a:pt x="562" y="499"/>
                  </a:cubicBezTo>
                  <a:cubicBezTo>
                    <a:pt x="561" y="495"/>
                    <a:pt x="559" y="494"/>
                    <a:pt x="556" y="494"/>
                  </a:cubicBezTo>
                  <a:cubicBezTo>
                    <a:pt x="556" y="494"/>
                    <a:pt x="556" y="494"/>
                    <a:pt x="556" y="494"/>
                  </a:cubicBezTo>
                  <a:cubicBezTo>
                    <a:pt x="552" y="494"/>
                    <a:pt x="548" y="499"/>
                    <a:pt x="545" y="505"/>
                  </a:cubicBezTo>
                  <a:cubicBezTo>
                    <a:pt x="545" y="505"/>
                    <a:pt x="545" y="505"/>
                    <a:pt x="545" y="505"/>
                  </a:cubicBezTo>
                  <a:cubicBezTo>
                    <a:pt x="541" y="511"/>
                    <a:pt x="538" y="518"/>
                    <a:pt x="531" y="518"/>
                  </a:cubicBezTo>
                  <a:cubicBezTo>
                    <a:pt x="531" y="518"/>
                    <a:pt x="531" y="518"/>
                    <a:pt x="531" y="518"/>
                  </a:cubicBezTo>
                  <a:cubicBezTo>
                    <a:pt x="528" y="518"/>
                    <a:pt x="525" y="516"/>
                    <a:pt x="521" y="512"/>
                  </a:cubicBezTo>
                  <a:cubicBezTo>
                    <a:pt x="521" y="512"/>
                    <a:pt x="521" y="512"/>
                    <a:pt x="521" y="512"/>
                  </a:cubicBezTo>
                  <a:cubicBezTo>
                    <a:pt x="513" y="504"/>
                    <a:pt x="505" y="493"/>
                    <a:pt x="498" y="483"/>
                  </a:cubicBezTo>
                  <a:cubicBezTo>
                    <a:pt x="498" y="483"/>
                    <a:pt x="498" y="483"/>
                    <a:pt x="498" y="483"/>
                  </a:cubicBezTo>
                  <a:cubicBezTo>
                    <a:pt x="491" y="473"/>
                    <a:pt x="483" y="466"/>
                    <a:pt x="477" y="466"/>
                  </a:cubicBezTo>
                  <a:cubicBezTo>
                    <a:pt x="477" y="466"/>
                    <a:pt x="477" y="466"/>
                    <a:pt x="477" y="466"/>
                  </a:cubicBezTo>
                  <a:cubicBezTo>
                    <a:pt x="474" y="466"/>
                    <a:pt x="470" y="468"/>
                    <a:pt x="466" y="472"/>
                  </a:cubicBezTo>
                  <a:cubicBezTo>
                    <a:pt x="466" y="472"/>
                    <a:pt x="466" y="472"/>
                    <a:pt x="466" y="472"/>
                  </a:cubicBezTo>
                  <a:cubicBezTo>
                    <a:pt x="447" y="491"/>
                    <a:pt x="405" y="565"/>
                    <a:pt x="406" y="619"/>
                  </a:cubicBezTo>
                  <a:cubicBezTo>
                    <a:pt x="406" y="619"/>
                    <a:pt x="406" y="619"/>
                    <a:pt x="406" y="619"/>
                  </a:cubicBezTo>
                  <a:cubicBezTo>
                    <a:pt x="406" y="625"/>
                    <a:pt x="406" y="630"/>
                    <a:pt x="407" y="635"/>
                  </a:cubicBezTo>
                  <a:cubicBezTo>
                    <a:pt x="407" y="635"/>
                    <a:pt x="407" y="635"/>
                    <a:pt x="407" y="635"/>
                  </a:cubicBezTo>
                  <a:cubicBezTo>
                    <a:pt x="407" y="636"/>
                    <a:pt x="407" y="637"/>
                    <a:pt x="406" y="637"/>
                  </a:cubicBezTo>
                  <a:cubicBezTo>
                    <a:pt x="406" y="637"/>
                    <a:pt x="406" y="637"/>
                    <a:pt x="406" y="637"/>
                  </a:cubicBezTo>
                  <a:cubicBezTo>
                    <a:pt x="406" y="637"/>
                    <a:pt x="398" y="641"/>
                    <a:pt x="387" y="648"/>
                  </a:cubicBezTo>
                  <a:cubicBezTo>
                    <a:pt x="387" y="648"/>
                    <a:pt x="387" y="648"/>
                    <a:pt x="387" y="648"/>
                  </a:cubicBezTo>
                  <a:cubicBezTo>
                    <a:pt x="376" y="655"/>
                    <a:pt x="363" y="663"/>
                    <a:pt x="354" y="672"/>
                  </a:cubicBezTo>
                  <a:cubicBezTo>
                    <a:pt x="354" y="672"/>
                    <a:pt x="354" y="672"/>
                    <a:pt x="354" y="672"/>
                  </a:cubicBezTo>
                  <a:cubicBezTo>
                    <a:pt x="352" y="675"/>
                    <a:pt x="349" y="676"/>
                    <a:pt x="346" y="676"/>
                  </a:cubicBezTo>
                  <a:cubicBezTo>
                    <a:pt x="346" y="676"/>
                    <a:pt x="346" y="676"/>
                    <a:pt x="346" y="676"/>
                  </a:cubicBezTo>
                  <a:cubicBezTo>
                    <a:pt x="346" y="676"/>
                    <a:pt x="346" y="676"/>
                    <a:pt x="346" y="676"/>
                  </a:cubicBezTo>
                  <a:close/>
                  <a:moveTo>
                    <a:pt x="202" y="463"/>
                  </a:moveTo>
                  <a:cubicBezTo>
                    <a:pt x="204" y="466"/>
                    <a:pt x="204" y="469"/>
                    <a:pt x="204" y="473"/>
                  </a:cubicBezTo>
                  <a:cubicBezTo>
                    <a:pt x="204" y="473"/>
                    <a:pt x="204" y="473"/>
                    <a:pt x="204" y="473"/>
                  </a:cubicBezTo>
                  <a:cubicBezTo>
                    <a:pt x="204" y="485"/>
                    <a:pt x="198" y="502"/>
                    <a:pt x="199" y="515"/>
                  </a:cubicBezTo>
                  <a:cubicBezTo>
                    <a:pt x="199" y="515"/>
                    <a:pt x="199" y="515"/>
                    <a:pt x="199" y="515"/>
                  </a:cubicBezTo>
                  <a:cubicBezTo>
                    <a:pt x="199" y="519"/>
                    <a:pt x="200" y="521"/>
                    <a:pt x="203" y="523"/>
                  </a:cubicBezTo>
                  <a:cubicBezTo>
                    <a:pt x="203" y="523"/>
                    <a:pt x="203" y="523"/>
                    <a:pt x="203" y="523"/>
                  </a:cubicBezTo>
                  <a:cubicBezTo>
                    <a:pt x="206" y="525"/>
                    <a:pt x="211" y="526"/>
                    <a:pt x="216" y="527"/>
                  </a:cubicBezTo>
                  <a:cubicBezTo>
                    <a:pt x="216" y="527"/>
                    <a:pt x="216" y="527"/>
                    <a:pt x="216" y="527"/>
                  </a:cubicBezTo>
                  <a:cubicBezTo>
                    <a:pt x="226" y="528"/>
                    <a:pt x="237" y="530"/>
                    <a:pt x="240" y="541"/>
                  </a:cubicBezTo>
                  <a:cubicBezTo>
                    <a:pt x="240" y="541"/>
                    <a:pt x="240" y="541"/>
                    <a:pt x="240" y="541"/>
                  </a:cubicBezTo>
                  <a:cubicBezTo>
                    <a:pt x="245" y="559"/>
                    <a:pt x="276" y="585"/>
                    <a:pt x="293" y="602"/>
                  </a:cubicBezTo>
                  <a:cubicBezTo>
                    <a:pt x="293" y="602"/>
                    <a:pt x="293" y="602"/>
                    <a:pt x="293" y="602"/>
                  </a:cubicBezTo>
                  <a:cubicBezTo>
                    <a:pt x="301" y="610"/>
                    <a:pt x="310" y="628"/>
                    <a:pt x="320" y="644"/>
                  </a:cubicBezTo>
                  <a:cubicBezTo>
                    <a:pt x="320" y="644"/>
                    <a:pt x="320" y="644"/>
                    <a:pt x="320" y="644"/>
                  </a:cubicBezTo>
                  <a:cubicBezTo>
                    <a:pt x="329" y="659"/>
                    <a:pt x="339" y="673"/>
                    <a:pt x="346" y="672"/>
                  </a:cubicBezTo>
                  <a:cubicBezTo>
                    <a:pt x="346" y="672"/>
                    <a:pt x="346" y="672"/>
                    <a:pt x="346" y="672"/>
                  </a:cubicBezTo>
                  <a:cubicBezTo>
                    <a:pt x="348" y="672"/>
                    <a:pt x="350" y="672"/>
                    <a:pt x="351" y="670"/>
                  </a:cubicBezTo>
                  <a:cubicBezTo>
                    <a:pt x="351" y="670"/>
                    <a:pt x="351" y="670"/>
                    <a:pt x="351" y="670"/>
                  </a:cubicBezTo>
                  <a:cubicBezTo>
                    <a:pt x="368" y="653"/>
                    <a:pt x="396" y="638"/>
                    <a:pt x="403" y="634"/>
                  </a:cubicBezTo>
                  <a:cubicBezTo>
                    <a:pt x="403" y="634"/>
                    <a:pt x="403" y="634"/>
                    <a:pt x="403" y="634"/>
                  </a:cubicBezTo>
                  <a:cubicBezTo>
                    <a:pt x="402" y="629"/>
                    <a:pt x="402" y="624"/>
                    <a:pt x="402" y="619"/>
                  </a:cubicBezTo>
                  <a:cubicBezTo>
                    <a:pt x="402" y="619"/>
                    <a:pt x="402" y="619"/>
                    <a:pt x="402" y="619"/>
                  </a:cubicBezTo>
                  <a:cubicBezTo>
                    <a:pt x="402" y="563"/>
                    <a:pt x="443" y="489"/>
                    <a:pt x="463" y="469"/>
                  </a:cubicBezTo>
                  <a:cubicBezTo>
                    <a:pt x="463" y="469"/>
                    <a:pt x="463" y="469"/>
                    <a:pt x="463" y="469"/>
                  </a:cubicBezTo>
                  <a:cubicBezTo>
                    <a:pt x="468" y="464"/>
                    <a:pt x="472" y="462"/>
                    <a:pt x="477" y="462"/>
                  </a:cubicBezTo>
                  <a:cubicBezTo>
                    <a:pt x="477" y="462"/>
                    <a:pt x="477" y="462"/>
                    <a:pt x="477" y="462"/>
                  </a:cubicBezTo>
                  <a:cubicBezTo>
                    <a:pt x="486" y="462"/>
                    <a:pt x="494" y="471"/>
                    <a:pt x="501" y="481"/>
                  </a:cubicBezTo>
                  <a:cubicBezTo>
                    <a:pt x="501" y="481"/>
                    <a:pt x="501" y="481"/>
                    <a:pt x="501" y="481"/>
                  </a:cubicBezTo>
                  <a:cubicBezTo>
                    <a:pt x="509" y="490"/>
                    <a:pt x="516" y="502"/>
                    <a:pt x="523" y="509"/>
                  </a:cubicBezTo>
                  <a:cubicBezTo>
                    <a:pt x="523" y="509"/>
                    <a:pt x="523" y="509"/>
                    <a:pt x="523" y="509"/>
                  </a:cubicBezTo>
                  <a:cubicBezTo>
                    <a:pt x="527" y="513"/>
                    <a:pt x="530" y="514"/>
                    <a:pt x="531" y="514"/>
                  </a:cubicBezTo>
                  <a:cubicBezTo>
                    <a:pt x="531" y="514"/>
                    <a:pt x="531" y="514"/>
                    <a:pt x="531" y="514"/>
                  </a:cubicBezTo>
                  <a:cubicBezTo>
                    <a:pt x="535" y="515"/>
                    <a:pt x="538" y="509"/>
                    <a:pt x="541" y="503"/>
                  </a:cubicBezTo>
                  <a:cubicBezTo>
                    <a:pt x="541" y="503"/>
                    <a:pt x="541" y="503"/>
                    <a:pt x="541" y="503"/>
                  </a:cubicBezTo>
                  <a:cubicBezTo>
                    <a:pt x="545" y="497"/>
                    <a:pt x="549" y="490"/>
                    <a:pt x="556" y="490"/>
                  </a:cubicBezTo>
                  <a:cubicBezTo>
                    <a:pt x="556" y="490"/>
                    <a:pt x="556" y="490"/>
                    <a:pt x="556" y="490"/>
                  </a:cubicBezTo>
                  <a:cubicBezTo>
                    <a:pt x="561" y="490"/>
                    <a:pt x="564" y="493"/>
                    <a:pt x="566" y="498"/>
                  </a:cubicBezTo>
                  <a:cubicBezTo>
                    <a:pt x="566" y="498"/>
                    <a:pt x="566" y="498"/>
                    <a:pt x="566" y="498"/>
                  </a:cubicBezTo>
                  <a:cubicBezTo>
                    <a:pt x="567" y="502"/>
                    <a:pt x="568" y="508"/>
                    <a:pt x="569" y="513"/>
                  </a:cubicBezTo>
                  <a:cubicBezTo>
                    <a:pt x="569" y="513"/>
                    <a:pt x="569" y="513"/>
                    <a:pt x="569" y="513"/>
                  </a:cubicBezTo>
                  <a:cubicBezTo>
                    <a:pt x="570" y="525"/>
                    <a:pt x="571" y="538"/>
                    <a:pt x="576" y="543"/>
                  </a:cubicBezTo>
                  <a:cubicBezTo>
                    <a:pt x="576" y="543"/>
                    <a:pt x="576" y="543"/>
                    <a:pt x="576" y="543"/>
                  </a:cubicBezTo>
                  <a:cubicBezTo>
                    <a:pt x="576" y="543"/>
                    <a:pt x="576" y="543"/>
                    <a:pt x="576" y="543"/>
                  </a:cubicBezTo>
                  <a:cubicBezTo>
                    <a:pt x="576" y="543"/>
                    <a:pt x="576" y="543"/>
                    <a:pt x="576" y="543"/>
                  </a:cubicBezTo>
                  <a:cubicBezTo>
                    <a:pt x="577" y="543"/>
                    <a:pt x="578" y="543"/>
                    <a:pt x="579" y="543"/>
                  </a:cubicBezTo>
                  <a:cubicBezTo>
                    <a:pt x="579" y="543"/>
                    <a:pt x="579" y="543"/>
                    <a:pt x="579" y="543"/>
                  </a:cubicBezTo>
                  <a:cubicBezTo>
                    <a:pt x="595" y="543"/>
                    <a:pt x="610" y="537"/>
                    <a:pt x="621" y="527"/>
                  </a:cubicBezTo>
                  <a:cubicBezTo>
                    <a:pt x="621" y="527"/>
                    <a:pt x="621" y="527"/>
                    <a:pt x="621" y="527"/>
                  </a:cubicBezTo>
                  <a:cubicBezTo>
                    <a:pt x="632" y="517"/>
                    <a:pt x="640" y="504"/>
                    <a:pt x="640" y="492"/>
                  </a:cubicBezTo>
                  <a:cubicBezTo>
                    <a:pt x="640" y="492"/>
                    <a:pt x="640" y="492"/>
                    <a:pt x="640" y="492"/>
                  </a:cubicBezTo>
                  <a:cubicBezTo>
                    <a:pt x="640" y="479"/>
                    <a:pt x="635" y="470"/>
                    <a:pt x="630" y="462"/>
                  </a:cubicBezTo>
                  <a:cubicBezTo>
                    <a:pt x="630" y="462"/>
                    <a:pt x="630" y="462"/>
                    <a:pt x="630" y="462"/>
                  </a:cubicBezTo>
                  <a:cubicBezTo>
                    <a:pt x="626" y="454"/>
                    <a:pt x="621" y="448"/>
                    <a:pt x="621" y="441"/>
                  </a:cubicBezTo>
                  <a:cubicBezTo>
                    <a:pt x="621" y="441"/>
                    <a:pt x="621" y="441"/>
                    <a:pt x="621" y="441"/>
                  </a:cubicBezTo>
                  <a:cubicBezTo>
                    <a:pt x="620" y="439"/>
                    <a:pt x="621" y="437"/>
                    <a:pt x="622" y="436"/>
                  </a:cubicBezTo>
                  <a:cubicBezTo>
                    <a:pt x="622" y="436"/>
                    <a:pt x="622" y="436"/>
                    <a:pt x="622" y="436"/>
                  </a:cubicBezTo>
                  <a:cubicBezTo>
                    <a:pt x="607" y="422"/>
                    <a:pt x="589" y="405"/>
                    <a:pt x="582" y="398"/>
                  </a:cubicBezTo>
                  <a:cubicBezTo>
                    <a:pt x="582" y="398"/>
                    <a:pt x="582" y="398"/>
                    <a:pt x="582" y="398"/>
                  </a:cubicBezTo>
                  <a:cubicBezTo>
                    <a:pt x="577" y="393"/>
                    <a:pt x="575" y="385"/>
                    <a:pt x="575" y="376"/>
                  </a:cubicBezTo>
                  <a:cubicBezTo>
                    <a:pt x="575" y="376"/>
                    <a:pt x="575" y="376"/>
                    <a:pt x="575" y="376"/>
                  </a:cubicBezTo>
                  <a:cubicBezTo>
                    <a:pt x="575" y="354"/>
                    <a:pt x="586" y="324"/>
                    <a:pt x="605" y="306"/>
                  </a:cubicBezTo>
                  <a:cubicBezTo>
                    <a:pt x="605" y="306"/>
                    <a:pt x="605" y="306"/>
                    <a:pt x="605" y="306"/>
                  </a:cubicBezTo>
                  <a:cubicBezTo>
                    <a:pt x="611" y="299"/>
                    <a:pt x="618" y="297"/>
                    <a:pt x="625" y="297"/>
                  </a:cubicBezTo>
                  <a:cubicBezTo>
                    <a:pt x="625" y="297"/>
                    <a:pt x="625" y="297"/>
                    <a:pt x="625" y="297"/>
                  </a:cubicBezTo>
                  <a:cubicBezTo>
                    <a:pt x="646" y="297"/>
                    <a:pt x="668" y="320"/>
                    <a:pt x="690" y="319"/>
                  </a:cubicBezTo>
                  <a:cubicBezTo>
                    <a:pt x="690" y="319"/>
                    <a:pt x="690" y="319"/>
                    <a:pt x="690" y="319"/>
                  </a:cubicBezTo>
                  <a:cubicBezTo>
                    <a:pt x="704" y="319"/>
                    <a:pt x="714" y="308"/>
                    <a:pt x="722" y="291"/>
                  </a:cubicBezTo>
                  <a:cubicBezTo>
                    <a:pt x="722" y="291"/>
                    <a:pt x="722" y="291"/>
                    <a:pt x="722" y="291"/>
                  </a:cubicBezTo>
                  <a:cubicBezTo>
                    <a:pt x="731" y="274"/>
                    <a:pt x="738" y="253"/>
                    <a:pt x="745" y="237"/>
                  </a:cubicBezTo>
                  <a:cubicBezTo>
                    <a:pt x="745" y="237"/>
                    <a:pt x="745" y="237"/>
                    <a:pt x="745" y="237"/>
                  </a:cubicBezTo>
                  <a:cubicBezTo>
                    <a:pt x="759" y="208"/>
                    <a:pt x="767" y="175"/>
                    <a:pt x="776" y="161"/>
                  </a:cubicBezTo>
                  <a:cubicBezTo>
                    <a:pt x="776" y="161"/>
                    <a:pt x="776" y="161"/>
                    <a:pt x="776" y="161"/>
                  </a:cubicBezTo>
                  <a:cubicBezTo>
                    <a:pt x="765" y="150"/>
                    <a:pt x="728" y="139"/>
                    <a:pt x="690" y="130"/>
                  </a:cubicBezTo>
                  <a:cubicBezTo>
                    <a:pt x="690" y="130"/>
                    <a:pt x="690" y="130"/>
                    <a:pt x="690" y="130"/>
                  </a:cubicBezTo>
                  <a:cubicBezTo>
                    <a:pt x="652" y="121"/>
                    <a:pt x="614" y="113"/>
                    <a:pt x="598" y="105"/>
                  </a:cubicBezTo>
                  <a:cubicBezTo>
                    <a:pt x="598" y="105"/>
                    <a:pt x="598" y="105"/>
                    <a:pt x="598" y="105"/>
                  </a:cubicBezTo>
                  <a:cubicBezTo>
                    <a:pt x="586" y="117"/>
                    <a:pt x="568" y="131"/>
                    <a:pt x="553" y="131"/>
                  </a:cubicBezTo>
                  <a:cubicBezTo>
                    <a:pt x="553" y="131"/>
                    <a:pt x="553" y="131"/>
                    <a:pt x="553" y="131"/>
                  </a:cubicBezTo>
                  <a:cubicBezTo>
                    <a:pt x="547" y="131"/>
                    <a:pt x="541" y="129"/>
                    <a:pt x="536" y="124"/>
                  </a:cubicBezTo>
                  <a:cubicBezTo>
                    <a:pt x="536" y="124"/>
                    <a:pt x="536" y="124"/>
                    <a:pt x="536" y="124"/>
                  </a:cubicBezTo>
                  <a:cubicBezTo>
                    <a:pt x="510" y="98"/>
                    <a:pt x="500" y="67"/>
                    <a:pt x="477" y="68"/>
                  </a:cubicBezTo>
                  <a:cubicBezTo>
                    <a:pt x="477" y="68"/>
                    <a:pt x="477" y="68"/>
                    <a:pt x="477" y="68"/>
                  </a:cubicBezTo>
                  <a:cubicBezTo>
                    <a:pt x="463" y="68"/>
                    <a:pt x="453" y="55"/>
                    <a:pt x="441" y="41"/>
                  </a:cubicBezTo>
                  <a:cubicBezTo>
                    <a:pt x="441" y="41"/>
                    <a:pt x="441" y="41"/>
                    <a:pt x="441" y="41"/>
                  </a:cubicBezTo>
                  <a:cubicBezTo>
                    <a:pt x="428" y="27"/>
                    <a:pt x="413" y="12"/>
                    <a:pt x="390" y="6"/>
                  </a:cubicBezTo>
                  <a:cubicBezTo>
                    <a:pt x="390" y="6"/>
                    <a:pt x="390" y="6"/>
                    <a:pt x="390" y="6"/>
                  </a:cubicBezTo>
                  <a:cubicBezTo>
                    <a:pt x="384" y="4"/>
                    <a:pt x="379" y="4"/>
                    <a:pt x="375" y="4"/>
                  </a:cubicBezTo>
                  <a:cubicBezTo>
                    <a:pt x="375" y="4"/>
                    <a:pt x="375" y="4"/>
                    <a:pt x="375" y="4"/>
                  </a:cubicBezTo>
                  <a:cubicBezTo>
                    <a:pt x="358" y="4"/>
                    <a:pt x="351" y="14"/>
                    <a:pt x="343" y="25"/>
                  </a:cubicBezTo>
                  <a:cubicBezTo>
                    <a:pt x="343" y="25"/>
                    <a:pt x="343" y="25"/>
                    <a:pt x="343" y="25"/>
                  </a:cubicBezTo>
                  <a:cubicBezTo>
                    <a:pt x="349" y="27"/>
                    <a:pt x="353" y="29"/>
                    <a:pt x="356" y="32"/>
                  </a:cubicBezTo>
                  <a:cubicBezTo>
                    <a:pt x="356" y="32"/>
                    <a:pt x="356" y="32"/>
                    <a:pt x="356" y="32"/>
                  </a:cubicBezTo>
                  <a:cubicBezTo>
                    <a:pt x="359" y="35"/>
                    <a:pt x="360" y="38"/>
                    <a:pt x="360" y="41"/>
                  </a:cubicBezTo>
                  <a:cubicBezTo>
                    <a:pt x="360" y="41"/>
                    <a:pt x="360" y="41"/>
                    <a:pt x="360" y="41"/>
                  </a:cubicBezTo>
                  <a:cubicBezTo>
                    <a:pt x="360" y="48"/>
                    <a:pt x="354" y="55"/>
                    <a:pt x="346" y="60"/>
                  </a:cubicBezTo>
                  <a:cubicBezTo>
                    <a:pt x="346" y="60"/>
                    <a:pt x="346" y="60"/>
                    <a:pt x="346" y="60"/>
                  </a:cubicBezTo>
                  <a:cubicBezTo>
                    <a:pt x="338" y="65"/>
                    <a:pt x="328" y="68"/>
                    <a:pt x="319" y="68"/>
                  </a:cubicBezTo>
                  <a:cubicBezTo>
                    <a:pt x="319" y="68"/>
                    <a:pt x="319" y="68"/>
                    <a:pt x="319" y="68"/>
                  </a:cubicBezTo>
                  <a:cubicBezTo>
                    <a:pt x="299" y="68"/>
                    <a:pt x="280" y="86"/>
                    <a:pt x="262" y="104"/>
                  </a:cubicBezTo>
                  <a:cubicBezTo>
                    <a:pt x="262" y="104"/>
                    <a:pt x="262" y="104"/>
                    <a:pt x="262" y="104"/>
                  </a:cubicBezTo>
                  <a:cubicBezTo>
                    <a:pt x="259" y="108"/>
                    <a:pt x="256" y="109"/>
                    <a:pt x="253" y="109"/>
                  </a:cubicBezTo>
                  <a:cubicBezTo>
                    <a:pt x="253" y="109"/>
                    <a:pt x="253" y="109"/>
                    <a:pt x="253" y="109"/>
                  </a:cubicBezTo>
                  <a:cubicBezTo>
                    <a:pt x="244" y="109"/>
                    <a:pt x="240" y="100"/>
                    <a:pt x="231" y="92"/>
                  </a:cubicBezTo>
                  <a:cubicBezTo>
                    <a:pt x="231" y="92"/>
                    <a:pt x="231" y="92"/>
                    <a:pt x="231" y="92"/>
                  </a:cubicBezTo>
                  <a:cubicBezTo>
                    <a:pt x="223" y="83"/>
                    <a:pt x="212" y="76"/>
                    <a:pt x="195" y="75"/>
                  </a:cubicBezTo>
                  <a:cubicBezTo>
                    <a:pt x="195" y="75"/>
                    <a:pt x="195" y="75"/>
                    <a:pt x="195" y="75"/>
                  </a:cubicBezTo>
                  <a:cubicBezTo>
                    <a:pt x="165" y="75"/>
                    <a:pt x="126" y="69"/>
                    <a:pt x="99" y="69"/>
                  </a:cubicBezTo>
                  <a:cubicBezTo>
                    <a:pt x="99" y="69"/>
                    <a:pt x="99" y="69"/>
                    <a:pt x="99" y="69"/>
                  </a:cubicBezTo>
                  <a:cubicBezTo>
                    <a:pt x="86" y="69"/>
                    <a:pt x="76" y="71"/>
                    <a:pt x="72" y="75"/>
                  </a:cubicBezTo>
                  <a:cubicBezTo>
                    <a:pt x="72" y="75"/>
                    <a:pt x="72" y="75"/>
                    <a:pt x="72" y="75"/>
                  </a:cubicBezTo>
                  <a:cubicBezTo>
                    <a:pt x="59" y="87"/>
                    <a:pt x="22" y="99"/>
                    <a:pt x="9" y="121"/>
                  </a:cubicBezTo>
                  <a:cubicBezTo>
                    <a:pt x="9" y="121"/>
                    <a:pt x="9" y="121"/>
                    <a:pt x="9" y="121"/>
                  </a:cubicBezTo>
                  <a:cubicBezTo>
                    <a:pt x="10" y="120"/>
                    <a:pt x="12" y="119"/>
                    <a:pt x="14" y="119"/>
                  </a:cubicBezTo>
                  <a:cubicBezTo>
                    <a:pt x="14" y="119"/>
                    <a:pt x="14" y="119"/>
                    <a:pt x="14" y="119"/>
                  </a:cubicBezTo>
                  <a:cubicBezTo>
                    <a:pt x="19" y="119"/>
                    <a:pt x="24" y="125"/>
                    <a:pt x="29" y="138"/>
                  </a:cubicBezTo>
                  <a:cubicBezTo>
                    <a:pt x="29" y="138"/>
                    <a:pt x="29" y="138"/>
                    <a:pt x="29" y="138"/>
                  </a:cubicBezTo>
                  <a:cubicBezTo>
                    <a:pt x="42" y="176"/>
                    <a:pt x="97" y="209"/>
                    <a:pt x="97" y="264"/>
                  </a:cubicBezTo>
                  <a:cubicBezTo>
                    <a:pt x="97" y="264"/>
                    <a:pt x="97" y="264"/>
                    <a:pt x="97" y="264"/>
                  </a:cubicBezTo>
                  <a:cubicBezTo>
                    <a:pt x="97" y="304"/>
                    <a:pt x="116" y="361"/>
                    <a:pt x="116" y="410"/>
                  </a:cubicBezTo>
                  <a:cubicBezTo>
                    <a:pt x="116" y="410"/>
                    <a:pt x="116" y="410"/>
                    <a:pt x="116" y="410"/>
                  </a:cubicBezTo>
                  <a:cubicBezTo>
                    <a:pt x="116" y="414"/>
                    <a:pt x="116" y="418"/>
                    <a:pt x="116" y="421"/>
                  </a:cubicBezTo>
                  <a:cubicBezTo>
                    <a:pt x="116" y="421"/>
                    <a:pt x="116" y="421"/>
                    <a:pt x="116" y="421"/>
                  </a:cubicBezTo>
                  <a:cubicBezTo>
                    <a:pt x="121" y="429"/>
                    <a:pt x="125" y="445"/>
                    <a:pt x="129" y="461"/>
                  </a:cubicBezTo>
                  <a:cubicBezTo>
                    <a:pt x="129" y="461"/>
                    <a:pt x="129" y="461"/>
                    <a:pt x="129" y="461"/>
                  </a:cubicBezTo>
                  <a:cubicBezTo>
                    <a:pt x="133" y="476"/>
                    <a:pt x="137" y="492"/>
                    <a:pt x="142" y="497"/>
                  </a:cubicBezTo>
                  <a:cubicBezTo>
                    <a:pt x="142" y="497"/>
                    <a:pt x="142" y="497"/>
                    <a:pt x="142" y="497"/>
                  </a:cubicBezTo>
                  <a:cubicBezTo>
                    <a:pt x="143" y="498"/>
                    <a:pt x="144" y="498"/>
                    <a:pt x="146" y="498"/>
                  </a:cubicBezTo>
                  <a:cubicBezTo>
                    <a:pt x="146" y="498"/>
                    <a:pt x="146" y="498"/>
                    <a:pt x="146" y="498"/>
                  </a:cubicBezTo>
                  <a:cubicBezTo>
                    <a:pt x="151" y="499"/>
                    <a:pt x="160" y="489"/>
                    <a:pt x="168" y="480"/>
                  </a:cubicBezTo>
                  <a:cubicBezTo>
                    <a:pt x="168" y="480"/>
                    <a:pt x="168" y="480"/>
                    <a:pt x="168" y="480"/>
                  </a:cubicBezTo>
                  <a:cubicBezTo>
                    <a:pt x="177" y="470"/>
                    <a:pt x="185" y="460"/>
                    <a:pt x="194" y="459"/>
                  </a:cubicBezTo>
                  <a:cubicBezTo>
                    <a:pt x="194" y="459"/>
                    <a:pt x="194" y="459"/>
                    <a:pt x="194" y="459"/>
                  </a:cubicBezTo>
                  <a:cubicBezTo>
                    <a:pt x="194" y="459"/>
                    <a:pt x="194" y="459"/>
                    <a:pt x="194" y="459"/>
                  </a:cubicBezTo>
                  <a:cubicBezTo>
                    <a:pt x="194" y="459"/>
                    <a:pt x="194" y="459"/>
                    <a:pt x="194" y="459"/>
                  </a:cubicBezTo>
                  <a:cubicBezTo>
                    <a:pt x="198" y="459"/>
                    <a:pt x="200" y="461"/>
                    <a:pt x="202" y="463"/>
                  </a:cubicBezTo>
                  <a:close/>
                  <a:moveTo>
                    <a:pt x="597" y="104"/>
                  </a:moveTo>
                  <a:cubicBezTo>
                    <a:pt x="598" y="103"/>
                    <a:pt x="598" y="103"/>
                    <a:pt x="598" y="103"/>
                  </a:cubicBezTo>
                  <a:cubicBezTo>
                    <a:pt x="597" y="104"/>
                    <a:pt x="597" y="104"/>
                    <a:pt x="597" y="104"/>
                  </a:cubicBezTo>
                  <a:close/>
                </a:path>
              </a:pathLst>
            </a:custGeom>
            <a:noFill/>
            <a:ln w="9525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3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62027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组合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034" y="1543504"/>
            <a:ext cx="3779837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195"/>
          <p:cNvSpPr>
            <a:spLocks noChangeArrowheads="1"/>
          </p:cNvSpPr>
          <p:nvPr/>
        </p:nvSpPr>
        <p:spPr bwMode="auto">
          <a:xfrm>
            <a:off x="2358571" y="2967492"/>
            <a:ext cx="2982913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sz="11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endParaRPr lang="zh-CN" altLang="en-US" sz="11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" name="文本框 196"/>
          <p:cNvSpPr txBox="1">
            <a:spLocks noChangeArrowheads="1"/>
          </p:cNvSpPr>
          <p:nvPr/>
        </p:nvSpPr>
        <p:spPr bwMode="auto">
          <a:xfrm>
            <a:off x="2291896" y="2659517"/>
            <a:ext cx="2266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5" name="矩形 197"/>
          <p:cNvSpPr>
            <a:spLocks noChangeArrowheads="1"/>
          </p:cNvSpPr>
          <p:nvPr/>
        </p:nvSpPr>
        <p:spPr bwMode="auto">
          <a:xfrm>
            <a:off x="2363334" y="3792992"/>
            <a:ext cx="300990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sz="11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endParaRPr lang="zh-CN" altLang="en-US" sz="11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6" name="文本框 198"/>
          <p:cNvSpPr txBox="1">
            <a:spLocks noChangeArrowheads="1"/>
          </p:cNvSpPr>
          <p:nvPr/>
        </p:nvSpPr>
        <p:spPr bwMode="auto">
          <a:xfrm>
            <a:off x="2298246" y="3485017"/>
            <a:ext cx="22606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7" name="矩形 199"/>
          <p:cNvSpPr>
            <a:spLocks noChangeArrowheads="1"/>
          </p:cNvSpPr>
          <p:nvPr/>
        </p:nvSpPr>
        <p:spPr bwMode="auto">
          <a:xfrm>
            <a:off x="2358571" y="4640717"/>
            <a:ext cx="307657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sz="1100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endParaRPr lang="zh-CN" altLang="en-US" sz="1100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8" name="文本框 200"/>
          <p:cNvSpPr txBox="1">
            <a:spLocks noChangeArrowheads="1"/>
          </p:cNvSpPr>
          <p:nvPr/>
        </p:nvSpPr>
        <p:spPr bwMode="auto">
          <a:xfrm>
            <a:off x="2291896" y="4332742"/>
            <a:ext cx="22050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9" name="文本框 201"/>
          <p:cNvSpPr txBox="1">
            <a:spLocks noChangeArrowheads="1"/>
          </p:cNvSpPr>
          <p:nvPr/>
        </p:nvSpPr>
        <p:spPr bwMode="auto">
          <a:xfrm>
            <a:off x="2298246" y="2091192"/>
            <a:ext cx="213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单击输入标题文字</a:t>
            </a:r>
          </a:p>
        </p:txBody>
      </p:sp>
      <p:cxnSp>
        <p:nvCxnSpPr>
          <p:cNvPr id="10" name="直接连接符 202"/>
          <p:cNvCxnSpPr>
            <a:cxnSpLocks noChangeShapeType="1"/>
          </p:cNvCxnSpPr>
          <p:nvPr/>
        </p:nvCxnSpPr>
        <p:spPr bwMode="auto">
          <a:xfrm>
            <a:off x="2466521" y="2513467"/>
            <a:ext cx="2413000" cy="1428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 type="diamond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4547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/>
        </p:nvSpPr>
        <p:spPr bwMode="auto">
          <a:xfrm>
            <a:off x="2329543" y="1843315"/>
            <a:ext cx="1687513" cy="20256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矩形 5"/>
          <p:cNvSpPr>
            <a:spLocks noChangeArrowheads="1"/>
          </p:cNvSpPr>
          <p:nvPr/>
        </p:nvSpPr>
        <p:spPr bwMode="auto">
          <a:xfrm>
            <a:off x="4437743" y="1843315"/>
            <a:ext cx="1689100" cy="20256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6"/>
          <p:cNvSpPr>
            <a:spLocks noChangeArrowheads="1"/>
          </p:cNvSpPr>
          <p:nvPr/>
        </p:nvSpPr>
        <p:spPr bwMode="auto">
          <a:xfrm>
            <a:off x="6547531" y="1843315"/>
            <a:ext cx="1689100" cy="2025650"/>
          </a:xfrm>
          <a:prstGeom prst="rect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7"/>
          <p:cNvSpPr>
            <a:spLocks noChangeArrowheads="1"/>
          </p:cNvSpPr>
          <p:nvPr/>
        </p:nvSpPr>
        <p:spPr bwMode="auto">
          <a:xfrm>
            <a:off x="8657318" y="1843315"/>
            <a:ext cx="1687513" cy="202565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矩形 8"/>
          <p:cNvSpPr>
            <a:spLocks noChangeArrowheads="1"/>
          </p:cNvSpPr>
          <p:nvPr/>
        </p:nvSpPr>
        <p:spPr bwMode="auto">
          <a:xfrm>
            <a:off x="2329543" y="3868965"/>
            <a:ext cx="1687513" cy="143351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9"/>
          <p:cNvSpPr>
            <a:spLocks noChangeArrowheads="1"/>
          </p:cNvSpPr>
          <p:nvPr/>
        </p:nvSpPr>
        <p:spPr bwMode="auto">
          <a:xfrm>
            <a:off x="4437743" y="3868965"/>
            <a:ext cx="1689100" cy="143351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10"/>
          <p:cNvSpPr>
            <a:spLocks noChangeArrowheads="1"/>
          </p:cNvSpPr>
          <p:nvPr/>
        </p:nvSpPr>
        <p:spPr bwMode="auto">
          <a:xfrm>
            <a:off x="6547531" y="3868965"/>
            <a:ext cx="1689100" cy="143351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矩形 11"/>
          <p:cNvSpPr>
            <a:spLocks noChangeArrowheads="1"/>
          </p:cNvSpPr>
          <p:nvPr/>
        </p:nvSpPr>
        <p:spPr bwMode="auto">
          <a:xfrm>
            <a:off x="8657318" y="3868965"/>
            <a:ext cx="1687513" cy="1433513"/>
          </a:xfrm>
          <a:prstGeom prst="rect">
            <a:avLst/>
          </a:prstGeom>
          <a:noFill/>
          <a:ln w="12700">
            <a:solidFill>
              <a:schemeClr val="bg1">
                <a:alpha val="16862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10" name="图片 12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431" y="1994128"/>
            <a:ext cx="1008062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/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06" y="1959203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4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9743" y="1994128"/>
            <a:ext cx="1016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椭圆 15"/>
          <p:cNvSpPr>
            <a:spLocks noChangeArrowheads="1"/>
          </p:cNvSpPr>
          <p:nvPr/>
        </p:nvSpPr>
        <p:spPr bwMode="auto">
          <a:xfrm>
            <a:off x="3055031" y="3303815"/>
            <a:ext cx="219075" cy="1968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椭圆 16"/>
          <p:cNvSpPr>
            <a:spLocks noChangeArrowheads="1"/>
          </p:cNvSpPr>
          <p:nvPr/>
        </p:nvSpPr>
        <p:spPr bwMode="auto">
          <a:xfrm>
            <a:off x="5164818" y="3303815"/>
            <a:ext cx="219075" cy="1968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椭圆 17"/>
          <p:cNvSpPr>
            <a:spLocks noChangeArrowheads="1"/>
          </p:cNvSpPr>
          <p:nvPr/>
        </p:nvSpPr>
        <p:spPr bwMode="auto">
          <a:xfrm>
            <a:off x="7282543" y="3300640"/>
            <a:ext cx="219075" cy="1968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椭圆 18"/>
          <p:cNvSpPr>
            <a:spLocks noChangeArrowheads="1"/>
          </p:cNvSpPr>
          <p:nvPr/>
        </p:nvSpPr>
        <p:spPr bwMode="auto">
          <a:xfrm>
            <a:off x="9378043" y="3300640"/>
            <a:ext cx="219075" cy="19685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7" name="直接连接符 19"/>
          <p:cNvCxnSpPr>
            <a:cxnSpLocks noChangeShapeType="1"/>
            <a:stCxn id="13" idx="6"/>
            <a:endCxn id="14" idx="2"/>
          </p:cNvCxnSpPr>
          <p:nvPr/>
        </p:nvCxnSpPr>
        <p:spPr bwMode="auto">
          <a:xfrm>
            <a:off x="3274106" y="3402240"/>
            <a:ext cx="1890712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20"/>
          <p:cNvCxnSpPr>
            <a:cxnSpLocks noChangeShapeType="1"/>
            <a:stCxn id="14" idx="6"/>
            <a:endCxn id="15" idx="2"/>
          </p:cNvCxnSpPr>
          <p:nvPr/>
        </p:nvCxnSpPr>
        <p:spPr bwMode="auto">
          <a:xfrm flipV="1">
            <a:off x="5383893" y="3399065"/>
            <a:ext cx="1898650" cy="317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21"/>
          <p:cNvCxnSpPr>
            <a:cxnSpLocks noChangeShapeType="1"/>
            <a:stCxn id="15" idx="6"/>
            <a:endCxn id="16" idx="2"/>
          </p:cNvCxnSpPr>
          <p:nvPr/>
        </p:nvCxnSpPr>
        <p:spPr bwMode="auto">
          <a:xfrm flipV="1">
            <a:off x="7501618" y="3399065"/>
            <a:ext cx="1876425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2299381" y="3967390"/>
            <a:ext cx="1747837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</a:p>
        </p:txBody>
      </p: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4409168" y="3984853"/>
            <a:ext cx="1747838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539593" y="4019778"/>
            <a:ext cx="1747838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</a:p>
        </p:txBody>
      </p:sp>
      <p:sp>
        <p:nvSpPr>
          <p:cNvPr id="23" name="矩形 1"/>
          <p:cNvSpPr>
            <a:spLocks noChangeArrowheads="1"/>
          </p:cNvSpPr>
          <p:nvPr/>
        </p:nvSpPr>
        <p:spPr bwMode="auto">
          <a:xfrm>
            <a:off x="8627156" y="4019778"/>
            <a:ext cx="1747837" cy="89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</a:p>
        </p:txBody>
      </p:sp>
      <p:pic>
        <p:nvPicPr>
          <p:cNvPr id="24" name="图片 26"/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743" y="2035403"/>
            <a:ext cx="1087438" cy="108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sp>
        <p:nvSpPr>
          <p:cNvPr id="28" name="矩形 10"/>
          <p:cNvSpPr>
            <a:spLocks noChangeArrowheads="1"/>
          </p:cNvSpPr>
          <p:nvPr/>
        </p:nvSpPr>
        <p:spPr bwMode="auto">
          <a:xfrm>
            <a:off x="8662761" y="3868965"/>
            <a:ext cx="1689100" cy="1433513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50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3" grpId="0" animBg="1" autoUpdateAnimBg="0"/>
      <p:bldP spid="14" grpId="0" animBg="1" autoUpdateAnimBg="0"/>
      <p:bldP spid="15" grpId="0" animBg="1" autoUpdateAnimBg="0"/>
      <p:bldP spid="16" grpId="0" animBg="1" autoUpdateAnimBg="0"/>
      <p:bldP spid="20" grpId="0" autoUpdateAnimBg="0"/>
      <p:bldP spid="21" grpId="0" autoUpdateAnimBg="0"/>
      <p:bldP spid="22" grpId="0" autoUpdateAnimBg="0"/>
      <p:bldP spid="23" grpId="0" autoUpdateAnimBg="0"/>
      <p:bldP spid="2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4"/>
          <p:cNvSpPr>
            <a:spLocks noChangeArrowheads="1"/>
          </p:cNvSpPr>
          <p:nvPr/>
        </p:nvSpPr>
        <p:spPr bwMode="auto">
          <a:xfrm>
            <a:off x="8213952" y="1042761"/>
            <a:ext cx="2936875" cy="4976813"/>
          </a:xfrm>
          <a:prstGeom prst="roundRect">
            <a:avLst>
              <a:gd name="adj" fmla="val 16667"/>
            </a:avLst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圆角矩形 5"/>
          <p:cNvSpPr>
            <a:spLocks noChangeArrowheads="1"/>
          </p:cNvSpPr>
          <p:nvPr/>
        </p:nvSpPr>
        <p:spPr bwMode="auto">
          <a:xfrm>
            <a:off x="1098777" y="1042761"/>
            <a:ext cx="2936875" cy="4976813"/>
          </a:xfrm>
          <a:prstGeom prst="roundRect">
            <a:avLst>
              <a:gd name="adj" fmla="val 16667"/>
            </a:avLst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圆角矩形 6"/>
          <p:cNvSpPr>
            <a:spLocks noChangeArrowheads="1"/>
          </p:cNvSpPr>
          <p:nvPr/>
        </p:nvSpPr>
        <p:spPr bwMode="auto">
          <a:xfrm>
            <a:off x="4680177" y="1042761"/>
            <a:ext cx="2935287" cy="4976813"/>
          </a:xfrm>
          <a:prstGeom prst="roundRect">
            <a:avLst>
              <a:gd name="adj" fmla="val 16667"/>
            </a:avLst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5" name="直接连接符 7"/>
          <p:cNvCxnSpPr>
            <a:cxnSpLocks noChangeShapeType="1"/>
          </p:cNvCxnSpPr>
          <p:nvPr/>
        </p:nvCxnSpPr>
        <p:spPr bwMode="auto">
          <a:xfrm>
            <a:off x="4383314" y="1164999"/>
            <a:ext cx="0" cy="4587875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8"/>
          <p:cNvCxnSpPr>
            <a:cxnSpLocks noChangeShapeType="1"/>
          </p:cNvCxnSpPr>
          <p:nvPr/>
        </p:nvCxnSpPr>
        <p:spPr bwMode="auto">
          <a:xfrm>
            <a:off x="7912327" y="1177699"/>
            <a:ext cx="0" cy="4589462"/>
          </a:xfrm>
          <a:prstGeom prst="line">
            <a:avLst/>
          </a:prstGeom>
          <a:noFill/>
          <a:ln w="6350">
            <a:solidFill>
              <a:schemeClr val="bg1"/>
            </a:solidFill>
            <a:prstDash val="dash"/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" name="图片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802" y="1330099"/>
            <a:ext cx="2201862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852" y="1330099"/>
            <a:ext cx="2200275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3202" y="1330099"/>
            <a:ext cx="2339975" cy="2751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12"/>
          <p:cNvSpPr>
            <a:spLocks noChangeArrowheads="1"/>
          </p:cNvSpPr>
          <p:nvPr/>
        </p:nvSpPr>
        <p:spPr bwMode="auto">
          <a:xfrm>
            <a:off x="1433739" y="4870224"/>
            <a:ext cx="2386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3"/>
          <p:cNvSpPr txBox="1">
            <a:spLocks noChangeArrowheads="1"/>
          </p:cNvSpPr>
          <p:nvPr/>
        </p:nvSpPr>
        <p:spPr bwMode="auto">
          <a:xfrm>
            <a:off x="1365477" y="4371749"/>
            <a:ext cx="2454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cxnSp>
        <p:nvCxnSpPr>
          <p:cNvPr id="12" name="直接连接符 14"/>
          <p:cNvCxnSpPr>
            <a:cxnSpLocks noChangeShapeType="1"/>
          </p:cNvCxnSpPr>
          <p:nvPr/>
        </p:nvCxnSpPr>
        <p:spPr bwMode="auto">
          <a:xfrm>
            <a:off x="1390877" y="4762274"/>
            <a:ext cx="2381250" cy="476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矩形 15"/>
          <p:cNvSpPr>
            <a:spLocks noChangeArrowheads="1"/>
          </p:cNvSpPr>
          <p:nvPr/>
        </p:nvSpPr>
        <p:spPr bwMode="auto">
          <a:xfrm>
            <a:off x="5050064" y="4870224"/>
            <a:ext cx="238601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6"/>
          <p:cNvSpPr txBox="1">
            <a:spLocks noChangeArrowheads="1"/>
          </p:cNvSpPr>
          <p:nvPr/>
        </p:nvSpPr>
        <p:spPr bwMode="auto">
          <a:xfrm>
            <a:off x="4981802" y="4371749"/>
            <a:ext cx="24542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cxnSp>
        <p:nvCxnSpPr>
          <p:cNvPr id="15" name="直接连接符 17"/>
          <p:cNvCxnSpPr>
            <a:cxnSpLocks noChangeShapeType="1"/>
          </p:cNvCxnSpPr>
          <p:nvPr/>
        </p:nvCxnSpPr>
        <p:spPr bwMode="auto">
          <a:xfrm>
            <a:off x="5007202" y="4762274"/>
            <a:ext cx="2382837" cy="476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矩形 18"/>
          <p:cNvSpPr>
            <a:spLocks noChangeArrowheads="1"/>
          </p:cNvSpPr>
          <p:nvPr/>
        </p:nvSpPr>
        <p:spPr bwMode="auto">
          <a:xfrm>
            <a:off x="8563202" y="4867049"/>
            <a:ext cx="238601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9"/>
          <p:cNvSpPr txBox="1">
            <a:spLocks noChangeArrowheads="1"/>
          </p:cNvSpPr>
          <p:nvPr/>
        </p:nvSpPr>
        <p:spPr bwMode="auto">
          <a:xfrm>
            <a:off x="8494939" y="4368574"/>
            <a:ext cx="2454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cxnSp>
        <p:nvCxnSpPr>
          <p:cNvPr id="18" name="直接连接符 20"/>
          <p:cNvCxnSpPr>
            <a:cxnSpLocks noChangeShapeType="1"/>
          </p:cNvCxnSpPr>
          <p:nvPr/>
        </p:nvCxnSpPr>
        <p:spPr bwMode="auto">
          <a:xfrm>
            <a:off x="8520339" y="4759099"/>
            <a:ext cx="2382838" cy="4762"/>
          </a:xfrm>
          <a:prstGeom prst="line">
            <a:avLst/>
          </a:prstGeom>
          <a:noFill/>
          <a:ln w="6350">
            <a:solidFill>
              <a:schemeClr val="bg1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9516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 autoUpdateAnimBg="0"/>
      <p:bldP spid="4" grpId="0" animBg="1" autoUpdateAnimBg="0"/>
      <p:bldP spid="10" grpId="0" autoUpdateAnimBg="0"/>
      <p:bldP spid="11" grpId="0" autoUpdateAnimBg="0"/>
      <p:bldP spid="13" grpId="0" autoUpdateAnimBg="0"/>
      <p:bldP spid="14" grpId="0" autoUpdateAnimBg="0"/>
      <p:bldP spid="16" grpId="0" autoUpdateAnimBg="0"/>
      <p:bldP spid="1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组合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603" y="1252764"/>
            <a:ext cx="2646362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reeform 8"/>
          <p:cNvSpPr/>
          <p:nvPr/>
        </p:nvSpPr>
        <p:spPr bwMode="auto">
          <a:xfrm>
            <a:off x="2756128" y="4765902"/>
            <a:ext cx="2487612" cy="955675"/>
          </a:xfrm>
          <a:custGeom>
            <a:avLst/>
            <a:gdLst>
              <a:gd name="T0" fmla="*/ 801819 w 757"/>
              <a:gd name="T1" fmla="*/ 0 h 412"/>
              <a:gd name="T2" fmla="*/ 811678 w 757"/>
              <a:gd name="T3" fmla="*/ 11598 h 412"/>
              <a:gd name="T4" fmla="*/ 811678 w 757"/>
              <a:gd name="T5" fmla="*/ 11598 h 412"/>
              <a:gd name="T6" fmla="*/ 801819 w 757"/>
              <a:gd name="T7" fmla="*/ 25516 h 412"/>
              <a:gd name="T8" fmla="*/ 801819 w 757"/>
              <a:gd name="T9" fmla="*/ 25516 h 412"/>
              <a:gd name="T10" fmla="*/ 124874 w 757"/>
              <a:gd name="T11" fmla="*/ 25516 h 412"/>
              <a:gd name="T12" fmla="*/ 52578 w 757"/>
              <a:gd name="T13" fmla="*/ 44072 h 412"/>
              <a:gd name="T14" fmla="*/ 52578 w 757"/>
              <a:gd name="T15" fmla="*/ 44072 h 412"/>
              <a:gd name="T16" fmla="*/ 26289 w 757"/>
              <a:gd name="T17" fmla="*/ 83506 h 412"/>
              <a:gd name="T18" fmla="*/ 26289 w 757"/>
              <a:gd name="T19" fmla="*/ 83506 h 412"/>
              <a:gd name="T20" fmla="*/ 26289 w 757"/>
              <a:gd name="T21" fmla="*/ 869850 h 412"/>
              <a:gd name="T22" fmla="*/ 52578 w 757"/>
              <a:gd name="T23" fmla="*/ 909283 h 412"/>
              <a:gd name="T24" fmla="*/ 52578 w 757"/>
              <a:gd name="T25" fmla="*/ 909283 h 412"/>
              <a:gd name="T26" fmla="*/ 124874 w 757"/>
              <a:gd name="T27" fmla="*/ 927840 h 412"/>
              <a:gd name="T28" fmla="*/ 124874 w 757"/>
              <a:gd name="T29" fmla="*/ 927840 h 412"/>
              <a:gd name="T30" fmla="*/ 2461323 w 757"/>
              <a:gd name="T31" fmla="*/ 927840 h 412"/>
              <a:gd name="T32" fmla="*/ 2471181 w 757"/>
              <a:gd name="T33" fmla="*/ 927840 h 412"/>
              <a:gd name="T34" fmla="*/ 2471181 w 757"/>
              <a:gd name="T35" fmla="*/ 927840 h 412"/>
              <a:gd name="T36" fmla="*/ 2471181 w 757"/>
              <a:gd name="T37" fmla="*/ 927840 h 412"/>
              <a:gd name="T38" fmla="*/ 2487612 w 757"/>
              <a:gd name="T39" fmla="*/ 939438 h 412"/>
              <a:gd name="T40" fmla="*/ 2487612 w 757"/>
              <a:gd name="T41" fmla="*/ 939438 h 412"/>
              <a:gd name="T42" fmla="*/ 2474467 w 757"/>
              <a:gd name="T43" fmla="*/ 953355 h 412"/>
              <a:gd name="T44" fmla="*/ 2474467 w 757"/>
              <a:gd name="T45" fmla="*/ 953355 h 412"/>
              <a:gd name="T46" fmla="*/ 2461323 w 757"/>
              <a:gd name="T47" fmla="*/ 955675 h 412"/>
              <a:gd name="T48" fmla="*/ 2461323 w 757"/>
              <a:gd name="T49" fmla="*/ 955675 h 412"/>
              <a:gd name="T50" fmla="*/ 124874 w 757"/>
              <a:gd name="T51" fmla="*/ 955675 h 412"/>
              <a:gd name="T52" fmla="*/ 39434 w 757"/>
              <a:gd name="T53" fmla="*/ 932479 h 412"/>
              <a:gd name="T54" fmla="*/ 39434 w 757"/>
              <a:gd name="T55" fmla="*/ 932479 h 412"/>
              <a:gd name="T56" fmla="*/ 0 w 757"/>
              <a:gd name="T57" fmla="*/ 869850 h 412"/>
              <a:gd name="T58" fmla="*/ 0 w 757"/>
              <a:gd name="T59" fmla="*/ 869850 h 412"/>
              <a:gd name="T60" fmla="*/ 0 w 757"/>
              <a:gd name="T61" fmla="*/ 83506 h 412"/>
              <a:gd name="T62" fmla="*/ 39434 w 757"/>
              <a:gd name="T63" fmla="*/ 20876 h 412"/>
              <a:gd name="T64" fmla="*/ 39434 w 757"/>
              <a:gd name="T65" fmla="*/ 20876 h 412"/>
              <a:gd name="T66" fmla="*/ 124874 w 757"/>
              <a:gd name="T67" fmla="*/ 0 h 412"/>
              <a:gd name="T68" fmla="*/ 124874 w 757"/>
              <a:gd name="T69" fmla="*/ 0 h 412"/>
              <a:gd name="T70" fmla="*/ 801819 w 757"/>
              <a:gd name="T71" fmla="*/ 0 h 41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412">
                <a:moveTo>
                  <a:pt x="244" y="0"/>
                </a:moveTo>
                <a:cubicBezTo>
                  <a:pt x="246" y="0"/>
                  <a:pt x="247" y="2"/>
                  <a:pt x="247" y="5"/>
                </a:cubicBezTo>
                <a:cubicBezTo>
                  <a:pt x="247" y="5"/>
                  <a:pt x="247" y="5"/>
                  <a:pt x="247" y="5"/>
                </a:cubicBezTo>
                <a:cubicBezTo>
                  <a:pt x="247" y="8"/>
                  <a:pt x="246" y="11"/>
                  <a:pt x="244" y="11"/>
                </a:cubicBezTo>
                <a:cubicBezTo>
                  <a:pt x="244" y="11"/>
                  <a:pt x="244" y="11"/>
                  <a:pt x="244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29" y="11"/>
                  <a:pt x="22" y="14"/>
                  <a:pt x="16" y="19"/>
                </a:cubicBezTo>
                <a:cubicBezTo>
                  <a:pt x="16" y="19"/>
                  <a:pt x="16" y="19"/>
                  <a:pt x="16" y="19"/>
                </a:cubicBezTo>
                <a:cubicBezTo>
                  <a:pt x="11" y="24"/>
                  <a:pt x="8" y="30"/>
                  <a:pt x="8" y="36"/>
                </a:cubicBezTo>
                <a:cubicBezTo>
                  <a:pt x="8" y="36"/>
                  <a:pt x="8" y="36"/>
                  <a:pt x="8" y="36"/>
                </a:cubicBezTo>
                <a:cubicBezTo>
                  <a:pt x="8" y="375"/>
                  <a:pt x="8" y="375"/>
                  <a:pt x="8" y="375"/>
                </a:cubicBezTo>
                <a:cubicBezTo>
                  <a:pt x="8" y="381"/>
                  <a:pt x="11" y="387"/>
                  <a:pt x="16" y="392"/>
                </a:cubicBezTo>
                <a:cubicBezTo>
                  <a:pt x="16" y="392"/>
                  <a:pt x="16" y="392"/>
                  <a:pt x="16" y="392"/>
                </a:cubicBezTo>
                <a:cubicBezTo>
                  <a:pt x="22" y="397"/>
                  <a:pt x="29" y="401"/>
                  <a:pt x="38" y="400"/>
                </a:cubicBezTo>
                <a:cubicBezTo>
                  <a:pt x="38" y="400"/>
                  <a:pt x="38" y="400"/>
                  <a:pt x="38" y="400"/>
                </a:cubicBezTo>
                <a:cubicBezTo>
                  <a:pt x="749" y="400"/>
                  <a:pt x="749" y="400"/>
                  <a:pt x="749" y="400"/>
                </a:cubicBezTo>
                <a:cubicBezTo>
                  <a:pt x="750" y="400"/>
                  <a:pt x="751" y="400"/>
                  <a:pt x="752" y="400"/>
                </a:cubicBezTo>
                <a:cubicBezTo>
                  <a:pt x="752" y="400"/>
                  <a:pt x="752" y="400"/>
                  <a:pt x="752" y="400"/>
                </a:cubicBezTo>
                <a:cubicBezTo>
                  <a:pt x="752" y="400"/>
                  <a:pt x="752" y="400"/>
                  <a:pt x="752" y="400"/>
                </a:cubicBezTo>
                <a:cubicBezTo>
                  <a:pt x="755" y="400"/>
                  <a:pt x="756" y="402"/>
                  <a:pt x="757" y="405"/>
                </a:cubicBezTo>
                <a:cubicBezTo>
                  <a:pt x="757" y="405"/>
                  <a:pt x="757" y="405"/>
                  <a:pt x="757" y="405"/>
                </a:cubicBezTo>
                <a:cubicBezTo>
                  <a:pt x="757" y="409"/>
                  <a:pt x="755" y="411"/>
                  <a:pt x="753" y="411"/>
                </a:cubicBezTo>
                <a:cubicBezTo>
                  <a:pt x="753" y="411"/>
                  <a:pt x="753" y="411"/>
                  <a:pt x="753" y="411"/>
                </a:cubicBezTo>
                <a:cubicBezTo>
                  <a:pt x="752" y="411"/>
                  <a:pt x="750" y="412"/>
                  <a:pt x="749" y="412"/>
                </a:cubicBezTo>
                <a:cubicBezTo>
                  <a:pt x="749" y="412"/>
                  <a:pt x="749" y="412"/>
                  <a:pt x="749" y="412"/>
                </a:cubicBezTo>
                <a:cubicBezTo>
                  <a:pt x="38" y="412"/>
                  <a:pt x="38" y="412"/>
                  <a:pt x="38" y="412"/>
                </a:cubicBezTo>
                <a:cubicBezTo>
                  <a:pt x="28" y="412"/>
                  <a:pt x="19" y="408"/>
                  <a:pt x="12" y="402"/>
                </a:cubicBezTo>
                <a:cubicBezTo>
                  <a:pt x="12" y="402"/>
                  <a:pt x="12" y="402"/>
                  <a:pt x="12" y="402"/>
                </a:cubicBezTo>
                <a:cubicBezTo>
                  <a:pt x="5" y="395"/>
                  <a:pt x="0" y="386"/>
                  <a:pt x="0" y="375"/>
                </a:cubicBezTo>
                <a:cubicBezTo>
                  <a:pt x="0" y="375"/>
                  <a:pt x="0" y="375"/>
                  <a:pt x="0" y="375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25"/>
                  <a:pt x="5" y="16"/>
                  <a:pt x="12" y="9"/>
                </a:cubicBezTo>
                <a:cubicBezTo>
                  <a:pt x="12" y="9"/>
                  <a:pt x="12" y="9"/>
                  <a:pt x="12" y="9"/>
                </a:cubicBezTo>
                <a:cubicBezTo>
                  <a:pt x="19" y="3"/>
                  <a:pt x="28" y="0"/>
                  <a:pt x="38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44" y="0"/>
                  <a:pt x="244" y="0"/>
                  <a:pt x="2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208"/>
          <p:cNvSpPr/>
          <p:nvPr/>
        </p:nvSpPr>
        <p:spPr bwMode="auto">
          <a:xfrm>
            <a:off x="7418615" y="3453039"/>
            <a:ext cx="2538413" cy="1033463"/>
          </a:xfrm>
          <a:custGeom>
            <a:avLst/>
            <a:gdLst>
              <a:gd name="T0" fmla="*/ 1720219 w 757"/>
              <a:gd name="T1" fmla="*/ 0 h 421"/>
              <a:gd name="T2" fmla="*/ 1706806 w 757"/>
              <a:gd name="T3" fmla="*/ 12274 h 421"/>
              <a:gd name="T4" fmla="*/ 1706806 w 757"/>
              <a:gd name="T5" fmla="*/ 12274 h 421"/>
              <a:gd name="T6" fmla="*/ 1720219 w 757"/>
              <a:gd name="T7" fmla="*/ 27003 h 421"/>
              <a:gd name="T8" fmla="*/ 1720219 w 757"/>
              <a:gd name="T9" fmla="*/ 27003 h 421"/>
              <a:gd name="T10" fmla="*/ 2410989 w 757"/>
              <a:gd name="T11" fmla="*/ 27003 h 421"/>
              <a:gd name="T12" fmla="*/ 2484761 w 757"/>
              <a:gd name="T13" fmla="*/ 46641 h 421"/>
              <a:gd name="T14" fmla="*/ 2484761 w 757"/>
              <a:gd name="T15" fmla="*/ 46641 h 421"/>
              <a:gd name="T16" fmla="*/ 2511587 w 757"/>
              <a:gd name="T17" fmla="*/ 90827 h 421"/>
              <a:gd name="T18" fmla="*/ 2511587 w 757"/>
              <a:gd name="T19" fmla="*/ 90827 h 421"/>
              <a:gd name="T20" fmla="*/ 2511587 w 757"/>
              <a:gd name="T21" fmla="*/ 942636 h 421"/>
              <a:gd name="T22" fmla="*/ 2484761 w 757"/>
              <a:gd name="T23" fmla="*/ 984367 h 421"/>
              <a:gd name="T24" fmla="*/ 2484761 w 757"/>
              <a:gd name="T25" fmla="*/ 984367 h 421"/>
              <a:gd name="T26" fmla="*/ 2410989 w 757"/>
              <a:gd name="T27" fmla="*/ 1006460 h 421"/>
              <a:gd name="T28" fmla="*/ 2410989 w 757"/>
              <a:gd name="T29" fmla="*/ 1006460 h 421"/>
              <a:gd name="T30" fmla="*/ 26826 w 757"/>
              <a:gd name="T31" fmla="*/ 1006460 h 421"/>
              <a:gd name="T32" fmla="*/ 16766 w 757"/>
              <a:gd name="T33" fmla="*/ 1004006 h 421"/>
              <a:gd name="T34" fmla="*/ 16766 w 757"/>
              <a:gd name="T35" fmla="*/ 1004006 h 421"/>
              <a:gd name="T36" fmla="*/ 16766 w 757"/>
              <a:gd name="T37" fmla="*/ 1004006 h 421"/>
              <a:gd name="T38" fmla="*/ 0 w 757"/>
              <a:gd name="T39" fmla="*/ 1018734 h 421"/>
              <a:gd name="T40" fmla="*/ 0 w 757"/>
              <a:gd name="T41" fmla="*/ 1018734 h 421"/>
              <a:gd name="T42" fmla="*/ 13413 w 757"/>
              <a:gd name="T43" fmla="*/ 1033463 h 421"/>
              <a:gd name="T44" fmla="*/ 13413 w 757"/>
              <a:gd name="T45" fmla="*/ 1033463 h 421"/>
              <a:gd name="T46" fmla="*/ 26826 w 757"/>
              <a:gd name="T47" fmla="*/ 1033463 h 421"/>
              <a:gd name="T48" fmla="*/ 26826 w 757"/>
              <a:gd name="T49" fmla="*/ 1033463 h 421"/>
              <a:gd name="T50" fmla="*/ 2410989 w 757"/>
              <a:gd name="T51" fmla="*/ 1033463 h 421"/>
              <a:gd name="T52" fmla="*/ 2498174 w 757"/>
              <a:gd name="T53" fmla="*/ 1008915 h 421"/>
              <a:gd name="T54" fmla="*/ 2498174 w 757"/>
              <a:gd name="T55" fmla="*/ 1008915 h 421"/>
              <a:gd name="T56" fmla="*/ 2538413 w 757"/>
              <a:gd name="T57" fmla="*/ 942636 h 421"/>
              <a:gd name="T58" fmla="*/ 2538413 w 757"/>
              <a:gd name="T59" fmla="*/ 942636 h 421"/>
              <a:gd name="T60" fmla="*/ 2538413 w 757"/>
              <a:gd name="T61" fmla="*/ 90827 h 421"/>
              <a:gd name="T62" fmla="*/ 2498174 w 757"/>
              <a:gd name="T63" fmla="*/ 24548 h 421"/>
              <a:gd name="T64" fmla="*/ 2498174 w 757"/>
              <a:gd name="T65" fmla="*/ 24548 h 421"/>
              <a:gd name="T66" fmla="*/ 2410989 w 757"/>
              <a:gd name="T67" fmla="*/ 0 h 421"/>
              <a:gd name="T68" fmla="*/ 2410989 w 757"/>
              <a:gd name="T69" fmla="*/ 0 h 421"/>
              <a:gd name="T70" fmla="*/ 1720219 w 757"/>
              <a:gd name="T71" fmla="*/ 0 h 421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421">
                <a:moveTo>
                  <a:pt x="513" y="0"/>
                </a:moveTo>
                <a:cubicBezTo>
                  <a:pt x="511" y="0"/>
                  <a:pt x="509" y="2"/>
                  <a:pt x="509" y="5"/>
                </a:cubicBezTo>
                <a:cubicBezTo>
                  <a:pt x="509" y="5"/>
                  <a:pt x="509" y="5"/>
                  <a:pt x="509" y="5"/>
                </a:cubicBezTo>
                <a:cubicBezTo>
                  <a:pt x="509" y="8"/>
                  <a:pt x="511" y="11"/>
                  <a:pt x="513" y="11"/>
                </a:cubicBezTo>
                <a:cubicBezTo>
                  <a:pt x="513" y="11"/>
                  <a:pt x="513" y="11"/>
                  <a:pt x="513" y="11"/>
                </a:cubicBezTo>
                <a:cubicBezTo>
                  <a:pt x="719" y="11"/>
                  <a:pt x="719" y="11"/>
                  <a:pt x="719" y="11"/>
                </a:cubicBezTo>
                <a:cubicBezTo>
                  <a:pt x="728" y="11"/>
                  <a:pt x="735" y="14"/>
                  <a:pt x="741" y="19"/>
                </a:cubicBezTo>
                <a:cubicBezTo>
                  <a:pt x="741" y="19"/>
                  <a:pt x="741" y="19"/>
                  <a:pt x="741" y="19"/>
                </a:cubicBezTo>
                <a:cubicBezTo>
                  <a:pt x="746" y="24"/>
                  <a:pt x="749" y="31"/>
                  <a:pt x="749" y="37"/>
                </a:cubicBezTo>
                <a:cubicBezTo>
                  <a:pt x="749" y="37"/>
                  <a:pt x="749" y="37"/>
                  <a:pt x="749" y="37"/>
                </a:cubicBezTo>
                <a:cubicBezTo>
                  <a:pt x="749" y="384"/>
                  <a:pt x="749" y="384"/>
                  <a:pt x="749" y="384"/>
                </a:cubicBezTo>
                <a:cubicBezTo>
                  <a:pt x="749" y="390"/>
                  <a:pt x="746" y="396"/>
                  <a:pt x="741" y="401"/>
                </a:cubicBezTo>
                <a:cubicBezTo>
                  <a:pt x="741" y="401"/>
                  <a:pt x="741" y="401"/>
                  <a:pt x="741" y="401"/>
                </a:cubicBezTo>
                <a:cubicBezTo>
                  <a:pt x="735" y="406"/>
                  <a:pt x="728" y="410"/>
                  <a:pt x="719" y="410"/>
                </a:cubicBezTo>
                <a:cubicBezTo>
                  <a:pt x="719" y="410"/>
                  <a:pt x="719" y="410"/>
                  <a:pt x="719" y="410"/>
                </a:cubicBezTo>
                <a:cubicBezTo>
                  <a:pt x="8" y="410"/>
                  <a:pt x="8" y="410"/>
                  <a:pt x="8" y="410"/>
                </a:cubicBezTo>
                <a:cubicBezTo>
                  <a:pt x="7" y="410"/>
                  <a:pt x="6" y="410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5" y="409"/>
                  <a:pt x="5" y="409"/>
                  <a:pt x="5" y="409"/>
                </a:cubicBezTo>
                <a:cubicBezTo>
                  <a:pt x="2" y="409"/>
                  <a:pt x="1" y="412"/>
                  <a:pt x="0" y="415"/>
                </a:cubicBezTo>
                <a:cubicBezTo>
                  <a:pt x="0" y="415"/>
                  <a:pt x="0" y="415"/>
                  <a:pt x="0" y="415"/>
                </a:cubicBezTo>
                <a:cubicBezTo>
                  <a:pt x="0" y="418"/>
                  <a:pt x="2" y="421"/>
                  <a:pt x="4" y="421"/>
                </a:cubicBezTo>
                <a:cubicBezTo>
                  <a:pt x="4" y="421"/>
                  <a:pt x="4" y="421"/>
                  <a:pt x="4" y="421"/>
                </a:cubicBezTo>
                <a:cubicBezTo>
                  <a:pt x="5" y="421"/>
                  <a:pt x="7" y="421"/>
                  <a:pt x="8" y="421"/>
                </a:cubicBezTo>
                <a:cubicBezTo>
                  <a:pt x="8" y="421"/>
                  <a:pt x="8" y="421"/>
                  <a:pt x="8" y="421"/>
                </a:cubicBezTo>
                <a:cubicBezTo>
                  <a:pt x="719" y="421"/>
                  <a:pt x="719" y="421"/>
                  <a:pt x="719" y="421"/>
                </a:cubicBezTo>
                <a:cubicBezTo>
                  <a:pt x="729" y="421"/>
                  <a:pt x="738" y="417"/>
                  <a:pt x="745" y="411"/>
                </a:cubicBezTo>
                <a:cubicBezTo>
                  <a:pt x="745" y="411"/>
                  <a:pt x="745" y="411"/>
                  <a:pt x="745" y="411"/>
                </a:cubicBezTo>
                <a:cubicBezTo>
                  <a:pt x="752" y="404"/>
                  <a:pt x="757" y="395"/>
                  <a:pt x="757" y="384"/>
                </a:cubicBezTo>
                <a:cubicBezTo>
                  <a:pt x="757" y="384"/>
                  <a:pt x="757" y="384"/>
                  <a:pt x="757" y="384"/>
                </a:cubicBezTo>
                <a:cubicBezTo>
                  <a:pt x="757" y="37"/>
                  <a:pt x="757" y="37"/>
                  <a:pt x="757" y="37"/>
                </a:cubicBezTo>
                <a:cubicBezTo>
                  <a:pt x="757" y="26"/>
                  <a:pt x="752" y="16"/>
                  <a:pt x="745" y="10"/>
                </a:cubicBezTo>
                <a:cubicBezTo>
                  <a:pt x="745" y="10"/>
                  <a:pt x="745" y="10"/>
                  <a:pt x="745" y="10"/>
                </a:cubicBezTo>
                <a:cubicBezTo>
                  <a:pt x="738" y="3"/>
                  <a:pt x="729" y="0"/>
                  <a:pt x="719" y="0"/>
                </a:cubicBezTo>
                <a:cubicBezTo>
                  <a:pt x="719" y="0"/>
                  <a:pt x="719" y="0"/>
                  <a:pt x="719" y="0"/>
                </a:cubicBezTo>
                <a:cubicBezTo>
                  <a:pt x="513" y="0"/>
                  <a:pt x="513" y="0"/>
                  <a:pt x="51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Freeform 412"/>
          <p:cNvSpPr/>
          <p:nvPr/>
        </p:nvSpPr>
        <p:spPr bwMode="auto">
          <a:xfrm>
            <a:off x="2251303" y="2767239"/>
            <a:ext cx="2263775" cy="887413"/>
          </a:xfrm>
          <a:custGeom>
            <a:avLst/>
            <a:gdLst>
              <a:gd name="T0" fmla="*/ 729671 w 757"/>
              <a:gd name="T1" fmla="*/ 887413 h 427"/>
              <a:gd name="T2" fmla="*/ 738643 w 757"/>
              <a:gd name="T3" fmla="*/ 874943 h 427"/>
              <a:gd name="T4" fmla="*/ 738643 w 757"/>
              <a:gd name="T5" fmla="*/ 874943 h 427"/>
              <a:gd name="T6" fmla="*/ 729671 w 757"/>
              <a:gd name="T7" fmla="*/ 862474 h 427"/>
              <a:gd name="T8" fmla="*/ 729671 w 757"/>
              <a:gd name="T9" fmla="*/ 862474 h 427"/>
              <a:gd name="T10" fmla="*/ 113637 w 757"/>
              <a:gd name="T11" fmla="*/ 862474 h 427"/>
              <a:gd name="T12" fmla="*/ 47847 w 757"/>
              <a:gd name="T13" fmla="*/ 845848 h 427"/>
              <a:gd name="T14" fmla="*/ 47847 w 757"/>
              <a:gd name="T15" fmla="*/ 845848 h 427"/>
              <a:gd name="T16" fmla="*/ 23924 w 757"/>
              <a:gd name="T17" fmla="*/ 808439 h 427"/>
              <a:gd name="T18" fmla="*/ 23924 w 757"/>
              <a:gd name="T19" fmla="*/ 808439 h 427"/>
              <a:gd name="T20" fmla="*/ 23924 w 757"/>
              <a:gd name="T21" fmla="*/ 78974 h 427"/>
              <a:gd name="T22" fmla="*/ 47847 w 757"/>
              <a:gd name="T23" fmla="*/ 41565 h 427"/>
              <a:gd name="T24" fmla="*/ 47847 w 757"/>
              <a:gd name="T25" fmla="*/ 41565 h 427"/>
              <a:gd name="T26" fmla="*/ 113637 w 757"/>
              <a:gd name="T27" fmla="*/ 22861 h 427"/>
              <a:gd name="T28" fmla="*/ 113637 w 757"/>
              <a:gd name="T29" fmla="*/ 22861 h 427"/>
              <a:gd name="T30" fmla="*/ 2239851 w 757"/>
              <a:gd name="T31" fmla="*/ 22861 h 427"/>
              <a:gd name="T32" fmla="*/ 2248823 w 757"/>
              <a:gd name="T33" fmla="*/ 24939 h 427"/>
              <a:gd name="T34" fmla="*/ 2248823 w 757"/>
              <a:gd name="T35" fmla="*/ 24939 h 427"/>
              <a:gd name="T36" fmla="*/ 2248823 w 757"/>
              <a:gd name="T37" fmla="*/ 24939 h 427"/>
              <a:gd name="T38" fmla="*/ 2263775 w 757"/>
              <a:gd name="T39" fmla="*/ 12470 h 427"/>
              <a:gd name="T40" fmla="*/ 2263775 w 757"/>
              <a:gd name="T41" fmla="*/ 12470 h 427"/>
              <a:gd name="T42" fmla="*/ 2251813 w 757"/>
              <a:gd name="T43" fmla="*/ 0 h 427"/>
              <a:gd name="T44" fmla="*/ 2251813 w 757"/>
              <a:gd name="T45" fmla="*/ 0 h 427"/>
              <a:gd name="T46" fmla="*/ 2239851 w 757"/>
              <a:gd name="T47" fmla="*/ 0 h 427"/>
              <a:gd name="T48" fmla="*/ 2239851 w 757"/>
              <a:gd name="T49" fmla="*/ 0 h 427"/>
              <a:gd name="T50" fmla="*/ 113637 w 757"/>
              <a:gd name="T51" fmla="*/ 0 h 427"/>
              <a:gd name="T52" fmla="*/ 35885 w 757"/>
              <a:gd name="T53" fmla="*/ 20783 h 427"/>
              <a:gd name="T54" fmla="*/ 35885 w 757"/>
              <a:gd name="T55" fmla="*/ 20783 h 427"/>
              <a:gd name="T56" fmla="*/ 0 w 757"/>
              <a:gd name="T57" fmla="*/ 78974 h 427"/>
              <a:gd name="T58" fmla="*/ 0 w 757"/>
              <a:gd name="T59" fmla="*/ 78974 h 427"/>
              <a:gd name="T60" fmla="*/ 0 w 757"/>
              <a:gd name="T61" fmla="*/ 808439 h 427"/>
              <a:gd name="T62" fmla="*/ 35885 w 757"/>
              <a:gd name="T63" fmla="*/ 864552 h 427"/>
              <a:gd name="T64" fmla="*/ 35885 w 757"/>
              <a:gd name="T65" fmla="*/ 864552 h 427"/>
              <a:gd name="T66" fmla="*/ 113637 w 757"/>
              <a:gd name="T67" fmla="*/ 887413 h 427"/>
              <a:gd name="T68" fmla="*/ 113637 w 757"/>
              <a:gd name="T69" fmla="*/ 887413 h 427"/>
              <a:gd name="T70" fmla="*/ 729671 w 757"/>
              <a:gd name="T71" fmla="*/ 887413 h 427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427">
                <a:moveTo>
                  <a:pt x="244" y="427"/>
                </a:moveTo>
                <a:cubicBezTo>
                  <a:pt x="246" y="427"/>
                  <a:pt x="247" y="424"/>
                  <a:pt x="247" y="421"/>
                </a:cubicBezTo>
                <a:cubicBezTo>
                  <a:pt x="247" y="421"/>
                  <a:pt x="247" y="421"/>
                  <a:pt x="247" y="421"/>
                </a:cubicBezTo>
                <a:cubicBezTo>
                  <a:pt x="247" y="418"/>
                  <a:pt x="246" y="415"/>
                  <a:pt x="244" y="415"/>
                </a:cubicBezTo>
                <a:cubicBezTo>
                  <a:pt x="244" y="415"/>
                  <a:pt x="244" y="415"/>
                  <a:pt x="244" y="415"/>
                </a:cubicBezTo>
                <a:cubicBezTo>
                  <a:pt x="38" y="415"/>
                  <a:pt x="38" y="415"/>
                  <a:pt x="38" y="415"/>
                </a:cubicBezTo>
                <a:cubicBezTo>
                  <a:pt x="29" y="415"/>
                  <a:pt x="22" y="412"/>
                  <a:pt x="16" y="407"/>
                </a:cubicBezTo>
                <a:cubicBezTo>
                  <a:pt x="16" y="407"/>
                  <a:pt x="16" y="407"/>
                  <a:pt x="16" y="407"/>
                </a:cubicBezTo>
                <a:cubicBezTo>
                  <a:pt x="11" y="401"/>
                  <a:pt x="8" y="395"/>
                  <a:pt x="8" y="389"/>
                </a:cubicBezTo>
                <a:cubicBezTo>
                  <a:pt x="8" y="389"/>
                  <a:pt x="8" y="389"/>
                  <a:pt x="8" y="389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1"/>
                  <a:pt x="11" y="25"/>
                  <a:pt x="16" y="20"/>
                </a:cubicBezTo>
                <a:cubicBezTo>
                  <a:pt x="16" y="20"/>
                  <a:pt x="16" y="20"/>
                  <a:pt x="16" y="20"/>
                </a:cubicBezTo>
                <a:cubicBezTo>
                  <a:pt x="22" y="15"/>
                  <a:pt x="29" y="11"/>
                  <a:pt x="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749" y="11"/>
                  <a:pt x="749" y="11"/>
                  <a:pt x="749" y="11"/>
                </a:cubicBezTo>
                <a:cubicBezTo>
                  <a:pt x="750" y="11"/>
                  <a:pt x="751" y="11"/>
                  <a:pt x="752" y="12"/>
                </a:cubicBezTo>
                <a:cubicBezTo>
                  <a:pt x="752" y="12"/>
                  <a:pt x="752" y="12"/>
                  <a:pt x="752" y="12"/>
                </a:cubicBezTo>
                <a:cubicBezTo>
                  <a:pt x="752" y="12"/>
                  <a:pt x="752" y="12"/>
                  <a:pt x="752" y="12"/>
                </a:cubicBezTo>
                <a:cubicBezTo>
                  <a:pt x="755" y="12"/>
                  <a:pt x="756" y="9"/>
                  <a:pt x="757" y="6"/>
                </a:cubicBezTo>
                <a:cubicBezTo>
                  <a:pt x="757" y="6"/>
                  <a:pt x="757" y="6"/>
                  <a:pt x="757" y="6"/>
                </a:cubicBezTo>
                <a:cubicBezTo>
                  <a:pt x="757" y="3"/>
                  <a:pt x="755" y="0"/>
                  <a:pt x="753" y="0"/>
                </a:cubicBezTo>
                <a:cubicBezTo>
                  <a:pt x="753" y="0"/>
                  <a:pt x="753" y="0"/>
                  <a:pt x="753" y="0"/>
                </a:cubicBezTo>
                <a:cubicBezTo>
                  <a:pt x="752" y="0"/>
                  <a:pt x="750" y="0"/>
                  <a:pt x="749" y="0"/>
                </a:cubicBezTo>
                <a:cubicBezTo>
                  <a:pt x="749" y="0"/>
                  <a:pt x="749" y="0"/>
                  <a:pt x="749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2" y="10"/>
                </a:cubicBezTo>
                <a:cubicBezTo>
                  <a:pt x="12" y="10"/>
                  <a:pt x="12" y="10"/>
                  <a:pt x="12" y="10"/>
                </a:cubicBezTo>
                <a:cubicBezTo>
                  <a:pt x="5" y="17"/>
                  <a:pt x="0" y="26"/>
                  <a:pt x="0" y="38"/>
                </a:cubicBezTo>
                <a:cubicBezTo>
                  <a:pt x="0" y="38"/>
                  <a:pt x="0" y="38"/>
                  <a:pt x="0" y="38"/>
                </a:cubicBezTo>
                <a:cubicBezTo>
                  <a:pt x="0" y="389"/>
                  <a:pt x="0" y="389"/>
                  <a:pt x="0" y="389"/>
                </a:cubicBezTo>
                <a:cubicBezTo>
                  <a:pt x="0" y="400"/>
                  <a:pt x="5" y="410"/>
                  <a:pt x="12" y="416"/>
                </a:cubicBezTo>
                <a:cubicBezTo>
                  <a:pt x="12" y="416"/>
                  <a:pt x="12" y="416"/>
                  <a:pt x="12" y="416"/>
                </a:cubicBezTo>
                <a:cubicBezTo>
                  <a:pt x="19" y="423"/>
                  <a:pt x="28" y="427"/>
                  <a:pt x="38" y="427"/>
                </a:cubicBezTo>
                <a:cubicBezTo>
                  <a:pt x="38" y="427"/>
                  <a:pt x="38" y="427"/>
                  <a:pt x="38" y="427"/>
                </a:cubicBezTo>
                <a:cubicBezTo>
                  <a:pt x="244" y="427"/>
                  <a:pt x="244" y="427"/>
                  <a:pt x="244" y="4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614"/>
          <p:cNvSpPr/>
          <p:nvPr/>
        </p:nvSpPr>
        <p:spPr bwMode="auto">
          <a:xfrm>
            <a:off x="7075715" y="1571852"/>
            <a:ext cx="2630488" cy="1035050"/>
          </a:xfrm>
          <a:custGeom>
            <a:avLst/>
            <a:gdLst>
              <a:gd name="T0" fmla="*/ 1782616 w 757"/>
              <a:gd name="T1" fmla="*/ 1035050 h 408"/>
              <a:gd name="T2" fmla="*/ 1768717 w 757"/>
              <a:gd name="T3" fmla="*/ 1019829 h 408"/>
              <a:gd name="T4" fmla="*/ 1768717 w 757"/>
              <a:gd name="T5" fmla="*/ 1019829 h 408"/>
              <a:gd name="T6" fmla="*/ 1782616 w 757"/>
              <a:gd name="T7" fmla="*/ 1007144 h 408"/>
              <a:gd name="T8" fmla="*/ 1782616 w 757"/>
              <a:gd name="T9" fmla="*/ 1007144 h 408"/>
              <a:gd name="T10" fmla="*/ 2498442 w 757"/>
              <a:gd name="T11" fmla="*/ 1007144 h 408"/>
              <a:gd name="T12" fmla="*/ 2574890 w 757"/>
              <a:gd name="T13" fmla="*/ 986849 h 408"/>
              <a:gd name="T14" fmla="*/ 2574890 w 757"/>
              <a:gd name="T15" fmla="*/ 986849 h 408"/>
              <a:gd name="T16" fmla="*/ 2602689 w 757"/>
              <a:gd name="T17" fmla="*/ 943722 h 408"/>
              <a:gd name="T18" fmla="*/ 2602689 w 757"/>
              <a:gd name="T19" fmla="*/ 943722 h 408"/>
              <a:gd name="T20" fmla="*/ 2602689 w 757"/>
              <a:gd name="T21" fmla="*/ 91328 h 408"/>
              <a:gd name="T22" fmla="*/ 2574890 w 757"/>
              <a:gd name="T23" fmla="*/ 48201 h 408"/>
              <a:gd name="T24" fmla="*/ 2574890 w 757"/>
              <a:gd name="T25" fmla="*/ 48201 h 408"/>
              <a:gd name="T26" fmla="*/ 2498442 w 757"/>
              <a:gd name="T27" fmla="*/ 27906 h 408"/>
              <a:gd name="T28" fmla="*/ 2498442 w 757"/>
              <a:gd name="T29" fmla="*/ 27906 h 408"/>
              <a:gd name="T30" fmla="*/ 27799 w 757"/>
              <a:gd name="T31" fmla="*/ 27906 h 408"/>
              <a:gd name="T32" fmla="*/ 17374 w 757"/>
              <a:gd name="T33" fmla="*/ 27906 h 408"/>
              <a:gd name="T34" fmla="*/ 17374 w 757"/>
              <a:gd name="T35" fmla="*/ 27906 h 408"/>
              <a:gd name="T36" fmla="*/ 17374 w 757"/>
              <a:gd name="T37" fmla="*/ 27906 h 408"/>
              <a:gd name="T38" fmla="*/ 0 w 757"/>
              <a:gd name="T39" fmla="*/ 15221 h 408"/>
              <a:gd name="T40" fmla="*/ 0 w 757"/>
              <a:gd name="T41" fmla="*/ 15221 h 408"/>
              <a:gd name="T42" fmla="*/ 13900 w 757"/>
              <a:gd name="T43" fmla="*/ 0 h 408"/>
              <a:gd name="T44" fmla="*/ 13900 w 757"/>
              <a:gd name="T45" fmla="*/ 0 h 408"/>
              <a:gd name="T46" fmla="*/ 27799 w 757"/>
              <a:gd name="T47" fmla="*/ 0 h 408"/>
              <a:gd name="T48" fmla="*/ 27799 w 757"/>
              <a:gd name="T49" fmla="*/ 0 h 408"/>
              <a:gd name="T50" fmla="*/ 2498442 w 757"/>
              <a:gd name="T51" fmla="*/ 0 h 408"/>
              <a:gd name="T52" fmla="*/ 2588789 w 757"/>
              <a:gd name="T53" fmla="*/ 22832 h 408"/>
              <a:gd name="T54" fmla="*/ 2588789 w 757"/>
              <a:gd name="T55" fmla="*/ 22832 h 408"/>
              <a:gd name="T56" fmla="*/ 2630488 w 757"/>
              <a:gd name="T57" fmla="*/ 91328 h 408"/>
              <a:gd name="T58" fmla="*/ 2630488 w 757"/>
              <a:gd name="T59" fmla="*/ 91328 h 408"/>
              <a:gd name="T60" fmla="*/ 2630488 w 757"/>
              <a:gd name="T61" fmla="*/ 943722 h 408"/>
              <a:gd name="T62" fmla="*/ 2588789 w 757"/>
              <a:gd name="T63" fmla="*/ 1009681 h 408"/>
              <a:gd name="T64" fmla="*/ 2588789 w 757"/>
              <a:gd name="T65" fmla="*/ 1009681 h 408"/>
              <a:gd name="T66" fmla="*/ 2498442 w 757"/>
              <a:gd name="T67" fmla="*/ 1035050 h 408"/>
              <a:gd name="T68" fmla="*/ 2498442 w 757"/>
              <a:gd name="T69" fmla="*/ 1035050 h 408"/>
              <a:gd name="T70" fmla="*/ 1782616 w 757"/>
              <a:gd name="T71" fmla="*/ 1035050 h 408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757" h="408">
                <a:moveTo>
                  <a:pt x="513" y="408"/>
                </a:moveTo>
                <a:cubicBezTo>
                  <a:pt x="511" y="408"/>
                  <a:pt x="509" y="405"/>
                  <a:pt x="509" y="402"/>
                </a:cubicBezTo>
                <a:cubicBezTo>
                  <a:pt x="509" y="402"/>
                  <a:pt x="509" y="402"/>
                  <a:pt x="509" y="402"/>
                </a:cubicBezTo>
                <a:cubicBezTo>
                  <a:pt x="509" y="399"/>
                  <a:pt x="511" y="397"/>
                  <a:pt x="513" y="397"/>
                </a:cubicBezTo>
                <a:cubicBezTo>
                  <a:pt x="513" y="397"/>
                  <a:pt x="513" y="397"/>
                  <a:pt x="513" y="397"/>
                </a:cubicBezTo>
                <a:cubicBezTo>
                  <a:pt x="719" y="397"/>
                  <a:pt x="719" y="397"/>
                  <a:pt x="719" y="397"/>
                </a:cubicBezTo>
                <a:cubicBezTo>
                  <a:pt x="728" y="397"/>
                  <a:pt x="735" y="393"/>
                  <a:pt x="741" y="389"/>
                </a:cubicBezTo>
                <a:cubicBezTo>
                  <a:pt x="741" y="389"/>
                  <a:pt x="741" y="389"/>
                  <a:pt x="741" y="389"/>
                </a:cubicBezTo>
                <a:cubicBezTo>
                  <a:pt x="746" y="384"/>
                  <a:pt x="749" y="377"/>
                  <a:pt x="749" y="372"/>
                </a:cubicBezTo>
                <a:cubicBezTo>
                  <a:pt x="749" y="372"/>
                  <a:pt x="749" y="372"/>
                  <a:pt x="749" y="372"/>
                </a:cubicBezTo>
                <a:cubicBezTo>
                  <a:pt x="749" y="36"/>
                  <a:pt x="749" y="36"/>
                  <a:pt x="749" y="36"/>
                </a:cubicBezTo>
                <a:cubicBezTo>
                  <a:pt x="749" y="30"/>
                  <a:pt x="746" y="24"/>
                  <a:pt x="741" y="19"/>
                </a:cubicBezTo>
                <a:cubicBezTo>
                  <a:pt x="741" y="19"/>
                  <a:pt x="741" y="19"/>
                  <a:pt x="741" y="19"/>
                </a:cubicBezTo>
                <a:cubicBezTo>
                  <a:pt x="735" y="14"/>
                  <a:pt x="728" y="11"/>
                  <a:pt x="719" y="11"/>
                </a:cubicBezTo>
                <a:cubicBezTo>
                  <a:pt x="719" y="11"/>
                  <a:pt x="719" y="11"/>
                  <a:pt x="719" y="11"/>
                </a:cubicBezTo>
                <a:cubicBezTo>
                  <a:pt x="8" y="11"/>
                  <a:pt x="8" y="11"/>
                  <a:pt x="8" y="11"/>
                </a:cubicBezTo>
                <a:cubicBezTo>
                  <a:pt x="7" y="11"/>
                  <a:pt x="6" y="11"/>
                  <a:pt x="5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5" y="11"/>
                  <a:pt x="5" y="11"/>
                  <a:pt x="5" y="11"/>
                </a:cubicBezTo>
                <a:cubicBezTo>
                  <a:pt x="2" y="11"/>
                  <a:pt x="1" y="9"/>
                  <a:pt x="0" y="6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2" y="0"/>
                  <a:pt x="4" y="0"/>
                </a:cubicBezTo>
                <a:cubicBezTo>
                  <a:pt x="4" y="0"/>
                  <a:pt x="4" y="0"/>
                  <a:pt x="4" y="0"/>
                </a:cubicBezTo>
                <a:cubicBezTo>
                  <a:pt x="5" y="0"/>
                  <a:pt x="6" y="0"/>
                  <a:pt x="8" y="0"/>
                </a:cubicBezTo>
                <a:cubicBezTo>
                  <a:pt x="8" y="0"/>
                  <a:pt x="8" y="0"/>
                  <a:pt x="8" y="0"/>
                </a:cubicBezTo>
                <a:cubicBezTo>
                  <a:pt x="719" y="0"/>
                  <a:pt x="719" y="0"/>
                  <a:pt x="719" y="0"/>
                </a:cubicBezTo>
                <a:cubicBezTo>
                  <a:pt x="729" y="0"/>
                  <a:pt x="738" y="3"/>
                  <a:pt x="745" y="9"/>
                </a:cubicBezTo>
                <a:cubicBezTo>
                  <a:pt x="745" y="9"/>
                  <a:pt x="745" y="9"/>
                  <a:pt x="745" y="9"/>
                </a:cubicBezTo>
                <a:cubicBezTo>
                  <a:pt x="752" y="16"/>
                  <a:pt x="757" y="25"/>
                  <a:pt x="757" y="36"/>
                </a:cubicBezTo>
                <a:cubicBezTo>
                  <a:pt x="757" y="36"/>
                  <a:pt x="757" y="36"/>
                  <a:pt x="757" y="36"/>
                </a:cubicBezTo>
                <a:cubicBezTo>
                  <a:pt x="757" y="372"/>
                  <a:pt x="757" y="372"/>
                  <a:pt x="757" y="372"/>
                </a:cubicBezTo>
                <a:cubicBezTo>
                  <a:pt x="757" y="382"/>
                  <a:pt x="752" y="392"/>
                  <a:pt x="745" y="398"/>
                </a:cubicBezTo>
                <a:cubicBezTo>
                  <a:pt x="745" y="398"/>
                  <a:pt x="745" y="398"/>
                  <a:pt x="745" y="398"/>
                </a:cubicBezTo>
                <a:cubicBezTo>
                  <a:pt x="738" y="404"/>
                  <a:pt x="729" y="408"/>
                  <a:pt x="719" y="408"/>
                </a:cubicBezTo>
                <a:cubicBezTo>
                  <a:pt x="719" y="408"/>
                  <a:pt x="719" y="408"/>
                  <a:pt x="719" y="408"/>
                </a:cubicBezTo>
                <a:cubicBezTo>
                  <a:pt x="513" y="408"/>
                  <a:pt x="513" y="408"/>
                  <a:pt x="513" y="40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auto">
          <a:xfrm>
            <a:off x="2383065" y="2910114"/>
            <a:ext cx="2192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22"/>
          <p:cNvSpPr txBox="1">
            <a:spLocks noChangeArrowheads="1"/>
          </p:cNvSpPr>
          <p:nvPr/>
        </p:nvSpPr>
        <p:spPr bwMode="auto">
          <a:xfrm>
            <a:off x="2394178" y="2348139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9" name="矩形 23"/>
          <p:cNvSpPr>
            <a:spLocks noChangeArrowheads="1"/>
          </p:cNvSpPr>
          <p:nvPr/>
        </p:nvSpPr>
        <p:spPr bwMode="auto">
          <a:xfrm>
            <a:off x="2875190" y="4908777"/>
            <a:ext cx="2192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24"/>
          <p:cNvSpPr txBox="1">
            <a:spLocks noChangeArrowheads="1"/>
          </p:cNvSpPr>
          <p:nvPr/>
        </p:nvSpPr>
        <p:spPr bwMode="auto">
          <a:xfrm>
            <a:off x="2886303" y="4346802"/>
            <a:ext cx="1905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7740878" y="3654652"/>
            <a:ext cx="21907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26"/>
          <p:cNvSpPr txBox="1">
            <a:spLocks noChangeArrowheads="1"/>
          </p:cNvSpPr>
          <p:nvPr/>
        </p:nvSpPr>
        <p:spPr bwMode="auto">
          <a:xfrm>
            <a:off x="7750403" y="3092677"/>
            <a:ext cx="19065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13" name="矩形 27"/>
          <p:cNvSpPr>
            <a:spLocks noChangeArrowheads="1"/>
          </p:cNvSpPr>
          <p:nvPr/>
        </p:nvSpPr>
        <p:spPr bwMode="auto">
          <a:xfrm>
            <a:off x="7409090" y="1698852"/>
            <a:ext cx="219075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28"/>
          <p:cNvSpPr txBox="1">
            <a:spLocks noChangeArrowheads="1"/>
          </p:cNvSpPr>
          <p:nvPr/>
        </p:nvSpPr>
        <p:spPr bwMode="auto">
          <a:xfrm>
            <a:off x="7418615" y="1101952"/>
            <a:ext cx="1906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</a:p>
        </p:txBody>
      </p:sp>
      <p:sp>
        <p:nvSpPr>
          <p:cNvPr id="15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61820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4132263" y="660400"/>
            <a:ext cx="3927475" cy="3843338"/>
            <a:chOff x="0" y="0"/>
            <a:chExt cx="1390650" cy="1360488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10080625 w 1"/>
                <a:gd name="T1" fmla="*/ 186301490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786338352 h 55"/>
                <a:gd name="T2" fmla="*/ 827480269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文本框 17"/>
          <p:cNvSpPr>
            <a:spLocks noChangeArrowheads="1"/>
          </p:cNvSpPr>
          <p:nvPr/>
        </p:nvSpPr>
        <p:spPr bwMode="auto">
          <a:xfrm>
            <a:off x="5334000" y="12160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155825" y="4718050"/>
            <a:ext cx="7880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6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/>
          </a:p>
        </p:txBody>
      </p:sp>
      <p:sp>
        <p:nvSpPr>
          <p:cNvPr id="17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29791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/>
        </p:nvSpPr>
        <p:spPr bwMode="auto">
          <a:xfrm rot="-5400000">
            <a:off x="2327275" y="4390798"/>
            <a:ext cx="2111375" cy="269875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bg1">
                <a:alpha val="50195"/>
              </a:schemeClr>
            </a:solidFill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" name="任意多边形 5"/>
          <p:cNvSpPr/>
          <p:nvPr/>
        </p:nvSpPr>
        <p:spPr bwMode="auto">
          <a:xfrm rot="16200000" flipH="1">
            <a:off x="2333625" y="2249260"/>
            <a:ext cx="2098675" cy="269875"/>
          </a:xfrm>
          <a:custGeom>
            <a:avLst/>
            <a:gdLst>
              <a:gd name="T0" fmla="*/ 63582 w 2099256"/>
              <a:gd name="T1" fmla="*/ 0 h 270456"/>
              <a:gd name="T2" fmla="*/ 2098675 w 2099256"/>
              <a:gd name="T3" fmla="*/ 0 h 270456"/>
              <a:gd name="T4" fmla="*/ 2098675 w 2099256"/>
              <a:gd name="T5" fmla="*/ 269875 h 270456"/>
              <a:gd name="T6" fmla="*/ 63582 w 2099256"/>
              <a:gd name="T7" fmla="*/ 269875 h 270456"/>
              <a:gd name="T8" fmla="*/ 0 w 2099256"/>
              <a:gd name="T9" fmla="*/ 206412 h 270456"/>
              <a:gd name="T10" fmla="*/ 0 w 2099256"/>
              <a:gd name="T11" fmla="*/ 63463 h 270456"/>
              <a:gd name="T12" fmla="*/ 63582 w 2099256"/>
              <a:gd name="T13" fmla="*/ 0 h 270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9256" h="270456">
                <a:moveTo>
                  <a:pt x="63600" y="0"/>
                </a:moveTo>
                <a:lnTo>
                  <a:pt x="2099256" y="0"/>
                </a:lnTo>
                <a:lnTo>
                  <a:pt x="2099256" y="270456"/>
                </a:lnTo>
                <a:lnTo>
                  <a:pt x="63600" y="270456"/>
                </a:lnTo>
                <a:cubicBezTo>
                  <a:pt x="28475" y="270456"/>
                  <a:pt x="0" y="241981"/>
                  <a:pt x="0" y="206856"/>
                </a:cubicBezTo>
                <a:lnTo>
                  <a:pt x="0" y="63600"/>
                </a:lnTo>
                <a:cubicBezTo>
                  <a:pt x="0" y="28475"/>
                  <a:pt x="28475" y="0"/>
                  <a:pt x="63600" y="0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4" name="直接连接符 6"/>
          <p:cNvCxnSpPr>
            <a:cxnSpLocks noChangeShapeType="1"/>
            <a:stCxn id="6" idx="4"/>
          </p:cNvCxnSpPr>
          <p:nvPr/>
        </p:nvCxnSpPr>
        <p:spPr bwMode="auto">
          <a:xfrm flipV="1">
            <a:off x="2225675" y="4493985"/>
            <a:ext cx="1035050" cy="9525"/>
          </a:xfrm>
          <a:prstGeom prst="line">
            <a:avLst/>
          </a:prstGeom>
          <a:noFill/>
          <a:ln w="28575">
            <a:solidFill>
              <a:schemeClr val="bg1">
                <a:alpha val="5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" name="直接连接符 7"/>
          <p:cNvCxnSpPr>
            <a:cxnSpLocks noChangeShapeType="1"/>
            <a:endCxn id="7" idx="0"/>
          </p:cNvCxnSpPr>
          <p:nvPr/>
        </p:nvCxnSpPr>
        <p:spPr bwMode="auto">
          <a:xfrm flipV="1">
            <a:off x="3505200" y="2384198"/>
            <a:ext cx="1171575" cy="0"/>
          </a:xfrm>
          <a:prstGeom prst="line">
            <a:avLst/>
          </a:prstGeom>
          <a:noFill/>
          <a:ln w="28575">
            <a:solidFill>
              <a:schemeClr val="bg1">
                <a:alpha val="5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椭圆 8"/>
          <p:cNvSpPr>
            <a:spLocks noChangeArrowheads="1"/>
          </p:cNvSpPr>
          <p:nvPr/>
        </p:nvSpPr>
        <p:spPr bwMode="auto">
          <a:xfrm rot="-5400000">
            <a:off x="1478756" y="4129654"/>
            <a:ext cx="747713" cy="74612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bg1">
                <a:alpha val="50195"/>
              </a:schemeClr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椭圆 9"/>
          <p:cNvSpPr>
            <a:spLocks noChangeArrowheads="1"/>
          </p:cNvSpPr>
          <p:nvPr/>
        </p:nvSpPr>
        <p:spPr bwMode="auto">
          <a:xfrm rot="-5400000">
            <a:off x="4676775" y="2011135"/>
            <a:ext cx="746125" cy="74612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bg1">
                <a:alpha val="50195"/>
              </a:schemeClr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8" name="矩形 10"/>
          <p:cNvSpPr>
            <a:spLocks noChangeArrowheads="1"/>
          </p:cNvSpPr>
          <p:nvPr/>
        </p:nvSpPr>
        <p:spPr bwMode="auto">
          <a:xfrm rot="5400000">
            <a:off x="7466806" y="2254817"/>
            <a:ext cx="2111375" cy="271462"/>
          </a:xfrm>
          <a:prstGeom prst="rect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bg1">
                <a:alpha val="50195"/>
              </a:schemeClr>
            </a:solidFill>
            <a:miter lim="800000"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9" name="任意多边形 11"/>
          <p:cNvSpPr/>
          <p:nvPr/>
        </p:nvSpPr>
        <p:spPr bwMode="auto">
          <a:xfrm rot="5400000" flipH="1">
            <a:off x="7473156" y="4396355"/>
            <a:ext cx="2098675" cy="271462"/>
          </a:xfrm>
          <a:custGeom>
            <a:avLst/>
            <a:gdLst>
              <a:gd name="T0" fmla="*/ 63582 w 2099256"/>
              <a:gd name="T1" fmla="*/ 0 h 270456"/>
              <a:gd name="T2" fmla="*/ 2098675 w 2099256"/>
              <a:gd name="T3" fmla="*/ 0 h 270456"/>
              <a:gd name="T4" fmla="*/ 2098675 w 2099256"/>
              <a:gd name="T5" fmla="*/ 271462 h 270456"/>
              <a:gd name="T6" fmla="*/ 63582 w 2099256"/>
              <a:gd name="T7" fmla="*/ 271462 h 270456"/>
              <a:gd name="T8" fmla="*/ 0 w 2099256"/>
              <a:gd name="T9" fmla="*/ 207625 h 270456"/>
              <a:gd name="T10" fmla="*/ 0 w 2099256"/>
              <a:gd name="T11" fmla="*/ 63837 h 270456"/>
              <a:gd name="T12" fmla="*/ 63582 w 2099256"/>
              <a:gd name="T13" fmla="*/ 0 h 2704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99256" h="270456">
                <a:moveTo>
                  <a:pt x="63600" y="0"/>
                </a:moveTo>
                <a:lnTo>
                  <a:pt x="2099256" y="0"/>
                </a:lnTo>
                <a:lnTo>
                  <a:pt x="2099256" y="270456"/>
                </a:lnTo>
                <a:lnTo>
                  <a:pt x="63600" y="270456"/>
                </a:lnTo>
                <a:cubicBezTo>
                  <a:pt x="28475" y="270456"/>
                  <a:pt x="0" y="241981"/>
                  <a:pt x="0" y="206856"/>
                </a:cubicBezTo>
                <a:lnTo>
                  <a:pt x="0" y="63600"/>
                </a:lnTo>
                <a:cubicBezTo>
                  <a:pt x="0" y="28475"/>
                  <a:pt x="28475" y="0"/>
                  <a:pt x="63600" y="0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 w="12700" cap="flat" cmpd="sng">
            <a:solidFill>
              <a:schemeClr val="bg1">
                <a:alpha val="50195"/>
              </a:schemeClr>
            </a:solidFill>
            <a:round/>
          </a:ln>
        </p:spPr>
        <p:txBody>
          <a:bodyPr anchor="ctr"/>
          <a:lstStyle/>
          <a:p>
            <a:endParaRPr lang="zh-CN" altLang="en-US"/>
          </a:p>
        </p:txBody>
      </p:sp>
      <p:cxnSp>
        <p:nvCxnSpPr>
          <p:cNvPr id="10" name="直接连接符 12"/>
          <p:cNvCxnSpPr>
            <a:cxnSpLocks noChangeShapeType="1"/>
            <a:stCxn id="12" idx="4"/>
          </p:cNvCxnSpPr>
          <p:nvPr/>
        </p:nvCxnSpPr>
        <p:spPr bwMode="auto">
          <a:xfrm flipH="1">
            <a:off x="8645525" y="2390548"/>
            <a:ext cx="1123950" cy="0"/>
          </a:xfrm>
          <a:prstGeom prst="line">
            <a:avLst/>
          </a:prstGeom>
          <a:noFill/>
          <a:ln w="28575">
            <a:solidFill>
              <a:schemeClr val="bg1">
                <a:alpha val="5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直接连接符 13"/>
          <p:cNvCxnSpPr>
            <a:cxnSpLocks noChangeShapeType="1"/>
            <a:endCxn id="13" idx="0"/>
          </p:cNvCxnSpPr>
          <p:nvPr/>
        </p:nvCxnSpPr>
        <p:spPr bwMode="auto">
          <a:xfrm flipH="1">
            <a:off x="7327900" y="4500335"/>
            <a:ext cx="1073150" cy="0"/>
          </a:xfrm>
          <a:prstGeom prst="line">
            <a:avLst/>
          </a:prstGeom>
          <a:noFill/>
          <a:ln w="28575">
            <a:solidFill>
              <a:schemeClr val="bg1">
                <a:alpha val="5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椭圆 14"/>
          <p:cNvSpPr>
            <a:spLocks noChangeArrowheads="1"/>
          </p:cNvSpPr>
          <p:nvPr/>
        </p:nvSpPr>
        <p:spPr bwMode="auto">
          <a:xfrm rot="5400000">
            <a:off x="9769475" y="2017485"/>
            <a:ext cx="746125" cy="74612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bg1">
                <a:alpha val="50195"/>
              </a:schemeClr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椭圆 15"/>
          <p:cNvSpPr>
            <a:spLocks noChangeArrowheads="1"/>
          </p:cNvSpPr>
          <p:nvPr/>
        </p:nvSpPr>
        <p:spPr bwMode="auto">
          <a:xfrm rot="5400000">
            <a:off x="6580982" y="4128066"/>
            <a:ext cx="747712" cy="74612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bg1">
                <a:alpha val="50195"/>
              </a:schemeClr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6"/>
          <p:cNvSpPr>
            <a:spLocks noChangeArrowheads="1"/>
          </p:cNvSpPr>
          <p:nvPr/>
        </p:nvSpPr>
        <p:spPr bwMode="auto">
          <a:xfrm>
            <a:off x="949325" y="2130198"/>
            <a:ext cx="19573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5" name="组合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63" y="1674585"/>
            <a:ext cx="2857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直接连接符 20"/>
          <p:cNvCxnSpPr>
            <a:cxnSpLocks noChangeShapeType="1"/>
          </p:cNvCxnSpPr>
          <p:nvPr/>
        </p:nvCxnSpPr>
        <p:spPr bwMode="auto">
          <a:xfrm>
            <a:off x="976313" y="1966685"/>
            <a:ext cx="2008187" cy="0"/>
          </a:xfrm>
          <a:prstGeom prst="line">
            <a:avLst/>
          </a:prstGeom>
          <a:noFill/>
          <a:ln w="6350">
            <a:solidFill>
              <a:schemeClr val="bg1">
                <a:alpha val="5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文本框 21"/>
          <p:cNvSpPr txBox="1">
            <a:spLocks noChangeArrowheads="1"/>
          </p:cNvSpPr>
          <p:nvPr/>
        </p:nvSpPr>
        <p:spPr bwMode="auto">
          <a:xfrm>
            <a:off x="823913" y="1633310"/>
            <a:ext cx="231298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18" name="矩形 22"/>
          <p:cNvSpPr>
            <a:spLocks noChangeArrowheads="1"/>
          </p:cNvSpPr>
          <p:nvPr/>
        </p:nvSpPr>
        <p:spPr bwMode="auto">
          <a:xfrm>
            <a:off x="3989388" y="4463823"/>
            <a:ext cx="195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9" name="组合 2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813" y="4008210"/>
            <a:ext cx="279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直接连接符 26"/>
          <p:cNvCxnSpPr>
            <a:cxnSpLocks noChangeShapeType="1"/>
          </p:cNvCxnSpPr>
          <p:nvPr/>
        </p:nvCxnSpPr>
        <p:spPr bwMode="auto">
          <a:xfrm>
            <a:off x="4014788" y="4300310"/>
            <a:ext cx="2008187" cy="0"/>
          </a:xfrm>
          <a:prstGeom prst="line">
            <a:avLst/>
          </a:prstGeom>
          <a:noFill/>
          <a:ln w="6350">
            <a:solidFill>
              <a:schemeClr val="bg1">
                <a:alpha val="5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文本框 27"/>
          <p:cNvSpPr txBox="1">
            <a:spLocks noChangeArrowheads="1"/>
          </p:cNvSpPr>
          <p:nvPr/>
        </p:nvSpPr>
        <p:spPr bwMode="auto">
          <a:xfrm>
            <a:off x="3862388" y="3966935"/>
            <a:ext cx="2312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22" name="矩形 28"/>
          <p:cNvSpPr>
            <a:spLocks noChangeArrowheads="1"/>
          </p:cNvSpPr>
          <p:nvPr/>
        </p:nvSpPr>
        <p:spPr bwMode="auto">
          <a:xfrm>
            <a:off x="6297613" y="2169885"/>
            <a:ext cx="19573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3" name="组合 2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25" y="1711098"/>
            <a:ext cx="280988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直接连接符 32"/>
          <p:cNvCxnSpPr>
            <a:cxnSpLocks noChangeShapeType="1"/>
          </p:cNvCxnSpPr>
          <p:nvPr/>
        </p:nvCxnSpPr>
        <p:spPr bwMode="auto">
          <a:xfrm>
            <a:off x="6324600" y="2006373"/>
            <a:ext cx="2008188" cy="0"/>
          </a:xfrm>
          <a:prstGeom prst="line">
            <a:avLst/>
          </a:prstGeom>
          <a:noFill/>
          <a:ln w="6350">
            <a:solidFill>
              <a:schemeClr val="bg1">
                <a:alpha val="5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文本框 33"/>
          <p:cNvSpPr txBox="1">
            <a:spLocks noChangeArrowheads="1"/>
          </p:cNvSpPr>
          <p:nvPr/>
        </p:nvSpPr>
        <p:spPr bwMode="auto">
          <a:xfrm>
            <a:off x="6172200" y="1671410"/>
            <a:ext cx="23129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26" name="矩形 34"/>
          <p:cNvSpPr>
            <a:spLocks noChangeArrowheads="1"/>
          </p:cNvSpPr>
          <p:nvPr/>
        </p:nvSpPr>
        <p:spPr bwMode="auto">
          <a:xfrm>
            <a:off x="9332913" y="4463823"/>
            <a:ext cx="195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27" name="组合 35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1925" y="4008210"/>
            <a:ext cx="2809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直接连接符 38"/>
          <p:cNvCxnSpPr>
            <a:cxnSpLocks noChangeShapeType="1"/>
          </p:cNvCxnSpPr>
          <p:nvPr/>
        </p:nvCxnSpPr>
        <p:spPr bwMode="auto">
          <a:xfrm>
            <a:off x="9358313" y="4300310"/>
            <a:ext cx="2008187" cy="0"/>
          </a:xfrm>
          <a:prstGeom prst="line">
            <a:avLst/>
          </a:prstGeom>
          <a:noFill/>
          <a:ln w="6350">
            <a:solidFill>
              <a:schemeClr val="bg1">
                <a:alpha val="50195"/>
              </a:scheme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文本框 39"/>
          <p:cNvSpPr txBox="1">
            <a:spLocks noChangeArrowheads="1"/>
          </p:cNvSpPr>
          <p:nvPr/>
        </p:nvSpPr>
        <p:spPr bwMode="auto">
          <a:xfrm>
            <a:off x="9205913" y="3966935"/>
            <a:ext cx="23129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30" name="文本框 40"/>
          <p:cNvSpPr txBox="1">
            <a:spLocks noChangeArrowheads="1"/>
          </p:cNvSpPr>
          <p:nvPr/>
        </p:nvSpPr>
        <p:spPr bwMode="auto">
          <a:xfrm>
            <a:off x="4754563" y="2144485"/>
            <a:ext cx="59213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1"/>
          <p:cNvSpPr txBox="1">
            <a:spLocks noChangeArrowheads="1"/>
          </p:cNvSpPr>
          <p:nvPr/>
        </p:nvSpPr>
        <p:spPr bwMode="auto">
          <a:xfrm>
            <a:off x="1550988" y="4252685"/>
            <a:ext cx="592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42"/>
          <p:cNvSpPr txBox="1">
            <a:spLocks noChangeArrowheads="1"/>
          </p:cNvSpPr>
          <p:nvPr/>
        </p:nvSpPr>
        <p:spPr bwMode="auto">
          <a:xfrm>
            <a:off x="9871075" y="2144485"/>
            <a:ext cx="59213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3"/>
          <p:cNvSpPr txBox="1">
            <a:spLocks noChangeArrowheads="1"/>
          </p:cNvSpPr>
          <p:nvPr/>
        </p:nvSpPr>
        <p:spPr bwMode="auto">
          <a:xfrm>
            <a:off x="6632575" y="4252685"/>
            <a:ext cx="592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3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5" name="直接连接符 34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29828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250"/>
                            </p:stCondLst>
                            <p:childTnLst>
                              <p:par>
                                <p:cTn id="1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6500"/>
                            </p:stCondLst>
                            <p:childTnLst>
                              <p:par>
                                <p:cTn id="10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00"/>
                            </p:stCondLst>
                            <p:childTnLst>
                              <p:par>
                                <p:cTn id="1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2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500"/>
                            </p:stCondLst>
                            <p:childTnLst>
                              <p:par>
                                <p:cTn id="1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750"/>
                            </p:stCondLst>
                            <p:childTnLst>
                              <p:par>
                                <p:cTn id="1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3" grpId="0" animBg="1"/>
      <p:bldP spid="6" grpId="0" animBg="1" autoUpdateAnimBg="0"/>
      <p:bldP spid="7" grpId="0" animBg="1" autoUpdateAnimBg="0"/>
      <p:bldP spid="8" grpId="0" animBg="1" autoUpdateAnimBg="0"/>
      <p:bldP spid="9" grpId="0" animBg="1"/>
      <p:bldP spid="12" grpId="0" animBg="1" autoUpdateAnimBg="0"/>
      <p:bldP spid="13" grpId="0" animBg="1" autoUpdateAnimBg="0"/>
      <p:bldP spid="14" grpId="0" autoUpdateAnimBg="0"/>
      <p:bldP spid="17" grpId="0" autoUpdateAnimBg="0"/>
      <p:bldP spid="18" grpId="0" autoUpdateAnimBg="0"/>
      <p:bldP spid="21" grpId="0" autoUpdateAnimBg="0"/>
      <p:bldP spid="22" grpId="0" autoUpdateAnimBg="0"/>
      <p:bldP spid="25" grpId="0" autoUpdateAnimBg="0"/>
      <p:bldP spid="26" grpId="0" autoUpdateAnimBg="0"/>
      <p:bldP spid="29" grpId="0" autoUpdateAnimBg="0"/>
      <p:bldP spid="30" grpId="0" autoUpdateAnimBg="0"/>
      <p:bldP spid="31" grpId="0" autoUpdateAnimBg="0"/>
      <p:bldP spid="32" grpId="0" autoUpdateAnimBg="0"/>
      <p:bldP spid="3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18"/>
          <p:cNvSpPr>
            <a:spLocks noChangeArrowheads="1"/>
          </p:cNvSpPr>
          <p:nvPr/>
        </p:nvSpPr>
        <p:spPr bwMode="auto">
          <a:xfrm>
            <a:off x="1028700" y="1676400"/>
            <a:ext cx="2282825" cy="1968500"/>
          </a:xfrm>
          <a:prstGeom prst="hexagon">
            <a:avLst>
              <a:gd name="adj" fmla="val 25014"/>
              <a:gd name="vf" fmla="val 115470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KSO_Shape"/>
          <p:cNvSpPr>
            <a:spLocks noChangeArrowheads="1"/>
          </p:cNvSpPr>
          <p:nvPr/>
        </p:nvSpPr>
        <p:spPr bwMode="auto">
          <a:xfrm>
            <a:off x="1709738" y="1847850"/>
            <a:ext cx="906462" cy="1012825"/>
          </a:xfrm>
          <a:custGeom>
            <a:avLst/>
            <a:gdLst>
              <a:gd name="T0" fmla="*/ 49403 w 2960688"/>
              <a:gd name="T1" fmla="*/ 176950 h 3298826"/>
              <a:gd name="T2" fmla="*/ 38380 w 2960688"/>
              <a:gd name="T3" fmla="*/ 188577 h 3298826"/>
              <a:gd name="T4" fmla="*/ 38559 w 2960688"/>
              <a:gd name="T5" fmla="*/ 210512 h 3298826"/>
              <a:gd name="T6" fmla="*/ 32914 w 2960688"/>
              <a:gd name="T7" fmla="*/ 217944 h 3298826"/>
              <a:gd name="T8" fmla="*/ 25625 w 2960688"/>
              <a:gd name="T9" fmla="*/ 200234 h 3298826"/>
              <a:gd name="T10" fmla="*/ 32436 w 2960688"/>
              <a:gd name="T11" fmla="*/ 178299 h 3298826"/>
              <a:gd name="T12" fmla="*/ 84017 w 2960688"/>
              <a:gd name="T13" fmla="*/ 168293 h 3298826"/>
              <a:gd name="T14" fmla="*/ 100178 w 2960688"/>
              <a:gd name="T15" fmla="*/ 190090 h 3298826"/>
              <a:gd name="T16" fmla="*/ 100118 w 2960688"/>
              <a:gd name="T17" fmla="*/ 210091 h 3298826"/>
              <a:gd name="T18" fmla="*/ 89910 w 2960688"/>
              <a:gd name="T19" fmla="*/ 227158 h 3298826"/>
              <a:gd name="T20" fmla="*/ 66904 w 2960688"/>
              <a:gd name="T21" fmla="*/ 237428 h 3298826"/>
              <a:gd name="T22" fmla="*/ 65000 w 2960688"/>
              <a:gd name="T23" fmla="*/ 184521 h 3298826"/>
              <a:gd name="T24" fmla="*/ 60000 w 2960688"/>
              <a:gd name="T25" fmla="*/ 154045 h 3298826"/>
              <a:gd name="T26" fmla="*/ 36786 w 2960688"/>
              <a:gd name="T27" fmla="*/ 163024 h 3298826"/>
              <a:gd name="T28" fmla="*/ 21756 w 2960688"/>
              <a:gd name="T29" fmla="*/ 182418 h 3298826"/>
              <a:gd name="T30" fmla="*/ 18750 w 2960688"/>
              <a:gd name="T31" fmla="*/ 206331 h 3298826"/>
              <a:gd name="T32" fmla="*/ 28839 w 2960688"/>
              <a:gd name="T33" fmla="*/ 229287 h 3298826"/>
              <a:gd name="T34" fmla="*/ 48750 w 2960688"/>
              <a:gd name="T35" fmla="*/ 243324 h 3298826"/>
              <a:gd name="T36" fmla="*/ 72678 w 2960688"/>
              <a:gd name="T37" fmla="*/ 245209 h 3298826"/>
              <a:gd name="T38" fmla="*/ 95059 w 2960688"/>
              <a:gd name="T39" fmla="*/ 233926 h 3298826"/>
              <a:gd name="T40" fmla="*/ 107976 w 2960688"/>
              <a:gd name="T41" fmla="*/ 213335 h 3298826"/>
              <a:gd name="T42" fmla="*/ 108690 w 2960688"/>
              <a:gd name="T43" fmla="*/ 189122 h 3298826"/>
              <a:gd name="T44" fmla="*/ 96338 w 2960688"/>
              <a:gd name="T45" fmla="*/ 167184 h 3298826"/>
              <a:gd name="T46" fmla="*/ 75297 w 2960688"/>
              <a:gd name="T47" fmla="*/ 155272 h 3298826"/>
              <a:gd name="T48" fmla="*/ 147618 w 2960688"/>
              <a:gd name="T49" fmla="*/ 197282 h 3298826"/>
              <a:gd name="T50" fmla="*/ 201903 w 2960688"/>
              <a:gd name="T51" fmla="*/ 141054 h 3298826"/>
              <a:gd name="T52" fmla="*/ 259968 w 2960688"/>
              <a:gd name="T53" fmla="*/ 160793 h 3298826"/>
              <a:gd name="T54" fmla="*/ 274671 w 2960688"/>
              <a:gd name="T55" fmla="*/ 191779 h 3298826"/>
              <a:gd name="T56" fmla="*/ 237558 w 2960688"/>
              <a:gd name="T57" fmla="*/ 219922 h 3298826"/>
              <a:gd name="T58" fmla="*/ 193362 w 2960688"/>
              <a:gd name="T59" fmla="*/ 266968 h 3298826"/>
              <a:gd name="T60" fmla="*/ 130654 w 2960688"/>
              <a:gd name="T61" fmla="*/ 229582 h 3298826"/>
              <a:gd name="T62" fmla="*/ 135892 w 2960688"/>
              <a:gd name="T63" fmla="*/ 187681 h 3298826"/>
              <a:gd name="T64" fmla="*/ 121279 w 2960688"/>
              <a:gd name="T65" fmla="*/ 154842 h 3298826"/>
              <a:gd name="T66" fmla="*/ 76756 w 2960688"/>
              <a:gd name="T67" fmla="*/ 136716 h 3298826"/>
              <a:gd name="T68" fmla="*/ 106963 w 2960688"/>
              <a:gd name="T69" fmla="*/ 151920 h 3298826"/>
              <a:gd name="T70" fmla="*/ 125684 w 2960688"/>
              <a:gd name="T71" fmla="*/ 181730 h 3298826"/>
              <a:gd name="T72" fmla="*/ 126398 w 2960688"/>
              <a:gd name="T73" fmla="*/ 215370 h 3298826"/>
              <a:gd name="T74" fmla="*/ 114642 w 2960688"/>
              <a:gd name="T75" fmla="*/ 239613 h 3298826"/>
              <a:gd name="T76" fmla="*/ 138094 w 2960688"/>
              <a:gd name="T77" fmla="*/ 300548 h 3298826"/>
              <a:gd name="T78" fmla="*/ 132142 w 2960688"/>
              <a:gd name="T79" fmla="*/ 309856 h 3298826"/>
              <a:gd name="T80" fmla="*/ 121279 w 2960688"/>
              <a:gd name="T81" fmla="*/ 309018 h 3298826"/>
              <a:gd name="T82" fmla="*/ 73154 w 2960688"/>
              <a:gd name="T83" fmla="*/ 263765 h 3298826"/>
              <a:gd name="T84" fmla="*/ 45535 w 2960688"/>
              <a:gd name="T85" fmla="*/ 261670 h 3298826"/>
              <a:gd name="T86" fmla="*/ 16815 w 2960688"/>
              <a:gd name="T87" fmla="*/ 243473 h 3298826"/>
              <a:gd name="T88" fmla="*/ 1101 w 2960688"/>
              <a:gd name="T89" fmla="*/ 211988 h 3298826"/>
              <a:gd name="T90" fmla="*/ 3720 w 2960688"/>
              <a:gd name="T91" fmla="*/ 178318 h 3298826"/>
              <a:gd name="T92" fmla="*/ 23274 w 2960688"/>
              <a:gd name="T93" fmla="*/ 150214 h 3298826"/>
              <a:gd name="T94" fmla="*/ 55268 w 2960688"/>
              <a:gd name="T95" fmla="*/ 136058 h 3298826"/>
              <a:gd name="T96" fmla="*/ 188372 w 2960688"/>
              <a:gd name="T97" fmla="*/ 4192 h 3298826"/>
              <a:gd name="T98" fmla="*/ 207281 w 2960688"/>
              <a:gd name="T99" fmla="*/ 21469 h 3298826"/>
              <a:gd name="T100" fmla="*/ 216394 w 2960688"/>
              <a:gd name="T101" fmla="*/ 48208 h 3298826"/>
              <a:gd name="T102" fmla="*/ 223629 w 2960688"/>
              <a:gd name="T103" fmla="*/ 64287 h 3298826"/>
              <a:gd name="T104" fmla="*/ 218091 w 2960688"/>
              <a:gd name="T105" fmla="*/ 80516 h 3298826"/>
              <a:gd name="T106" fmla="*/ 200819 w 2960688"/>
              <a:gd name="T107" fmla="*/ 112974 h 3298826"/>
              <a:gd name="T108" fmla="*/ 181851 w 2960688"/>
              <a:gd name="T109" fmla="*/ 128245 h 3298826"/>
              <a:gd name="T110" fmla="*/ 159220 w 2960688"/>
              <a:gd name="T111" fmla="*/ 128934 h 3298826"/>
              <a:gd name="T112" fmla="*/ 141085 w 2960688"/>
              <a:gd name="T113" fmla="*/ 116478 h 3298826"/>
              <a:gd name="T114" fmla="*/ 121729 w 2960688"/>
              <a:gd name="T115" fmla="*/ 82313 h 3298826"/>
              <a:gd name="T116" fmla="*/ 114285 w 2960688"/>
              <a:gd name="T117" fmla="*/ 66024 h 3298826"/>
              <a:gd name="T118" fmla="*/ 122474 w 2960688"/>
              <a:gd name="T119" fmla="*/ 50574 h 3298826"/>
              <a:gd name="T120" fmla="*/ 130752 w 2960688"/>
              <a:gd name="T121" fmla="*/ 23385 h 3298826"/>
              <a:gd name="T122" fmla="*/ 148798 w 2960688"/>
              <a:gd name="T123" fmla="*/ 5180 h 329882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960688"/>
              <a:gd name="T187" fmla="*/ 0 h 3298826"/>
              <a:gd name="T188" fmla="*/ 2960688 w 2960688"/>
              <a:gd name="T189" fmla="*/ 3298826 h 329882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960688" h="3298826">
                <a:moveTo>
                  <a:pt x="472859" y="1797050"/>
                </a:moveTo>
                <a:lnTo>
                  <a:pt x="478276" y="1797050"/>
                </a:lnTo>
                <a:lnTo>
                  <a:pt x="483375" y="1797686"/>
                </a:lnTo>
                <a:lnTo>
                  <a:pt x="488792" y="1798640"/>
                </a:lnTo>
                <a:lnTo>
                  <a:pt x="493891" y="1800229"/>
                </a:lnTo>
                <a:lnTo>
                  <a:pt x="499309" y="1802454"/>
                </a:lnTo>
                <a:lnTo>
                  <a:pt x="503770" y="1804679"/>
                </a:lnTo>
                <a:lnTo>
                  <a:pt x="508550" y="1807858"/>
                </a:lnTo>
                <a:lnTo>
                  <a:pt x="512693" y="1811355"/>
                </a:lnTo>
                <a:lnTo>
                  <a:pt x="516836" y="1815170"/>
                </a:lnTo>
                <a:lnTo>
                  <a:pt x="520341" y="1819302"/>
                </a:lnTo>
                <a:lnTo>
                  <a:pt x="523846" y="1824071"/>
                </a:lnTo>
                <a:lnTo>
                  <a:pt x="526396" y="1829157"/>
                </a:lnTo>
                <a:lnTo>
                  <a:pt x="528945" y="1834561"/>
                </a:lnTo>
                <a:lnTo>
                  <a:pt x="530220" y="1839648"/>
                </a:lnTo>
                <a:lnTo>
                  <a:pt x="531495" y="1845370"/>
                </a:lnTo>
                <a:lnTo>
                  <a:pt x="531813" y="1850774"/>
                </a:lnTo>
                <a:lnTo>
                  <a:pt x="531813" y="1855860"/>
                </a:lnTo>
                <a:lnTo>
                  <a:pt x="531495" y="1861264"/>
                </a:lnTo>
                <a:lnTo>
                  <a:pt x="530220" y="1866668"/>
                </a:lnTo>
                <a:lnTo>
                  <a:pt x="528945" y="1871755"/>
                </a:lnTo>
                <a:lnTo>
                  <a:pt x="527033" y="1877159"/>
                </a:lnTo>
                <a:lnTo>
                  <a:pt x="524165" y="1881609"/>
                </a:lnTo>
                <a:lnTo>
                  <a:pt x="520978" y="1886378"/>
                </a:lnTo>
                <a:lnTo>
                  <a:pt x="517792" y="1890510"/>
                </a:lnTo>
                <a:lnTo>
                  <a:pt x="513968" y="1894643"/>
                </a:lnTo>
                <a:lnTo>
                  <a:pt x="509506" y="1898140"/>
                </a:lnTo>
                <a:lnTo>
                  <a:pt x="504726" y="1901636"/>
                </a:lnTo>
                <a:lnTo>
                  <a:pt x="495803" y="1907358"/>
                </a:lnTo>
                <a:lnTo>
                  <a:pt x="486880" y="1913080"/>
                </a:lnTo>
                <a:lnTo>
                  <a:pt x="478913" y="1918803"/>
                </a:lnTo>
                <a:lnTo>
                  <a:pt x="471265" y="1924842"/>
                </a:lnTo>
                <a:lnTo>
                  <a:pt x="463936" y="1931200"/>
                </a:lnTo>
                <a:lnTo>
                  <a:pt x="457244" y="1937240"/>
                </a:lnTo>
                <a:lnTo>
                  <a:pt x="450870" y="1943280"/>
                </a:lnTo>
                <a:lnTo>
                  <a:pt x="444815" y="1949320"/>
                </a:lnTo>
                <a:lnTo>
                  <a:pt x="439398" y="1955678"/>
                </a:lnTo>
                <a:lnTo>
                  <a:pt x="433980" y="1962036"/>
                </a:lnTo>
                <a:lnTo>
                  <a:pt x="429519" y="1968076"/>
                </a:lnTo>
                <a:lnTo>
                  <a:pt x="424739" y="1974751"/>
                </a:lnTo>
                <a:lnTo>
                  <a:pt x="420596" y="1980791"/>
                </a:lnTo>
                <a:lnTo>
                  <a:pt x="416453" y="1987467"/>
                </a:lnTo>
                <a:lnTo>
                  <a:pt x="412948" y="1993825"/>
                </a:lnTo>
                <a:lnTo>
                  <a:pt x="409443" y="2000501"/>
                </a:lnTo>
                <a:lnTo>
                  <a:pt x="406256" y="2006858"/>
                </a:lnTo>
                <a:lnTo>
                  <a:pt x="403388" y="2013534"/>
                </a:lnTo>
                <a:lnTo>
                  <a:pt x="400838" y="2019892"/>
                </a:lnTo>
                <a:lnTo>
                  <a:pt x="398608" y="2026886"/>
                </a:lnTo>
                <a:lnTo>
                  <a:pt x="394465" y="2039919"/>
                </a:lnTo>
                <a:lnTo>
                  <a:pt x="391278" y="2053271"/>
                </a:lnTo>
                <a:lnTo>
                  <a:pt x="388729" y="2066622"/>
                </a:lnTo>
                <a:lnTo>
                  <a:pt x="387135" y="2079974"/>
                </a:lnTo>
                <a:lnTo>
                  <a:pt x="386498" y="2093007"/>
                </a:lnTo>
                <a:lnTo>
                  <a:pt x="385861" y="2106041"/>
                </a:lnTo>
                <a:lnTo>
                  <a:pt x="385861" y="2118439"/>
                </a:lnTo>
                <a:lnTo>
                  <a:pt x="386817" y="2130518"/>
                </a:lnTo>
                <a:lnTo>
                  <a:pt x="387773" y="2141962"/>
                </a:lnTo>
                <a:lnTo>
                  <a:pt x="389366" y="2153724"/>
                </a:lnTo>
                <a:lnTo>
                  <a:pt x="391278" y="2164215"/>
                </a:lnTo>
                <a:lnTo>
                  <a:pt x="393190" y="2174705"/>
                </a:lnTo>
                <a:lnTo>
                  <a:pt x="395421" y="2184242"/>
                </a:lnTo>
                <a:lnTo>
                  <a:pt x="397970" y="2193461"/>
                </a:lnTo>
                <a:lnTo>
                  <a:pt x="402432" y="2209038"/>
                </a:lnTo>
                <a:lnTo>
                  <a:pt x="406574" y="2221435"/>
                </a:lnTo>
                <a:lnTo>
                  <a:pt x="409761" y="2229383"/>
                </a:lnTo>
                <a:lnTo>
                  <a:pt x="411355" y="2233197"/>
                </a:lnTo>
                <a:lnTo>
                  <a:pt x="413585" y="2238602"/>
                </a:lnTo>
                <a:lnTo>
                  <a:pt x="415179" y="2244006"/>
                </a:lnTo>
                <a:lnTo>
                  <a:pt x="416453" y="2249728"/>
                </a:lnTo>
                <a:lnTo>
                  <a:pt x="416772" y="2255132"/>
                </a:lnTo>
                <a:lnTo>
                  <a:pt x="416772" y="2260536"/>
                </a:lnTo>
                <a:lnTo>
                  <a:pt x="415816" y="2265940"/>
                </a:lnTo>
                <a:lnTo>
                  <a:pt x="414860" y="2271026"/>
                </a:lnTo>
                <a:lnTo>
                  <a:pt x="413267" y="2276113"/>
                </a:lnTo>
                <a:lnTo>
                  <a:pt x="411036" y="2281199"/>
                </a:lnTo>
                <a:lnTo>
                  <a:pt x="408168" y="2285967"/>
                </a:lnTo>
                <a:lnTo>
                  <a:pt x="405300" y="2290736"/>
                </a:lnTo>
                <a:lnTo>
                  <a:pt x="401794" y="2294868"/>
                </a:lnTo>
                <a:lnTo>
                  <a:pt x="397970" y="2298683"/>
                </a:lnTo>
                <a:lnTo>
                  <a:pt x="393509" y="2302180"/>
                </a:lnTo>
                <a:lnTo>
                  <a:pt x="389047" y="2305359"/>
                </a:lnTo>
                <a:lnTo>
                  <a:pt x="383630" y="2307902"/>
                </a:lnTo>
                <a:lnTo>
                  <a:pt x="378213" y="2309809"/>
                </a:lnTo>
                <a:lnTo>
                  <a:pt x="372795" y="2311717"/>
                </a:lnTo>
                <a:lnTo>
                  <a:pt x="367696" y="2312670"/>
                </a:lnTo>
                <a:lnTo>
                  <a:pt x="361642" y="2312988"/>
                </a:lnTo>
                <a:lnTo>
                  <a:pt x="356543" y="2312988"/>
                </a:lnTo>
                <a:lnTo>
                  <a:pt x="351125" y="2312034"/>
                </a:lnTo>
                <a:lnTo>
                  <a:pt x="345708" y="2311081"/>
                </a:lnTo>
                <a:lnTo>
                  <a:pt x="340609" y="2309491"/>
                </a:lnTo>
                <a:lnTo>
                  <a:pt x="335829" y="2307584"/>
                </a:lnTo>
                <a:lnTo>
                  <a:pt x="330730" y="2304723"/>
                </a:lnTo>
                <a:lnTo>
                  <a:pt x="326587" y="2301862"/>
                </a:lnTo>
                <a:lnTo>
                  <a:pt x="322126" y="2298365"/>
                </a:lnTo>
                <a:lnTo>
                  <a:pt x="318302" y="2294550"/>
                </a:lnTo>
                <a:lnTo>
                  <a:pt x="314478" y="2289782"/>
                </a:lnTo>
                <a:lnTo>
                  <a:pt x="311610" y="2285332"/>
                </a:lnTo>
                <a:lnTo>
                  <a:pt x="308742" y="2280245"/>
                </a:lnTo>
                <a:lnTo>
                  <a:pt x="306830" y="2275795"/>
                </a:lnTo>
                <a:lnTo>
                  <a:pt x="302687" y="2264987"/>
                </a:lnTo>
                <a:lnTo>
                  <a:pt x="296951" y="2249092"/>
                </a:lnTo>
                <a:lnTo>
                  <a:pt x="293764" y="2239237"/>
                </a:lnTo>
                <a:lnTo>
                  <a:pt x="290259" y="2228111"/>
                </a:lnTo>
                <a:lnTo>
                  <a:pt x="287391" y="2216349"/>
                </a:lnTo>
                <a:lnTo>
                  <a:pt x="284204" y="2202998"/>
                </a:lnTo>
                <a:lnTo>
                  <a:pt x="281017" y="2189328"/>
                </a:lnTo>
                <a:lnTo>
                  <a:pt x="278468" y="2173752"/>
                </a:lnTo>
                <a:lnTo>
                  <a:pt x="276556" y="2158175"/>
                </a:lnTo>
                <a:lnTo>
                  <a:pt x="274644" y="2141645"/>
                </a:lnTo>
                <a:lnTo>
                  <a:pt x="273369" y="2124161"/>
                </a:lnTo>
                <a:lnTo>
                  <a:pt x="273050" y="2106041"/>
                </a:lnTo>
                <a:lnTo>
                  <a:pt x="273369" y="2088239"/>
                </a:lnTo>
                <a:lnTo>
                  <a:pt x="274325" y="2078384"/>
                </a:lnTo>
                <a:lnTo>
                  <a:pt x="274962" y="2069483"/>
                </a:lnTo>
                <a:lnTo>
                  <a:pt x="275918" y="2059629"/>
                </a:lnTo>
                <a:lnTo>
                  <a:pt x="277193" y="2049774"/>
                </a:lnTo>
                <a:lnTo>
                  <a:pt x="278786" y="2040237"/>
                </a:lnTo>
                <a:lnTo>
                  <a:pt x="280698" y="2030382"/>
                </a:lnTo>
                <a:lnTo>
                  <a:pt x="282929" y="2020846"/>
                </a:lnTo>
                <a:lnTo>
                  <a:pt x="285479" y="2010673"/>
                </a:lnTo>
                <a:lnTo>
                  <a:pt x="288347" y="2000819"/>
                </a:lnTo>
                <a:lnTo>
                  <a:pt x="291533" y="1990328"/>
                </a:lnTo>
                <a:lnTo>
                  <a:pt x="295039" y="1980473"/>
                </a:lnTo>
                <a:lnTo>
                  <a:pt x="299181" y="1970619"/>
                </a:lnTo>
                <a:lnTo>
                  <a:pt x="303324" y="1960446"/>
                </a:lnTo>
                <a:lnTo>
                  <a:pt x="308423" y="1950274"/>
                </a:lnTo>
                <a:lnTo>
                  <a:pt x="313522" y="1940419"/>
                </a:lnTo>
                <a:lnTo>
                  <a:pt x="319258" y="1930247"/>
                </a:lnTo>
                <a:lnTo>
                  <a:pt x="325313" y="1920710"/>
                </a:lnTo>
                <a:lnTo>
                  <a:pt x="331368" y="1910855"/>
                </a:lnTo>
                <a:lnTo>
                  <a:pt x="338697" y="1901318"/>
                </a:lnTo>
                <a:lnTo>
                  <a:pt x="346027" y="1891464"/>
                </a:lnTo>
                <a:lnTo>
                  <a:pt x="353675" y="1881927"/>
                </a:lnTo>
                <a:lnTo>
                  <a:pt x="362279" y="1872708"/>
                </a:lnTo>
                <a:lnTo>
                  <a:pt x="370883" y="1863807"/>
                </a:lnTo>
                <a:lnTo>
                  <a:pt x="380125" y="1854906"/>
                </a:lnTo>
                <a:lnTo>
                  <a:pt x="389685" y="1846005"/>
                </a:lnTo>
                <a:lnTo>
                  <a:pt x="400201" y="1837740"/>
                </a:lnTo>
                <a:lnTo>
                  <a:pt x="411036" y="1829157"/>
                </a:lnTo>
                <a:lnTo>
                  <a:pt x="422190" y="1820892"/>
                </a:lnTo>
                <a:lnTo>
                  <a:pt x="433980" y="1813263"/>
                </a:lnTo>
                <a:lnTo>
                  <a:pt x="446409" y="1805315"/>
                </a:lnTo>
                <a:lnTo>
                  <a:pt x="451189" y="1802772"/>
                </a:lnTo>
                <a:lnTo>
                  <a:pt x="456606" y="1800547"/>
                </a:lnTo>
                <a:lnTo>
                  <a:pt x="461705" y="1798957"/>
                </a:lnTo>
                <a:lnTo>
                  <a:pt x="467441" y="1797686"/>
                </a:lnTo>
                <a:lnTo>
                  <a:pt x="472859" y="1797050"/>
                </a:lnTo>
                <a:close/>
                <a:moveTo>
                  <a:pt x="799783" y="1741488"/>
                </a:moveTo>
                <a:lnTo>
                  <a:pt x="816611" y="1747205"/>
                </a:lnTo>
                <a:lnTo>
                  <a:pt x="833438" y="1753558"/>
                </a:lnTo>
                <a:lnTo>
                  <a:pt x="849631" y="1760228"/>
                </a:lnTo>
                <a:lnTo>
                  <a:pt x="865506" y="1767851"/>
                </a:lnTo>
                <a:lnTo>
                  <a:pt x="881064" y="1776427"/>
                </a:lnTo>
                <a:lnTo>
                  <a:pt x="896304" y="1785321"/>
                </a:lnTo>
                <a:lnTo>
                  <a:pt x="910909" y="1795167"/>
                </a:lnTo>
                <a:lnTo>
                  <a:pt x="925514" y="1805332"/>
                </a:lnTo>
                <a:lnTo>
                  <a:pt x="939166" y="1816131"/>
                </a:lnTo>
                <a:lnTo>
                  <a:pt x="952819" y="1827566"/>
                </a:lnTo>
                <a:lnTo>
                  <a:pt x="965201" y="1839953"/>
                </a:lnTo>
                <a:lnTo>
                  <a:pt x="977584" y="1852976"/>
                </a:lnTo>
                <a:lnTo>
                  <a:pt x="989331" y="1866317"/>
                </a:lnTo>
                <a:lnTo>
                  <a:pt x="1000444" y="1879975"/>
                </a:lnTo>
                <a:lnTo>
                  <a:pt x="1011239" y="1894586"/>
                </a:lnTo>
                <a:lnTo>
                  <a:pt x="1021081" y="1909514"/>
                </a:lnTo>
                <a:lnTo>
                  <a:pt x="1026479" y="1918090"/>
                </a:lnTo>
                <a:lnTo>
                  <a:pt x="1031559" y="1926666"/>
                </a:lnTo>
                <a:lnTo>
                  <a:pt x="1036004" y="1935242"/>
                </a:lnTo>
                <a:lnTo>
                  <a:pt x="1040766" y="1944136"/>
                </a:lnTo>
                <a:lnTo>
                  <a:pt x="1044894" y="1952712"/>
                </a:lnTo>
                <a:lnTo>
                  <a:pt x="1049021" y="1961605"/>
                </a:lnTo>
                <a:lnTo>
                  <a:pt x="1052831" y="1970817"/>
                </a:lnTo>
                <a:lnTo>
                  <a:pt x="1056324" y="1979710"/>
                </a:lnTo>
                <a:lnTo>
                  <a:pt x="1059816" y="1988922"/>
                </a:lnTo>
                <a:lnTo>
                  <a:pt x="1062991" y="1997815"/>
                </a:lnTo>
                <a:lnTo>
                  <a:pt x="1065849" y="2007026"/>
                </a:lnTo>
                <a:lnTo>
                  <a:pt x="1068706" y="2016555"/>
                </a:lnTo>
                <a:lnTo>
                  <a:pt x="1070929" y="2025767"/>
                </a:lnTo>
                <a:lnTo>
                  <a:pt x="1073151" y="2035295"/>
                </a:lnTo>
                <a:lnTo>
                  <a:pt x="1075056" y="2044507"/>
                </a:lnTo>
                <a:lnTo>
                  <a:pt x="1076961" y="2054353"/>
                </a:lnTo>
                <a:lnTo>
                  <a:pt x="1078549" y="2063882"/>
                </a:lnTo>
                <a:lnTo>
                  <a:pt x="1079819" y="2073411"/>
                </a:lnTo>
                <a:lnTo>
                  <a:pt x="1080771" y="2082940"/>
                </a:lnTo>
                <a:lnTo>
                  <a:pt x="1081724" y="2092786"/>
                </a:lnTo>
                <a:lnTo>
                  <a:pt x="1082359" y="2102315"/>
                </a:lnTo>
                <a:lnTo>
                  <a:pt x="1082676" y="2111844"/>
                </a:lnTo>
                <a:lnTo>
                  <a:pt x="1082676" y="2122008"/>
                </a:lnTo>
                <a:lnTo>
                  <a:pt x="1082676" y="2131537"/>
                </a:lnTo>
                <a:lnTo>
                  <a:pt x="1082359" y="2141066"/>
                </a:lnTo>
                <a:lnTo>
                  <a:pt x="1081724" y="2150913"/>
                </a:lnTo>
                <a:lnTo>
                  <a:pt x="1080771" y="2160442"/>
                </a:lnTo>
                <a:lnTo>
                  <a:pt x="1079819" y="2170606"/>
                </a:lnTo>
                <a:lnTo>
                  <a:pt x="1078231" y="2180135"/>
                </a:lnTo>
                <a:lnTo>
                  <a:pt x="1076644" y="2189981"/>
                </a:lnTo>
                <a:lnTo>
                  <a:pt x="1075056" y="2199510"/>
                </a:lnTo>
                <a:lnTo>
                  <a:pt x="1072834" y="2209674"/>
                </a:lnTo>
                <a:lnTo>
                  <a:pt x="1070611" y="2219203"/>
                </a:lnTo>
                <a:lnTo>
                  <a:pt x="1068071" y="2228732"/>
                </a:lnTo>
                <a:lnTo>
                  <a:pt x="1065214" y="2238261"/>
                </a:lnTo>
                <a:lnTo>
                  <a:pt x="1062356" y="2247472"/>
                </a:lnTo>
                <a:lnTo>
                  <a:pt x="1058864" y="2257001"/>
                </a:lnTo>
                <a:lnTo>
                  <a:pt x="1055689" y="2266212"/>
                </a:lnTo>
                <a:lnTo>
                  <a:pt x="1052196" y="2275106"/>
                </a:lnTo>
                <a:lnTo>
                  <a:pt x="1048386" y="2284317"/>
                </a:lnTo>
                <a:lnTo>
                  <a:pt x="1044259" y="2292893"/>
                </a:lnTo>
                <a:lnTo>
                  <a:pt x="1039814" y="2301787"/>
                </a:lnTo>
                <a:lnTo>
                  <a:pt x="1035369" y="2310045"/>
                </a:lnTo>
                <a:lnTo>
                  <a:pt x="1030606" y="2318621"/>
                </a:lnTo>
                <a:lnTo>
                  <a:pt x="1025844" y="2327197"/>
                </a:lnTo>
                <a:lnTo>
                  <a:pt x="1020764" y="2335456"/>
                </a:lnTo>
                <a:lnTo>
                  <a:pt x="1015366" y="2343396"/>
                </a:lnTo>
                <a:lnTo>
                  <a:pt x="1009969" y="2351655"/>
                </a:lnTo>
                <a:lnTo>
                  <a:pt x="1004254" y="2359278"/>
                </a:lnTo>
                <a:lnTo>
                  <a:pt x="998539" y="2366901"/>
                </a:lnTo>
                <a:lnTo>
                  <a:pt x="992506" y="2374524"/>
                </a:lnTo>
                <a:lnTo>
                  <a:pt x="985839" y="2381830"/>
                </a:lnTo>
                <a:lnTo>
                  <a:pt x="979806" y="2389135"/>
                </a:lnTo>
                <a:lnTo>
                  <a:pt x="972821" y="2396440"/>
                </a:lnTo>
                <a:lnTo>
                  <a:pt x="966471" y="2403111"/>
                </a:lnTo>
                <a:lnTo>
                  <a:pt x="959169" y="2409781"/>
                </a:lnTo>
                <a:lnTo>
                  <a:pt x="952184" y="2416451"/>
                </a:lnTo>
                <a:lnTo>
                  <a:pt x="944564" y="2423121"/>
                </a:lnTo>
                <a:lnTo>
                  <a:pt x="937261" y="2429156"/>
                </a:lnTo>
                <a:lnTo>
                  <a:pt x="929641" y="2435191"/>
                </a:lnTo>
                <a:lnTo>
                  <a:pt x="921704" y="2441544"/>
                </a:lnTo>
                <a:lnTo>
                  <a:pt x="913766" y="2447261"/>
                </a:lnTo>
                <a:lnTo>
                  <a:pt x="905511" y="2452661"/>
                </a:lnTo>
                <a:lnTo>
                  <a:pt x="897256" y="2458061"/>
                </a:lnTo>
                <a:lnTo>
                  <a:pt x="884874" y="2465684"/>
                </a:lnTo>
                <a:lnTo>
                  <a:pt x="872809" y="2472354"/>
                </a:lnTo>
                <a:lnTo>
                  <a:pt x="860426" y="2478707"/>
                </a:lnTo>
                <a:lnTo>
                  <a:pt x="847726" y="2484742"/>
                </a:lnTo>
                <a:lnTo>
                  <a:pt x="834708" y="2490141"/>
                </a:lnTo>
                <a:lnTo>
                  <a:pt x="821691" y="2495541"/>
                </a:lnTo>
                <a:lnTo>
                  <a:pt x="808991" y="2499988"/>
                </a:lnTo>
                <a:lnTo>
                  <a:pt x="795338" y="2503799"/>
                </a:lnTo>
                <a:lnTo>
                  <a:pt x="782003" y="2507611"/>
                </a:lnTo>
                <a:lnTo>
                  <a:pt x="768668" y="2510787"/>
                </a:lnTo>
                <a:lnTo>
                  <a:pt x="755016" y="2513328"/>
                </a:lnTo>
                <a:lnTo>
                  <a:pt x="741046" y="2515552"/>
                </a:lnTo>
                <a:lnTo>
                  <a:pt x="727393" y="2517140"/>
                </a:lnTo>
                <a:lnTo>
                  <a:pt x="713741" y="2518728"/>
                </a:lnTo>
                <a:lnTo>
                  <a:pt x="699771" y="2519363"/>
                </a:lnTo>
                <a:lnTo>
                  <a:pt x="685801" y="2519363"/>
                </a:lnTo>
                <a:lnTo>
                  <a:pt x="675958" y="2519363"/>
                </a:lnTo>
                <a:lnTo>
                  <a:pt x="666116" y="2519046"/>
                </a:lnTo>
                <a:lnTo>
                  <a:pt x="646113" y="2517140"/>
                </a:lnTo>
                <a:lnTo>
                  <a:pt x="647701" y="2406922"/>
                </a:lnTo>
                <a:lnTo>
                  <a:pt x="648971" y="2312586"/>
                </a:lnTo>
                <a:lnTo>
                  <a:pt x="650241" y="2242708"/>
                </a:lnTo>
                <a:lnTo>
                  <a:pt x="650876" y="2220156"/>
                </a:lnTo>
                <a:lnTo>
                  <a:pt x="651193" y="2207133"/>
                </a:lnTo>
                <a:lnTo>
                  <a:pt x="653416" y="2182040"/>
                </a:lnTo>
                <a:lnTo>
                  <a:pt x="656273" y="2157583"/>
                </a:lnTo>
                <a:lnTo>
                  <a:pt x="658813" y="2134078"/>
                </a:lnTo>
                <a:lnTo>
                  <a:pt x="661988" y="2111209"/>
                </a:lnTo>
                <a:lnTo>
                  <a:pt x="665481" y="2089293"/>
                </a:lnTo>
                <a:lnTo>
                  <a:pt x="668973" y="2068329"/>
                </a:lnTo>
                <a:lnTo>
                  <a:pt x="672148" y="2048001"/>
                </a:lnTo>
                <a:lnTo>
                  <a:pt x="675958" y="2028625"/>
                </a:lnTo>
                <a:lnTo>
                  <a:pt x="680403" y="2009885"/>
                </a:lnTo>
                <a:lnTo>
                  <a:pt x="684531" y="1991463"/>
                </a:lnTo>
                <a:lnTo>
                  <a:pt x="688658" y="1974311"/>
                </a:lnTo>
                <a:lnTo>
                  <a:pt x="693421" y="1957476"/>
                </a:lnTo>
                <a:lnTo>
                  <a:pt x="697866" y="1941595"/>
                </a:lnTo>
                <a:lnTo>
                  <a:pt x="702946" y="1926031"/>
                </a:lnTo>
                <a:lnTo>
                  <a:pt x="707708" y="1911420"/>
                </a:lnTo>
                <a:lnTo>
                  <a:pt x="712788" y="1897444"/>
                </a:lnTo>
                <a:lnTo>
                  <a:pt x="717868" y="1883786"/>
                </a:lnTo>
                <a:lnTo>
                  <a:pt x="723266" y="1870763"/>
                </a:lnTo>
                <a:lnTo>
                  <a:pt x="728663" y="1858693"/>
                </a:lnTo>
                <a:lnTo>
                  <a:pt x="733743" y="1846941"/>
                </a:lnTo>
                <a:lnTo>
                  <a:pt x="739141" y="1835824"/>
                </a:lnTo>
                <a:lnTo>
                  <a:pt x="744538" y="1825025"/>
                </a:lnTo>
                <a:lnTo>
                  <a:pt x="750253" y="1814543"/>
                </a:lnTo>
                <a:lnTo>
                  <a:pt x="755651" y="1804696"/>
                </a:lnTo>
                <a:lnTo>
                  <a:pt x="761366" y="1795485"/>
                </a:lnTo>
                <a:lnTo>
                  <a:pt x="766763" y="1786591"/>
                </a:lnTo>
                <a:lnTo>
                  <a:pt x="777876" y="1770392"/>
                </a:lnTo>
                <a:lnTo>
                  <a:pt x="788988" y="1755464"/>
                </a:lnTo>
                <a:lnTo>
                  <a:pt x="799783" y="1741488"/>
                </a:lnTo>
                <a:close/>
                <a:moveTo>
                  <a:pt x="687070" y="1632268"/>
                </a:moveTo>
                <a:lnTo>
                  <a:pt x="675640" y="1632585"/>
                </a:lnTo>
                <a:lnTo>
                  <a:pt x="663575" y="1632585"/>
                </a:lnTo>
                <a:lnTo>
                  <a:pt x="651828" y="1633538"/>
                </a:lnTo>
                <a:lnTo>
                  <a:pt x="640080" y="1634173"/>
                </a:lnTo>
                <a:lnTo>
                  <a:pt x="628015" y="1635760"/>
                </a:lnTo>
                <a:lnTo>
                  <a:pt x="616585" y="1637348"/>
                </a:lnTo>
                <a:lnTo>
                  <a:pt x="604838" y="1638935"/>
                </a:lnTo>
                <a:lnTo>
                  <a:pt x="592773" y="1641158"/>
                </a:lnTo>
                <a:lnTo>
                  <a:pt x="581343" y="1643381"/>
                </a:lnTo>
                <a:lnTo>
                  <a:pt x="569595" y="1645920"/>
                </a:lnTo>
                <a:lnTo>
                  <a:pt x="558165" y="1649095"/>
                </a:lnTo>
                <a:lnTo>
                  <a:pt x="546735" y="1652270"/>
                </a:lnTo>
                <a:lnTo>
                  <a:pt x="534670" y="1655763"/>
                </a:lnTo>
                <a:lnTo>
                  <a:pt x="523240" y="1659573"/>
                </a:lnTo>
                <a:lnTo>
                  <a:pt x="512128" y="1663700"/>
                </a:lnTo>
                <a:lnTo>
                  <a:pt x="500698" y="1668145"/>
                </a:lnTo>
                <a:lnTo>
                  <a:pt x="489268" y="1672908"/>
                </a:lnTo>
                <a:lnTo>
                  <a:pt x="478155" y="1678305"/>
                </a:lnTo>
                <a:lnTo>
                  <a:pt x="467043" y="1683703"/>
                </a:lnTo>
                <a:lnTo>
                  <a:pt x="455930" y="1689418"/>
                </a:lnTo>
                <a:lnTo>
                  <a:pt x="444818" y="1695133"/>
                </a:lnTo>
                <a:lnTo>
                  <a:pt x="434023" y="1701483"/>
                </a:lnTo>
                <a:lnTo>
                  <a:pt x="423545" y="1708150"/>
                </a:lnTo>
                <a:lnTo>
                  <a:pt x="412750" y="1714818"/>
                </a:lnTo>
                <a:lnTo>
                  <a:pt x="402273" y="1721803"/>
                </a:lnTo>
                <a:lnTo>
                  <a:pt x="392430" y="1729423"/>
                </a:lnTo>
                <a:lnTo>
                  <a:pt x="382588" y="1736726"/>
                </a:lnTo>
                <a:lnTo>
                  <a:pt x="373063" y="1744663"/>
                </a:lnTo>
                <a:lnTo>
                  <a:pt x="363220" y="1752283"/>
                </a:lnTo>
                <a:lnTo>
                  <a:pt x="354330" y="1760856"/>
                </a:lnTo>
                <a:lnTo>
                  <a:pt x="345440" y="1768793"/>
                </a:lnTo>
                <a:lnTo>
                  <a:pt x="336550" y="1777683"/>
                </a:lnTo>
                <a:lnTo>
                  <a:pt x="328295" y="1785938"/>
                </a:lnTo>
                <a:lnTo>
                  <a:pt x="320040" y="1795146"/>
                </a:lnTo>
                <a:lnTo>
                  <a:pt x="312103" y="1804036"/>
                </a:lnTo>
                <a:lnTo>
                  <a:pt x="304483" y="1813243"/>
                </a:lnTo>
                <a:lnTo>
                  <a:pt x="297180" y="1822768"/>
                </a:lnTo>
                <a:lnTo>
                  <a:pt x="289878" y="1832293"/>
                </a:lnTo>
                <a:lnTo>
                  <a:pt x="282893" y="1841818"/>
                </a:lnTo>
                <a:lnTo>
                  <a:pt x="276225" y="1851978"/>
                </a:lnTo>
                <a:lnTo>
                  <a:pt x="269875" y="1861821"/>
                </a:lnTo>
                <a:lnTo>
                  <a:pt x="263842" y="1871663"/>
                </a:lnTo>
                <a:lnTo>
                  <a:pt x="257810" y="1882141"/>
                </a:lnTo>
                <a:lnTo>
                  <a:pt x="252095" y="1892301"/>
                </a:lnTo>
                <a:lnTo>
                  <a:pt x="246697" y="1903096"/>
                </a:lnTo>
                <a:lnTo>
                  <a:pt x="241617" y="1913573"/>
                </a:lnTo>
                <a:lnTo>
                  <a:pt x="236855" y="1924051"/>
                </a:lnTo>
                <a:lnTo>
                  <a:pt x="232092" y="1935163"/>
                </a:lnTo>
                <a:lnTo>
                  <a:pt x="227965" y="1945958"/>
                </a:lnTo>
                <a:lnTo>
                  <a:pt x="223837" y="1957071"/>
                </a:lnTo>
                <a:lnTo>
                  <a:pt x="220027" y="1968183"/>
                </a:lnTo>
                <a:lnTo>
                  <a:pt x="216535" y="1979296"/>
                </a:lnTo>
                <a:lnTo>
                  <a:pt x="213360" y="1990726"/>
                </a:lnTo>
                <a:lnTo>
                  <a:pt x="210502" y="2001838"/>
                </a:lnTo>
                <a:lnTo>
                  <a:pt x="207645" y="2013268"/>
                </a:lnTo>
                <a:lnTo>
                  <a:pt x="205105" y="2024698"/>
                </a:lnTo>
                <a:lnTo>
                  <a:pt x="203200" y="2036763"/>
                </a:lnTo>
                <a:lnTo>
                  <a:pt x="201295" y="2048193"/>
                </a:lnTo>
                <a:lnTo>
                  <a:pt x="199390" y="2059623"/>
                </a:lnTo>
                <a:lnTo>
                  <a:pt x="198120" y="2071371"/>
                </a:lnTo>
                <a:lnTo>
                  <a:pt x="196850" y="2082801"/>
                </a:lnTo>
                <a:lnTo>
                  <a:pt x="196215" y="2094866"/>
                </a:lnTo>
                <a:lnTo>
                  <a:pt x="195897" y="2106613"/>
                </a:lnTo>
                <a:lnTo>
                  <a:pt x="195580" y="2118043"/>
                </a:lnTo>
                <a:lnTo>
                  <a:pt x="195580" y="2129791"/>
                </a:lnTo>
                <a:lnTo>
                  <a:pt x="195897" y="2141856"/>
                </a:lnTo>
                <a:lnTo>
                  <a:pt x="196532" y="2153603"/>
                </a:lnTo>
                <a:lnTo>
                  <a:pt x="197485" y="2165668"/>
                </a:lnTo>
                <a:lnTo>
                  <a:pt x="198437" y="2177098"/>
                </a:lnTo>
                <a:lnTo>
                  <a:pt x="200025" y="2188846"/>
                </a:lnTo>
                <a:lnTo>
                  <a:pt x="201930" y="2200593"/>
                </a:lnTo>
                <a:lnTo>
                  <a:pt x="203835" y="2212023"/>
                </a:lnTo>
                <a:lnTo>
                  <a:pt x="206057" y="2224088"/>
                </a:lnTo>
                <a:lnTo>
                  <a:pt x="208915" y="2235518"/>
                </a:lnTo>
                <a:lnTo>
                  <a:pt x="211772" y="2247266"/>
                </a:lnTo>
                <a:lnTo>
                  <a:pt x="215265" y="2258696"/>
                </a:lnTo>
                <a:lnTo>
                  <a:pt x="218757" y="2270443"/>
                </a:lnTo>
                <a:lnTo>
                  <a:pt x="222567" y="2281873"/>
                </a:lnTo>
                <a:lnTo>
                  <a:pt x="226695" y="2293303"/>
                </a:lnTo>
                <a:lnTo>
                  <a:pt x="231140" y="2304733"/>
                </a:lnTo>
                <a:lnTo>
                  <a:pt x="235902" y="2315846"/>
                </a:lnTo>
                <a:lnTo>
                  <a:pt x="240982" y="2327276"/>
                </a:lnTo>
                <a:lnTo>
                  <a:pt x="246380" y="2338388"/>
                </a:lnTo>
                <a:lnTo>
                  <a:pt x="252095" y="2349501"/>
                </a:lnTo>
                <a:lnTo>
                  <a:pt x="257810" y="2360296"/>
                </a:lnTo>
                <a:lnTo>
                  <a:pt x="264160" y="2371408"/>
                </a:lnTo>
                <a:lnTo>
                  <a:pt x="270827" y="2381886"/>
                </a:lnTo>
                <a:lnTo>
                  <a:pt x="277813" y="2392681"/>
                </a:lnTo>
                <a:lnTo>
                  <a:pt x="284798" y="2403158"/>
                </a:lnTo>
                <a:lnTo>
                  <a:pt x="292100" y="2413001"/>
                </a:lnTo>
                <a:lnTo>
                  <a:pt x="299720" y="2422843"/>
                </a:lnTo>
                <a:lnTo>
                  <a:pt x="307658" y="2432368"/>
                </a:lnTo>
                <a:lnTo>
                  <a:pt x="315595" y="2442211"/>
                </a:lnTo>
                <a:lnTo>
                  <a:pt x="323533" y="2451101"/>
                </a:lnTo>
                <a:lnTo>
                  <a:pt x="332105" y="2459991"/>
                </a:lnTo>
                <a:lnTo>
                  <a:pt x="340360" y="2468881"/>
                </a:lnTo>
                <a:lnTo>
                  <a:pt x="349250" y="2477136"/>
                </a:lnTo>
                <a:lnTo>
                  <a:pt x="358140" y="2485391"/>
                </a:lnTo>
                <a:lnTo>
                  <a:pt x="367348" y="2493328"/>
                </a:lnTo>
                <a:lnTo>
                  <a:pt x="376238" y="2500948"/>
                </a:lnTo>
                <a:lnTo>
                  <a:pt x="385445" y="2508251"/>
                </a:lnTo>
                <a:lnTo>
                  <a:pt x="394970" y="2515553"/>
                </a:lnTo>
                <a:lnTo>
                  <a:pt x="405130" y="2522538"/>
                </a:lnTo>
                <a:lnTo>
                  <a:pt x="414655" y="2528888"/>
                </a:lnTo>
                <a:lnTo>
                  <a:pt x="424498" y="2535556"/>
                </a:lnTo>
                <a:lnTo>
                  <a:pt x="434975" y="2541588"/>
                </a:lnTo>
                <a:lnTo>
                  <a:pt x="445135" y="2547621"/>
                </a:lnTo>
                <a:lnTo>
                  <a:pt x="455613" y="2553018"/>
                </a:lnTo>
                <a:lnTo>
                  <a:pt x="465773" y="2558416"/>
                </a:lnTo>
                <a:lnTo>
                  <a:pt x="476568" y="2563813"/>
                </a:lnTo>
                <a:lnTo>
                  <a:pt x="487363" y="2568258"/>
                </a:lnTo>
                <a:lnTo>
                  <a:pt x="498158" y="2573021"/>
                </a:lnTo>
                <a:lnTo>
                  <a:pt x="509270" y="2577466"/>
                </a:lnTo>
                <a:lnTo>
                  <a:pt x="520065" y="2581276"/>
                </a:lnTo>
                <a:lnTo>
                  <a:pt x="531178" y="2585086"/>
                </a:lnTo>
                <a:lnTo>
                  <a:pt x="542290" y="2588896"/>
                </a:lnTo>
                <a:lnTo>
                  <a:pt x="553720" y="2592071"/>
                </a:lnTo>
                <a:lnTo>
                  <a:pt x="564833" y="2594928"/>
                </a:lnTo>
                <a:lnTo>
                  <a:pt x="576580" y="2597786"/>
                </a:lnTo>
                <a:lnTo>
                  <a:pt x="588010" y="2600326"/>
                </a:lnTo>
                <a:lnTo>
                  <a:pt x="599440" y="2602231"/>
                </a:lnTo>
                <a:lnTo>
                  <a:pt x="611188" y="2604136"/>
                </a:lnTo>
                <a:lnTo>
                  <a:pt x="622618" y="2605724"/>
                </a:lnTo>
                <a:lnTo>
                  <a:pt x="634683" y="2607311"/>
                </a:lnTo>
                <a:lnTo>
                  <a:pt x="646113" y="2608581"/>
                </a:lnTo>
                <a:lnTo>
                  <a:pt x="657860" y="2609216"/>
                </a:lnTo>
                <a:lnTo>
                  <a:pt x="669925" y="2609534"/>
                </a:lnTo>
                <a:lnTo>
                  <a:pt x="681355" y="2609851"/>
                </a:lnTo>
                <a:lnTo>
                  <a:pt x="693103" y="2609851"/>
                </a:lnTo>
                <a:lnTo>
                  <a:pt x="704850" y="2609534"/>
                </a:lnTo>
                <a:lnTo>
                  <a:pt x="716915" y="2608899"/>
                </a:lnTo>
                <a:lnTo>
                  <a:pt x="728345" y="2607946"/>
                </a:lnTo>
                <a:lnTo>
                  <a:pt x="740093" y="2606676"/>
                </a:lnTo>
                <a:lnTo>
                  <a:pt x="752158" y="2605406"/>
                </a:lnTo>
                <a:lnTo>
                  <a:pt x="763905" y="2603501"/>
                </a:lnTo>
                <a:lnTo>
                  <a:pt x="775335" y="2601279"/>
                </a:lnTo>
                <a:lnTo>
                  <a:pt x="787083" y="2598738"/>
                </a:lnTo>
                <a:lnTo>
                  <a:pt x="798830" y="2596198"/>
                </a:lnTo>
                <a:lnTo>
                  <a:pt x="810578" y="2593658"/>
                </a:lnTo>
                <a:lnTo>
                  <a:pt x="822008" y="2590166"/>
                </a:lnTo>
                <a:lnTo>
                  <a:pt x="833438" y="2586673"/>
                </a:lnTo>
                <a:lnTo>
                  <a:pt x="844868" y="2582863"/>
                </a:lnTo>
                <a:lnTo>
                  <a:pt x="856615" y="2578736"/>
                </a:lnTo>
                <a:lnTo>
                  <a:pt x="867410" y="2573973"/>
                </a:lnTo>
                <a:lnTo>
                  <a:pt x="879158" y="2569528"/>
                </a:lnTo>
                <a:lnTo>
                  <a:pt x="890270" y="2564131"/>
                </a:lnTo>
                <a:lnTo>
                  <a:pt x="901383" y="2558733"/>
                </a:lnTo>
                <a:lnTo>
                  <a:pt x="912178" y="2553336"/>
                </a:lnTo>
                <a:lnTo>
                  <a:pt x="923290" y="2547303"/>
                </a:lnTo>
                <a:lnTo>
                  <a:pt x="934085" y="2540636"/>
                </a:lnTo>
                <a:lnTo>
                  <a:pt x="944880" y="2534286"/>
                </a:lnTo>
                <a:lnTo>
                  <a:pt x="955675" y="2527301"/>
                </a:lnTo>
                <a:lnTo>
                  <a:pt x="965835" y="2520633"/>
                </a:lnTo>
                <a:lnTo>
                  <a:pt x="976313" y="2512696"/>
                </a:lnTo>
                <a:lnTo>
                  <a:pt x="986155" y="2505711"/>
                </a:lnTo>
                <a:lnTo>
                  <a:pt x="995680" y="2497456"/>
                </a:lnTo>
                <a:lnTo>
                  <a:pt x="1005205" y="2489836"/>
                </a:lnTo>
                <a:lnTo>
                  <a:pt x="1014095" y="2481581"/>
                </a:lnTo>
                <a:lnTo>
                  <a:pt x="1023303" y="2473326"/>
                </a:lnTo>
                <a:lnTo>
                  <a:pt x="1031558" y="2464753"/>
                </a:lnTo>
                <a:lnTo>
                  <a:pt x="1040130" y="2456181"/>
                </a:lnTo>
                <a:lnTo>
                  <a:pt x="1048385" y="2446973"/>
                </a:lnTo>
                <a:lnTo>
                  <a:pt x="1056640" y="2438083"/>
                </a:lnTo>
                <a:lnTo>
                  <a:pt x="1064260" y="2429193"/>
                </a:lnTo>
                <a:lnTo>
                  <a:pt x="1071563" y="2419351"/>
                </a:lnTo>
                <a:lnTo>
                  <a:pt x="1078865" y="2409826"/>
                </a:lnTo>
                <a:lnTo>
                  <a:pt x="1085533" y="2400301"/>
                </a:lnTo>
                <a:lnTo>
                  <a:pt x="1092200" y="2390458"/>
                </a:lnTo>
                <a:lnTo>
                  <a:pt x="1098550" y="2380616"/>
                </a:lnTo>
                <a:lnTo>
                  <a:pt x="1104583" y="2370456"/>
                </a:lnTo>
                <a:lnTo>
                  <a:pt x="1110933" y="2360296"/>
                </a:lnTo>
                <a:lnTo>
                  <a:pt x="1116330" y="2349818"/>
                </a:lnTo>
                <a:lnTo>
                  <a:pt x="1121728" y="2339023"/>
                </a:lnTo>
                <a:lnTo>
                  <a:pt x="1126808" y="2328863"/>
                </a:lnTo>
                <a:lnTo>
                  <a:pt x="1131570" y="2318068"/>
                </a:lnTo>
                <a:lnTo>
                  <a:pt x="1136015" y="2306956"/>
                </a:lnTo>
                <a:lnTo>
                  <a:pt x="1140778" y="2296478"/>
                </a:lnTo>
                <a:lnTo>
                  <a:pt x="1144588" y="2285366"/>
                </a:lnTo>
                <a:lnTo>
                  <a:pt x="1148398" y="2274253"/>
                </a:lnTo>
                <a:lnTo>
                  <a:pt x="1151890" y="2263141"/>
                </a:lnTo>
                <a:lnTo>
                  <a:pt x="1155383" y="2251711"/>
                </a:lnTo>
                <a:lnTo>
                  <a:pt x="1158240" y="2240598"/>
                </a:lnTo>
                <a:lnTo>
                  <a:pt x="1161098" y="2228851"/>
                </a:lnTo>
                <a:lnTo>
                  <a:pt x="1163320" y="2217421"/>
                </a:lnTo>
                <a:lnTo>
                  <a:pt x="1165543" y="2205673"/>
                </a:lnTo>
                <a:lnTo>
                  <a:pt x="1167448" y="2194243"/>
                </a:lnTo>
                <a:lnTo>
                  <a:pt x="1169035" y="2182813"/>
                </a:lnTo>
                <a:lnTo>
                  <a:pt x="1170305" y="2170748"/>
                </a:lnTo>
                <a:lnTo>
                  <a:pt x="1171258" y="2159318"/>
                </a:lnTo>
                <a:lnTo>
                  <a:pt x="1172210" y="2147571"/>
                </a:lnTo>
                <a:lnTo>
                  <a:pt x="1172845" y="2135823"/>
                </a:lnTo>
                <a:lnTo>
                  <a:pt x="1172845" y="2123758"/>
                </a:lnTo>
                <a:lnTo>
                  <a:pt x="1172845" y="2112328"/>
                </a:lnTo>
                <a:lnTo>
                  <a:pt x="1172528" y="2100581"/>
                </a:lnTo>
                <a:lnTo>
                  <a:pt x="1172210" y="2088516"/>
                </a:lnTo>
                <a:lnTo>
                  <a:pt x="1170940" y="2076768"/>
                </a:lnTo>
                <a:lnTo>
                  <a:pt x="1169670" y="2065021"/>
                </a:lnTo>
                <a:lnTo>
                  <a:pt x="1168083" y="2053591"/>
                </a:lnTo>
                <a:lnTo>
                  <a:pt x="1166813" y="2041526"/>
                </a:lnTo>
                <a:lnTo>
                  <a:pt x="1164273" y="2029778"/>
                </a:lnTo>
                <a:lnTo>
                  <a:pt x="1162050" y="2018348"/>
                </a:lnTo>
                <a:lnTo>
                  <a:pt x="1159510" y="2006283"/>
                </a:lnTo>
                <a:lnTo>
                  <a:pt x="1156335" y="1994853"/>
                </a:lnTo>
                <a:lnTo>
                  <a:pt x="1153478" y="1983423"/>
                </a:lnTo>
                <a:lnTo>
                  <a:pt x="1149985" y="1971993"/>
                </a:lnTo>
                <a:lnTo>
                  <a:pt x="1145540" y="1960563"/>
                </a:lnTo>
                <a:lnTo>
                  <a:pt x="1141730" y="1949133"/>
                </a:lnTo>
                <a:lnTo>
                  <a:pt x="1137285" y="1937386"/>
                </a:lnTo>
                <a:lnTo>
                  <a:pt x="1132205" y="1926591"/>
                </a:lnTo>
                <a:lnTo>
                  <a:pt x="1127443" y="1914843"/>
                </a:lnTo>
                <a:lnTo>
                  <a:pt x="1122045" y="1903731"/>
                </a:lnTo>
                <a:lnTo>
                  <a:pt x="1116330" y="1892936"/>
                </a:lnTo>
                <a:lnTo>
                  <a:pt x="1110615" y="1882141"/>
                </a:lnTo>
                <a:lnTo>
                  <a:pt x="1103948" y="1871028"/>
                </a:lnTo>
                <a:lnTo>
                  <a:pt x="1097598" y="1860233"/>
                </a:lnTo>
                <a:lnTo>
                  <a:pt x="1090613" y="1849438"/>
                </a:lnTo>
                <a:lnTo>
                  <a:pt x="1083310" y="1839278"/>
                </a:lnTo>
                <a:lnTo>
                  <a:pt x="1076008" y="1829436"/>
                </a:lnTo>
                <a:lnTo>
                  <a:pt x="1068388" y="1819276"/>
                </a:lnTo>
                <a:lnTo>
                  <a:pt x="1060768" y="1809751"/>
                </a:lnTo>
                <a:lnTo>
                  <a:pt x="1053148" y="1800226"/>
                </a:lnTo>
                <a:lnTo>
                  <a:pt x="1044575" y="1791018"/>
                </a:lnTo>
                <a:lnTo>
                  <a:pt x="1036320" y="1782128"/>
                </a:lnTo>
                <a:lnTo>
                  <a:pt x="1027748" y="1773556"/>
                </a:lnTo>
                <a:lnTo>
                  <a:pt x="1019175" y="1764983"/>
                </a:lnTo>
                <a:lnTo>
                  <a:pt x="1010285" y="1757046"/>
                </a:lnTo>
                <a:lnTo>
                  <a:pt x="1001395" y="1749108"/>
                </a:lnTo>
                <a:lnTo>
                  <a:pt x="992188" y="1741171"/>
                </a:lnTo>
                <a:lnTo>
                  <a:pt x="982663" y="1734186"/>
                </a:lnTo>
                <a:lnTo>
                  <a:pt x="973138" y="1726883"/>
                </a:lnTo>
                <a:lnTo>
                  <a:pt x="963613" y="1719898"/>
                </a:lnTo>
                <a:lnTo>
                  <a:pt x="953770" y="1713230"/>
                </a:lnTo>
                <a:lnTo>
                  <a:pt x="943610" y="1706880"/>
                </a:lnTo>
                <a:lnTo>
                  <a:pt x="933768" y="1700848"/>
                </a:lnTo>
                <a:lnTo>
                  <a:pt x="923290" y="1695133"/>
                </a:lnTo>
                <a:lnTo>
                  <a:pt x="913130" y="1689418"/>
                </a:lnTo>
                <a:lnTo>
                  <a:pt x="902335" y="1684020"/>
                </a:lnTo>
                <a:lnTo>
                  <a:pt x="892175" y="1678623"/>
                </a:lnTo>
                <a:lnTo>
                  <a:pt x="881380" y="1673860"/>
                </a:lnTo>
                <a:lnTo>
                  <a:pt x="870268" y="1669415"/>
                </a:lnTo>
                <a:lnTo>
                  <a:pt x="859473" y="1664653"/>
                </a:lnTo>
                <a:lnTo>
                  <a:pt x="848360" y="1660843"/>
                </a:lnTo>
                <a:lnTo>
                  <a:pt x="837248" y="1657033"/>
                </a:lnTo>
                <a:lnTo>
                  <a:pt x="825818" y="1653858"/>
                </a:lnTo>
                <a:lnTo>
                  <a:pt x="814705" y="1650365"/>
                </a:lnTo>
                <a:lnTo>
                  <a:pt x="803275" y="1647190"/>
                </a:lnTo>
                <a:lnTo>
                  <a:pt x="791845" y="1644651"/>
                </a:lnTo>
                <a:lnTo>
                  <a:pt x="780415" y="1642111"/>
                </a:lnTo>
                <a:lnTo>
                  <a:pt x="768985" y="1639888"/>
                </a:lnTo>
                <a:lnTo>
                  <a:pt x="757238" y="1637983"/>
                </a:lnTo>
                <a:lnTo>
                  <a:pt x="745490" y="1636395"/>
                </a:lnTo>
                <a:lnTo>
                  <a:pt x="734060" y="1635125"/>
                </a:lnTo>
                <a:lnTo>
                  <a:pt x="722313" y="1633855"/>
                </a:lnTo>
                <a:lnTo>
                  <a:pt x="710565" y="1632903"/>
                </a:lnTo>
                <a:lnTo>
                  <a:pt x="698818" y="1632585"/>
                </a:lnTo>
                <a:lnTo>
                  <a:pt x="687070" y="1632268"/>
                </a:lnTo>
                <a:close/>
                <a:moveTo>
                  <a:pt x="1446848" y="1466850"/>
                </a:moveTo>
                <a:lnTo>
                  <a:pt x="1448435" y="1479858"/>
                </a:lnTo>
                <a:lnTo>
                  <a:pt x="1450658" y="1496357"/>
                </a:lnTo>
                <a:lnTo>
                  <a:pt x="1453833" y="1515711"/>
                </a:lnTo>
                <a:lnTo>
                  <a:pt x="1457960" y="1538238"/>
                </a:lnTo>
                <a:lnTo>
                  <a:pt x="1468120" y="1591541"/>
                </a:lnTo>
                <a:lnTo>
                  <a:pt x="1480185" y="1653093"/>
                </a:lnTo>
                <a:lnTo>
                  <a:pt x="1494155" y="1721308"/>
                </a:lnTo>
                <a:lnTo>
                  <a:pt x="1509713" y="1794282"/>
                </a:lnTo>
                <a:lnTo>
                  <a:pt x="1525905" y="1870112"/>
                </a:lnTo>
                <a:lnTo>
                  <a:pt x="1542098" y="1946576"/>
                </a:lnTo>
                <a:lnTo>
                  <a:pt x="1574800" y="2092842"/>
                </a:lnTo>
                <a:lnTo>
                  <a:pt x="1602740" y="2217533"/>
                </a:lnTo>
                <a:lnTo>
                  <a:pt x="1629410" y="2336830"/>
                </a:lnTo>
                <a:lnTo>
                  <a:pt x="1730693" y="1746690"/>
                </a:lnTo>
                <a:lnTo>
                  <a:pt x="1671003" y="1606453"/>
                </a:lnTo>
                <a:lnTo>
                  <a:pt x="1768475" y="1514442"/>
                </a:lnTo>
                <a:lnTo>
                  <a:pt x="1798955" y="1514442"/>
                </a:lnTo>
                <a:lnTo>
                  <a:pt x="1806258" y="1514442"/>
                </a:lnTo>
                <a:lnTo>
                  <a:pt x="1836420" y="1514442"/>
                </a:lnTo>
                <a:lnTo>
                  <a:pt x="1933575" y="1606453"/>
                </a:lnTo>
                <a:lnTo>
                  <a:pt x="1873885" y="1746690"/>
                </a:lnTo>
                <a:lnTo>
                  <a:pt x="1975168" y="2336830"/>
                </a:lnTo>
                <a:lnTo>
                  <a:pt x="2002155" y="2217533"/>
                </a:lnTo>
                <a:lnTo>
                  <a:pt x="2030095" y="2092842"/>
                </a:lnTo>
                <a:lnTo>
                  <a:pt x="2062480" y="1946576"/>
                </a:lnTo>
                <a:lnTo>
                  <a:pt x="2078990" y="1870112"/>
                </a:lnTo>
                <a:lnTo>
                  <a:pt x="2094865" y="1794282"/>
                </a:lnTo>
                <a:lnTo>
                  <a:pt x="2110740" y="1721308"/>
                </a:lnTo>
                <a:lnTo>
                  <a:pt x="2124393" y="1653093"/>
                </a:lnTo>
                <a:lnTo>
                  <a:pt x="2136775" y="1591541"/>
                </a:lnTo>
                <a:lnTo>
                  <a:pt x="2146618" y="1538238"/>
                </a:lnTo>
                <a:lnTo>
                  <a:pt x="2150428" y="1515711"/>
                </a:lnTo>
                <a:lnTo>
                  <a:pt x="2153920" y="1496357"/>
                </a:lnTo>
                <a:lnTo>
                  <a:pt x="2156143" y="1479858"/>
                </a:lnTo>
                <a:lnTo>
                  <a:pt x="2157730" y="1466850"/>
                </a:lnTo>
                <a:lnTo>
                  <a:pt x="2164398" y="1469071"/>
                </a:lnTo>
                <a:lnTo>
                  <a:pt x="2173923" y="1471609"/>
                </a:lnTo>
                <a:lnTo>
                  <a:pt x="2226628" y="1488108"/>
                </a:lnTo>
                <a:lnTo>
                  <a:pt x="2293620" y="1509683"/>
                </a:lnTo>
                <a:lnTo>
                  <a:pt x="2331085" y="1522374"/>
                </a:lnTo>
                <a:lnTo>
                  <a:pt x="2370455" y="1535700"/>
                </a:lnTo>
                <a:lnTo>
                  <a:pt x="2411730" y="1549660"/>
                </a:lnTo>
                <a:lnTo>
                  <a:pt x="2453323" y="1564255"/>
                </a:lnTo>
                <a:lnTo>
                  <a:pt x="2495868" y="1579801"/>
                </a:lnTo>
                <a:lnTo>
                  <a:pt x="2538413" y="1595665"/>
                </a:lnTo>
                <a:lnTo>
                  <a:pt x="2580005" y="1612164"/>
                </a:lnTo>
                <a:lnTo>
                  <a:pt x="2620645" y="1628345"/>
                </a:lnTo>
                <a:lnTo>
                  <a:pt x="2659698" y="1644844"/>
                </a:lnTo>
                <a:lnTo>
                  <a:pt x="2678430" y="1653410"/>
                </a:lnTo>
                <a:lnTo>
                  <a:pt x="2696210" y="1661342"/>
                </a:lnTo>
                <a:lnTo>
                  <a:pt x="2713990" y="1669909"/>
                </a:lnTo>
                <a:lnTo>
                  <a:pt x="2730818" y="1678158"/>
                </a:lnTo>
                <a:lnTo>
                  <a:pt x="2747010" y="1686090"/>
                </a:lnTo>
                <a:lnTo>
                  <a:pt x="2761933" y="1694339"/>
                </a:lnTo>
                <a:lnTo>
                  <a:pt x="2773363" y="1705761"/>
                </a:lnTo>
                <a:lnTo>
                  <a:pt x="2785110" y="1718770"/>
                </a:lnTo>
                <a:lnTo>
                  <a:pt x="2798128" y="1733364"/>
                </a:lnTo>
                <a:lnTo>
                  <a:pt x="2805113" y="1741296"/>
                </a:lnTo>
                <a:lnTo>
                  <a:pt x="2811780" y="1749546"/>
                </a:lnTo>
                <a:lnTo>
                  <a:pt x="2818766" y="1758747"/>
                </a:lnTo>
                <a:lnTo>
                  <a:pt x="2825750" y="1768265"/>
                </a:lnTo>
                <a:lnTo>
                  <a:pt x="2833053" y="1778735"/>
                </a:lnTo>
                <a:lnTo>
                  <a:pt x="2839720" y="1789840"/>
                </a:lnTo>
                <a:lnTo>
                  <a:pt x="2847023" y="1801262"/>
                </a:lnTo>
                <a:lnTo>
                  <a:pt x="2854326" y="1813636"/>
                </a:lnTo>
                <a:lnTo>
                  <a:pt x="2861310" y="1826962"/>
                </a:lnTo>
                <a:lnTo>
                  <a:pt x="2867978" y="1840922"/>
                </a:lnTo>
                <a:lnTo>
                  <a:pt x="2874963" y="1855517"/>
                </a:lnTo>
                <a:lnTo>
                  <a:pt x="2881948" y="1871698"/>
                </a:lnTo>
                <a:lnTo>
                  <a:pt x="2888933" y="1887880"/>
                </a:lnTo>
                <a:lnTo>
                  <a:pt x="2895283" y="1905964"/>
                </a:lnTo>
                <a:lnTo>
                  <a:pt x="2901316" y="1924367"/>
                </a:lnTo>
                <a:lnTo>
                  <a:pt x="2907666" y="1944355"/>
                </a:lnTo>
                <a:lnTo>
                  <a:pt x="2913698" y="1964978"/>
                </a:lnTo>
                <a:lnTo>
                  <a:pt x="2919413" y="1986871"/>
                </a:lnTo>
                <a:lnTo>
                  <a:pt x="2924810" y="2010032"/>
                </a:lnTo>
                <a:lnTo>
                  <a:pt x="2930208" y="2034463"/>
                </a:lnTo>
                <a:lnTo>
                  <a:pt x="2934653" y="2059528"/>
                </a:lnTo>
                <a:lnTo>
                  <a:pt x="2939416" y="2086496"/>
                </a:lnTo>
                <a:lnTo>
                  <a:pt x="2943543" y="2114734"/>
                </a:lnTo>
                <a:lnTo>
                  <a:pt x="2947353" y="2144241"/>
                </a:lnTo>
                <a:lnTo>
                  <a:pt x="2950846" y="2175017"/>
                </a:lnTo>
                <a:lnTo>
                  <a:pt x="2953703" y="2207062"/>
                </a:lnTo>
                <a:lnTo>
                  <a:pt x="2954338" y="2215946"/>
                </a:lnTo>
                <a:lnTo>
                  <a:pt x="2954656" y="2230858"/>
                </a:lnTo>
                <a:lnTo>
                  <a:pt x="2955608" y="2275595"/>
                </a:lnTo>
                <a:lnTo>
                  <a:pt x="2957196" y="2411390"/>
                </a:lnTo>
                <a:lnTo>
                  <a:pt x="2959100" y="2583673"/>
                </a:lnTo>
                <a:lnTo>
                  <a:pt x="2960688" y="2760715"/>
                </a:lnTo>
                <a:lnTo>
                  <a:pt x="2908936" y="2767695"/>
                </a:lnTo>
                <a:lnTo>
                  <a:pt x="2857818" y="2773723"/>
                </a:lnTo>
                <a:lnTo>
                  <a:pt x="2806383" y="2779434"/>
                </a:lnTo>
                <a:lnTo>
                  <a:pt x="2755266" y="2784511"/>
                </a:lnTo>
                <a:lnTo>
                  <a:pt x="2702878" y="2788952"/>
                </a:lnTo>
                <a:lnTo>
                  <a:pt x="2649220" y="2793712"/>
                </a:lnTo>
                <a:lnTo>
                  <a:pt x="2536825" y="2802278"/>
                </a:lnTo>
                <a:lnTo>
                  <a:pt x="2535555" y="2668704"/>
                </a:lnTo>
                <a:lnTo>
                  <a:pt x="2534920" y="2527832"/>
                </a:lnTo>
                <a:lnTo>
                  <a:pt x="2534285" y="2333022"/>
                </a:lnTo>
                <a:lnTo>
                  <a:pt x="2534285" y="2318745"/>
                </a:lnTo>
                <a:lnTo>
                  <a:pt x="2533333" y="2305102"/>
                </a:lnTo>
                <a:lnTo>
                  <a:pt x="2531745" y="2291776"/>
                </a:lnTo>
                <a:lnTo>
                  <a:pt x="2530475" y="2279085"/>
                </a:lnTo>
                <a:lnTo>
                  <a:pt x="2527935" y="2266711"/>
                </a:lnTo>
                <a:lnTo>
                  <a:pt x="2525713" y="2254654"/>
                </a:lnTo>
                <a:lnTo>
                  <a:pt x="2522538" y="2243232"/>
                </a:lnTo>
                <a:lnTo>
                  <a:pt x="2519680" y="2232127"/>
                </a:lnTo>
                <a:lnTo>
                  <a:pt x="2515870" y="2221340"/>
                </a:lnTo>
                <a:lnTo>
                  <a:pt x="2512060" y="2210870"/>
                </a:lnTo>
                <a:lnTo>
                  <a:pt x="2508250" y="2200717"/>
                </a:lnTo>
                <a:lnTo>
                  <a:pt x="2503488" y="2191198"/>
                </a:lnTo>
                <a:lnTo>
                  <a:pt x="2499360" y="2181680"/>
                </a:lnTo>
                <a:lnTo>
                  <a:pt x="2494280" y="2172796"/>
                </a:lnTo>
                <a:lnTo>
                  <a:pt x="2489835" y="2163912"/>
                </a:lnTo>
                <a:lnTo>
                  <a:pt x="2484755" y="2155346"/>
                </a:lnTo>
                <a:lnTo>
                  <a:pt x="2484755" y="2813383"/>
                </a:lnTo>
                <a:lnTo>
                  <a:pt x="2405698" y="2818459"/>
                </a:lnTo>
                <a:lnTo>
                  <a:pt x="2323148" y="2822584"/>
                </a:lnTo>
                <a:lnTo>
                  <a:pt x="2238058" y="2826391"/>
                </a:lnTo>
                <a:lnTo>
                  <a:pt x="2150745" y="2829881"/>
                </a:lnTo>
                <a:lnTo>
                  <a:pt x="2062798" y="2832102"/>
                </a:lnTo>
                <a:lnTo>
                  <a:pt x="1974850" y="2834006"/>
                </a:lnTo>
                <a:lnTo>
                  <a:pt x="1887538" y="2835275"/>
                </a:lnTo>
                <a:lnTo>
                  <a:pt x="1802448" y="2835275"/>
                </a:lnTo>
                <a:lnTo>
                  <a:pt x="1750378" y="2835275"/>
                </a:lnTo>
                <a:lnTo>
                  <a:pt x="1697673" y="2834958"/>
                </a:lnTo>
                <a:lnTo>
                  <a:pt x="1644333" y="2834006"/>
                </a:lnTo>
                <a:lnTo>
                  <a:pt x="1590358" y="2833372"/>
                </a:lnTo>
                <a:lnTo>
                  <a:pt x="1536065" y="2832102"/>
                </a:lnTo>
                <a:lnTo>
                  <a:pt x="1482090" y="2830516"/>
                </a:lnTo>
                <a:lnTo>
                  <a:pt x="1427798" y="2829247"/>
                </a:lnTo>
                <a:lnTo>
                  <a:pt x="1374775" y="2826709"/>
                </a:lnTo>
                <a:lnTo>
                  <a:pt x="1257300" y="2643639"/>
                </a:lnTo>
                <a:lnTo>
                  <a:pt x="1274128" y="2624919"/>
                </a:lnTo>
                <a:lnTo>
                  <a:pt x="1290003" y="2605882"/>
                </a:lnTo>
                <a:lnTo>
                  <a:pt x="1305560" y="2585894"/>
                </a:lnTo>
                <a:lnTo>
                  <a:pt x="1319848" y="2565588"/>
                </a:lnTo>
                <a:lnTo>
                  <a:pt x="1334135" y="2544965"/>
                </a:lnTo>
                <a:lnTo>
                  <a:pt x="1347470" y="2524024"/>
                </a:lnTo>
                <a:lnTo>
                  <a:pt x="1360170" y="2502132"/>
                </a:lnTo>
                <a:lnTo>
                  <a:pt x="1371918" y="2480557"/>
                </a:lnTo>
                <a:lnTo>
                  <a:pt x="1383348" y="2458348"/>
                </a:lnTo>
                <a:lnTo>
                  <a:pt x="1393825" y="2435503"/>
                </a:lnTo>
                <a:lnTo>
                  <a:pt x="1403668" y="2412342"/>
                </a:lnTo>
                <a:lnTo>
                  <a:pt x="1412558" y="2389181"/>
                </a:lnTo>
                <a:lnTo>
                  <a:pt x="1420813" y="2365385"/>
                </a:lnTo>
                <a:lnTo>
                  <a:pt x="1428115" y="2341589"/>
                </a:lnTo>
                <a:lnTo>
                  <a:pt x="1435100" y="2317158"/>
                </a:lnTo>
                <a:lnTo>
                  <a:pt x="1441133" y="2293045"/>
                </a:lnTo>
                <a:lnTo>
                  <a:pt x="1444943" y="2274008"/>
                </a:lnTo>
                <a:lnTo>
                  <a:pt x="1448753" y="2254972"/>
                </a:lnTo>
                <a:lnTo>
                  <a:pt x="1451928" y="2236252"/>
                </a:lnTo>
                <a:lnTo>
                  <a:pt x="1454785" y="2217215"/>
                </a:lnTo>
                <a:lnTo>
                  <a:pt x="1456690" y="2198179"/>
                </a:lnTo>
                <a:lnTo>
                  <a:pt x="1458595" y="2179142"/>
                </a:lnTo>
                <a:lnTo>
                  <a:pt x="1459548" y="2160105"/>
                </a:lnTo>
                <a:lnTo>
                  <a:pt x="1460500" y="2141068"/>
                </a:lnTo>
                <a:lnTo>
                  <a:pt x="1460818" y="2122349"/>
                </a:lnTo>
                <a:lnTo>
                  <a:pt x="1460500" y="2103312"/>
                </a:lnTo>
                <a:lnTo>
                  <a:pt x="1459548" y="2084593"/>
                </a:lnTo>
                <a:lnTo>
                  <a:pt x="1458913" y="2065873"/>
                </a:lnTo>
                <a:lnTo>
                  <a:pt x="1457008" y="2046519"/>
                </a:lnTo>
                <a:lnTo>
                  <a:pt x="1455103" y="2027800"/>
                </a:lnTo>
                <a:lnTo>
                  <a:pt x="1452880" y="2009715"/>
                </a:lnTo>
                <a:lnTo>
                  <a:pt x="1449705" y="1990995"/>
                </a:lnTo>
                <a:lnTo>
                  <a:pt x="1446213" y="1971958"/>
                </a:lnTo>
                <a:lnTo>
                  <a:pt x="1442403" y="1953874"/>
                </a:lnTo>
                <a:lnTo>
                  <a:pt x="1437958" y="1935471"/>
                </a:lnTo>
                <a:lnTo>
                  <a:pt x="1433195" y="1917069"/>
                </a:lnTo>
                <a:lnTo>
                  <a:pt x="1427798" y="1898984"/>
                </a:lnTo>
                <a:lnTo>
                  <a:pt x="1422083" y="1881217"/>
                </a:lnTo>
                <a:lnTo>
                  <a:pt x="1416050" y="1863132"/>
                </a:lnTo>
                <a:lnTo>
                  <a:pt x="1409383" y="1845364"/>
                </a:lnTo>
                <a:lnTo>
                  <a:pt x="1402715" y="1827596"/>
                </a:lnTo>
                <a:lnTo>
                  <a:pt x="1395095" y="1810146"/>
                </a:lnTo>
                <a:lnTo>
                  <a:pt x="1386840" y="1792696"/>
                </a:lnTo>
                <a:lnTo>
                  <a:pt x="1378585" y="1775563"/>
                </a:lnTo>
                <a:lnTo>
                  <a:pt x="1369695" y="1758429"/>
                </a:lnTo>
                <a:lnTo>
                  <a:pt x="1360488" y="1741614"/>
                </a:lnTo>
                <a:lnTo>
                  <a:pt x="1350963" y="1724798"/>
                </a:lnTo>
                <a:lnTo>
                  <a:pt x="1340485" y="1708299"/>
                </a:lnTo>
                <a:lnTo>
                  <a:pt x="1333500" y="1696877"/>
                </a:lnTo>
                <a:lnTo>
                  <a:pt x="1325563" y="1685773"/>
                </a:lnTo>
                <a:lnTo>
                  <a:pt x="1317943" y="1674668"/>
                </a:lnTo>
                <a:lnTo>
                  <a:pt x="1310323" y="1663563"/>
                </a:lnTo>
                <a:lnTo>
                  <a:pt x="1302385" y="1653093"/>
                </a:lnTo>
                <a:lnTo>
                  <a:pt x="1293813" y="1642623"/>
                </a:lnTo>
                <a:lnTo>
                  <a:pt x="1285558" y="1632152"/>
                </a:lnTo>
                <a:lnTo>
                  <a:pt x="1276985" y="1621999"/>
                </a:lnTo>
                <a:lnTo>
                  <a:pt x="1259523" y="1602011"/>
                </a:lnTo>
                <a:lnTo>
                  <a:pt x="1241425" y="1582657"/>
                </a:lnTo>
                <a:lnTo>
                  <a:pt x="1222693" y="1564255"/>
                </a:lnTo>
                <a:lnTo>
                  <a:pt x="1203325" y="1546170"/>
                </a:lnTo>
                <a:lnTo>
                  <a:pt x="1270953" y="1523008"/>
                </a:lnTo>
                <a:lnTo>
                  <a:pt x="1332865" y="1502702"/>
                </a:lnTo>
                <a:lnTo>
                  <a:pt x="1386840" y="1485569"/>
                </a:lnTo>
                <a:lnTo>
                  <a:pt x="1430655" y="1471609"/>
                </a:lnTo>
                <a:lnTo>
                  <a:pt x="1440815" y="1468754"/>
                </a:lnTo>
                <a:lnTo>
                  <a:pt x="1446848" y="1466850"/>
                </a:lnTo>
                <a:close/>
                <a:moveTo>
                  <a:pt x="671830" y="1436688"/>
                </a:moveTo>
                <a:lnTo>
                  <a:pt x="688658" y="1436688"/>
                </a:lnTo>
                <a:lnTo>
                  <a:pt x="704850" y="1437323"/>
                </a:lnTo>
                <a:lnTo>
                  <a:pt x="721360" y="1437958"/>
                </a:lnTo>
                <a:lnTo>
                  <a:pt x="737870" y="1439228"/>
                </a:lnTo>
                <a:lnTo>
                  <a:pt x="754380" y="1440816"/>
                </a:lnTo>
                <a:lnTo>
                  <a:pt x="770255" y="1442721"/>
                </a:lnTo>
                <a:lnTo>
                  <a:pt x="786765" y="1444943"/>
                </a:lnTo>
                <a:lnTo>
                  <a:pt x="802958" y="1447483"/>
                </a:lnTo>
                <a:lnTo>
                  <a:pt x="818833" y="1450340"/>
                </a:lnTo>
                <a:lnTo>
                  <a:pt x="835025" y="1453515"/>
                </a:lnTo>
                <a:lnTo>
                  <a:pt x="851218" y="1457643"/>
                </a:lnTo>
                <a:lnTo>
                  <a:pt x="866775" y="1461771"/>
                </a:lnTo>
                <a:lnTo>
                  <a:pt x="882333" y="1466215"/>
                </a:lnTo>
                <a:lnTo>
                  <a:pt x="898208" y="1471295"/>
                </a:lnTo>
                <a:lnTo>
                  <a:pt x="913765" y="1476693"/>
                </a:lnTo>
                <a:lnTo>
                  <a:pt x="929005" y="1482408"/>
                </a:lnTo>
                <a:lnTo>
                  <a:pt x="944563" y="1488440"/>
                </a:lnTo>
                <a:lnTo>
                  <a:pt x="959803" y="1495108"/>
                </a:lnTo>
                <a:lnTo>
                  <a:pt x="974725" y="1501458"/>
                </a:lnTo>
                <a:lnTo>
                  <a:pt x="989648" y="1508760"/>
                </a:lnTo>
                <a:lnTo>
                  <a:pt x="1004253" y="1516380"/>
                </a:lnTo>
                <a:lnTo>
                  <a:pt x="1018540" y="1524318"/>
                </a:lnTo>
                <a:lnTo>
                  <a:pt x="1033145" y="1532573"/>
                </a:lnTo>
                <a:lnTo>
                  <a:pt x="1047433" y="1541146"/>
                </a:lnTo>
                <a:lnTo>
                  <a:pt x="1061085" y="1550035"/>
                </a:lnTo>
                <a:lnTo>
                  <a:pt x="1075373" y="1559560"/>
                </a:lnTo>
                <a:lnTo>
                  <a:pt x="1088708" y="1569085"/>
                </a:lnTo>
                <a:lnTo>
                  <a:pt x="1102043" y="1579245"/>
                </a:lnTo>
                <a:lnTo>
                  <a:pt x="1115378" y="1589723"/>
                </a:lnTo>
                <a:lnTo>
                  <a:pt x="1128078" y="1600518"/>
                </a:lnTo>
                <a:lnTo>
                  <a:pt x="1141095" y="1611630"/>
                </a:lnTo>
                <a:lnTo>
                  <a:pt x="1153478" y="1623061"/>
                </a:lnTo>
                <a:lnTo>
                  <a:pt x="1165543" y="1634490"/>
                </a:lnTo>
                <a:lnTo>
                  <a:pt x="1177290" y="1646873"/>
                </a:lnTo>
                <a:lnTo>
                  <a:pt x="1189355" y="1659573"/>
                </a:lnTo>
                <a:lnTo>
                  <a:pt x="1200785" y="1671955"/>
                </a:lnTo>
                <a:lnTo>
                  <a:pt x="1211898" y="1685608"/>
                </a:lnTo>
                <a:lnTo>
                  <a:pt x="1222693" y="1698943"/>
                </a:lnTo>
                <a:lnTo>
                  <a:pt x="1233170" y="1712595"/>
                </a:lnTo>
                <a:lnTo>
                  <a:pt x="1243330" y="1726883"/>
                </a:lnTo>
                <a:lnTo>
                  <a:pt x="1253173" y="1741171"/>
                </a:lnTo>
                <a:lnTo>
                  <a:pt x="1262698" y="1755776"/>
                </a:lnTo>
                <a:lnTo>
                  <a:pt x="1272223" y="1771016"/>
                </a:lnTo>
                <a:lnTo>
                  <a:pt x="1280795" y="1785938"/>
                </a:lnTo>
                <a:lnTo>
                  <a:pt x="1289050" y="1801496"/>
                </a:lnTo>
                <a:lnTo>
                  <a:pt x="1297305" y="1817053"/>
                </a:lnTo>
                <a:lnTo>
                  <a:pt x="1304925" y="1832293"/>
                </a:lnTo>
                <a:lnTo>
                  <a:pt x="1311593" y="1848168"/>
                </a:lnTo>
                <a:lnTo>
                  <a:pt x="1318578" y="1864043"/>
                </a:lnTo>
                <a:lnTo>
                  <a:pt x="1324610" y="1879918"/>
                </a:lnTo>
                <a:lnTo>
                  <a:pt x="1330325" y="1895793"/>
                </a:lnTo>
                <a:lnTo>
                  <a:pt x="1335723" y="1911986"/>
                </a:lnTo>
                <a:lnTo>
                  <a:pt x="1340803" y="1927861"/>
                </a:lnTo>
                <a:lnTo>
                  <a:pt x="1345248" y="1944371"/>
                </a:lnTo>
                <a:lnTo>
                  <a:pt x="1349693" y="1960881"/>
                </a:lnTo>
                <a:lnTo>
                  <a:pt x="1353503" y="1977073"/>
                </a:lnTo>
                <a:lnTo>
                  <a:pt x="1356360" y="1993266"/>
                </a:lnTo>
                <a:lnTo>
                  <a:pt x="1359535" y="2009776"/>
                </a:lnTo>
                <a:lnTo>
                  <a:pt x="1361758" y="2026286"/>
                </a:lnTo>
                <a:lnTo>
                  <a:pt x="1363980" y="2042796"/>
                </a:lnTo>
                <a:lnTo>
                  <a:pt x="1365568" y="2059623"/>
                </a:lnTo>
                <a:lnTo>
                  <a:pt x="1367155" y="2076133"/>
                </a:lnTo>
                <a:lnTo>
                  <a:pt x="1367790" y="2092326"/>
                </a:lnTo>
                <a:lnTo>
                  <a:pt x="1368425" y="2108836"/>
                </a:lnTo>
                <a:lnTo>
                  <a:pt x="1368425" y="2125346"/>
                </a:lnTo>
                <a:lnTo>
                  <a:pt x="1368425" y="2141856"/>
                </a:lnTo>
                <a:lnTo>
                  <a:pt x="1367473" y="2158366"/>
                </a:lnTo>
                <a:lnTo>
                  <a:pt x="1366520" y="2174558"/>
                </a:lnTo>
                <a:lnTo>
                  <a:pt x="1364933" y="2191068"/>
                </a:lnTo>
                <a:lnTo>
                  <a:pt x="1363028" y="2207578"/>
                </a:lnTo>
                <a:lnTo>
                  <a:pt x="1360805" y="2223771"/>
                </a:lnTo>
                <a:lnTo>
                  <a:pt x="1357948" y="2239963"/>
                </a:lnTo>
                <a:lnTo>
                  <a:pt x="1354773" y="2256156"/>
                </a:lnTo>
                <a:lnTo>
                  <a:pt x="1351598" y="2272348"/>
                </a:lnTo>
                <a:lnTo>
                  <a:pt x="1348423" y="2284731"/>
                </a:lnTo>
                <a:lnTo>
                  <a:pt x="1345248" y="2297431"/>
                </a:lnTo>
                <a:lnTo>
                  <a:pt x="1342073" y="2309813"/>
                </a:lnTo>
                <a:lnTo>
                  <a:pt x="1337945" y="2322196"/>
                </a:lnTo>
                <a:lnTo>
                  <a:pt x="1334135" y="2334578"/>
                </a:lnTo>
                <a:lnTo>
                  <a:pt x="1330008" y="2347278"/>
                </a:lnTo>
                <a:lnTo>
                  <a:pt x="1325563" y="2359343"/>
                </a:lnTo>
                <a:lnTo>
                  <a:pt x="1320800" y="2371408"/>
                </a:lnTo>
                <a:lnTo>
                  <a:pt x="1316038" y="2383473"/>
                </a:lnTo>
                <a:lnTo>
                  <a:pt x="1310958" y="2395538"/>
                </a:lnTo>
                <a:lnTo>
                  <a:pt x="1305560" y="2407286"/>
                </a:lnTo>
                <a:lnTo>
                  <a:pt x="1299845" y="2419033"/>
                </a:lnTo>
                <a:lnTo>
                  <a:pt x="1294130" y="2431098"/>
                </a:lnTo>
                <a:lnTo>
                  <a:pt x="1288098" y="2442528"/>
                </a:lnTo>
                <a:lnTo>
                  <a:pt x="1281430" y="2453958"/>
                </a:lnTo>
                <a:lnTo>
                  <a:pt x="1275080" y="2465388"/>
                </a:lnTo>
                <a:lnTo>
                  <a:pt x="1268413" y="2476818"/>
                </a:lnTo>
                <a:lnTo>
                  <a:pt x="1261110" y="2487931"/>
                </a:lnTo>
                <a:lnTo>
                  <a:pt x="1253808" y="2499043"/>
                </a:lnTo>
                <a:lnTo>
                  <a:pt x="1246505" y="2509838"/>
                </a:lnTo>
                <a:lnTo>
                  <a:pt x="1238885" y="2520951"/>
                </a:lnTo>
                <a:lnTo>
                  <a:pt x="1230948" y="2531428"/>
                </a:lnTo>
                <a:lnTo>
                  <a:pt x="1223010" y="2541906"/>
                </a:lnTo>
                <a:lnTo>
                  <a:pt x="1214438" y="2552383"/>
                </a:lnTo>
                <a:lnTo>
                  <a:pt x="1206183" y="2562543"/>
                </a:lnTo>
                <a:lnTo>
                  <a:pt x="1197293" y="2573021"/>
                </a:lnTo>
                <a:lnTo>
                  <a:pt x="1188403" y="2582863"/>
                </a:lnTo>
                <a:lnTo>
                  <a:pt x="1179195" y="2592388"/>
                </a:lnTo>
                <a:lnTo>
                  <a:pt x="1169670" y="2602231"/>
                </a:lnTo>
                <a:lnTo>
                  <a:pt x="1160145" y="2611439"/>
                </a:lnTo>
                <a:lnTo>
                  <a:pt x="1150303" y="2620964"/>
                </a:lnTo>
                <a:lnTo>
                  <a:pt x="1140460" y="2630171"/>
                </a:lnTo>
                <a:lnTo>
                  <a:pt x="1455420" y="3124201"/>
                </a:lnTo>
                <a:lnTo>
                  <a:pt x="1458595" y="3128964"/>
                </a:lnTo>
                <a:lnTo>
                  <a:pt x="1461135" y="3134044"/>
                </a:lnTo>
                <a:lnTo>
                  <a:pt x="1463675" y="3139441"/>
                </a:lnTo>
                <a:lnTo>
                  <a:pt x="1465898" y="3144839"/>
                </a:lnTo>
                <a:lnTo>
                  <a:pt x="1467803" y="3150236"/>
                </a:lnTo>
                <a:lnTo>
                  <a:pt x="1469390" y="3155316"/>
                </a:lnTo>
                <a:lnTo>
                  <a:pt x="1470343" y="3160714"/>
                </a:lnTo>
                <a:lnTo>
                  <a:pt x="1471613" y="3166111"/>
                </a:lnTo>
                <a:lnTo>
                  <a:pt x="1472248" y="3171826"/>
                </a:lnTo>
                <a:lnTo>
                  <a:pt x="1472883" y="3177224"/>
                </a:lnTo>
                <a:lnTo>
                  <a:pt x="1473200" y="3182621"/>
                </a:lnTo>
                <a:lnTo>
                  <a:pt x="1473200" y="3188336"/>
                </a:lnTo>
                <a:lnTo>
                  <a:pt x="1472883" y="3193734"/>
                </a:lnTo>
                <a:lnTo>
                  <a:pt x="1471930" y="3199131"/>
                </a:lnTo>
                <a:lnTo>
                  <a:pt x="1471295" y="3204529"/>
                </a:lnTo>
                <a:lnTo>
                  <a:pt x="1470025" y="3209609"/>
                </a:lnTo>
                <a:lnTo>
                  <a:pt x="1469073" y="3215006"/>
                </a:lnTo>
                <a:lnTo>
                  <a:pt x="1467485" y="3220404"/>
                </a:lnTo>
                <a:lnTo>
                  <a:pt x="1465580" y="3225484"/>
                </a:lnTo>
                <a:lnTo>
                  <a:pt x="1463675" y="3230881"/>
                </a:lnTo>
                <a:lnTo>
                  <a:pt x="1461135" y="3235644"/>
                </a:lnTo>
                <a:lnTo>
                  <a:pt x="1458595" y="3240406"/>
                </a:lnTo>
                <a:lnTo>
                  <a:pt x="1455420" y="3245486"/>
                </a:lnTo>
                <a:lnTo>
                  <a:pt x="1452563" y="3249931"/>
                </a:lnTo>
                <a:lnTo>
                  <a:pt x="1449388" y="3254376"/>
                </a:lnTo>
                <a:lnTo>
                  <a:pt x="1445895" y="3258821"/>
                </a:lnTo>
                <a:lnTo>
                  <a:pt x="1442085" y="3262949"/>
                </a:lnTo>
                <a:lnTo>
                  <a:pt x="1437958" y="3266759"/>
                </a:lnTo>
                <a:lnTo>
                  <a:pt x="1433830" y="3270886"/>
                </a:lnTo>
                <a:lnTo>
                  <a:pt x="1429385" y="3274379"/>
                </a:lnTo>
                <a:lnTo>
                  <a:pt x="1424940" y="3277871"/>
                </a:lnTo>
                <a:lnTo>
                  <a:pt x="1419860" y="3281364"/>
                </a:lnTo>
                <a:lnTo>
                  <a:pt x="1415098" y="3283904"/>
                </a:lnTo>
                <a:lnTo>
                  <a:pt x="1409700" y="3287079"/>
                </a:lnTo>
                <a:lnTo>
                  <a:pt x="1404620" y="3289301"/>
                </a:lnTo>
                <a:lnTo>
                  <a:pt x="1399223" y="3291524"/>
                </a:lnTo>
                <a:lnTo>
                  <a:pt x="1393825" y="3293429"/>
                </a:lnTo>
                <a:lnTo>
                  <a:pt x="1388428" y="3295016"/>
                </a:lnTo>
                <a:lnTo>
                  <a:pt x="1382713" y="3296286"/>
                </a:lnTo>
                <a:lnTo>
                  <a:pt x="1377633" y="3297239"/>
                </a:lnTo>
                <a:lnTo>
                  <a:pt x="1372235" y="3298191"/>
                </a:lnTo>
                <a:lnTo>
                  <a:pt x="1366520" y="3298509"/>
                </a:lnTo>
                <a:lnTo>
                  <a:pt x="1361123" y="3298826"/>
                </a:lnTo>
                <a:lnTo>
                  <a:pt x="1355725" y="3298826"/>
                </a:lnTo>
                <a:lnTo>
                  <a:pt x="1350010" y="3298509"/>
                </a:lnTo>
                <a:lnTo>
                  <a:pt x="1344613" y="3297874"/>
                </a:lnTo>
                <a:lnTo>
                  <a:pt x="1339215" y="3296921"/>
                </a:lnTo>
                <a:lnTo>
                  <a:pt x="1333818" y="3295969"/>
                </a:lnTo>
                <a:lnTo>
                  <a:pt x="1328420" y="3294699"/>
                </a:lnTo>
                <a:lnTo>
                  <a:pt x="1323658" y="3293111"/>
                </a:lnTo>
                <a:lnTo>
                  <a:pt x="1318260" y="3291206"/>
                </a:lnTo>
                <a:lnTo>
                  <a:pt x="1313180" y="3289301"/>
                </a:lnTo>
                <a:lnTo>
                  <a:pt x="1308100" y="3287079"/>
                </a:lnTo>
                <a:lnTo>
                  <a:pt x="1303338" y="3284221"/>
                </a:lnTo>
                <a:lnTo>
                  <a:pt x="1298575" y="3281364"/>
                </a:lnTo>
                <a:lnTo>
                  <a:pt x="1293813" y="3278189"/>
                </a:lnTo>
                <a:lnTo>
                  <a:pt x="1289368" y="3275014"/>
                </a:lnTo>
                <a:lnTo>
                  <a:pt x="1284923" y="3271839"/>
                </a:lnTo>
                <a:lnTo>
                  <a:pt x="1280795" y="3268029"/>
                </a:lnTo>
                <a:lnTo>
                  <a:pt x="1276985" y="3263584"/>
                </a:lnTo>
                <a:lnTo>
                  <a:pt x="1273175" y="3259456"/>
                </a:lnTo>
                <a:lnTo>
                  <a:pt x="1269365" y="3255329"/>
                </a:lnTo>
                <a:lnTo>
                  <a:pt x="1265873" y="3250249"/>
                </a:lnTo>
                <a:lnTo>
                  <a:pt x="1262698" y="3245804"/>
                </a:lnTo>
                <a:lnTo>
                  <a:pt x="947420" y="2751774"/>
                </a:lnTo>
                <a:lnTo>
                  <a:pt x="935038" y="2756854"/>
                </a:lnTo>
                <a:lnTo>
                  <a:pt x="922338" y="2761934"/>
                </a:lnTo>
                <a:lnTo>
                  <a:pt x="909638" y="2766379"/>
                </a:lnTo>
                <a:lnTo>
                  <a:pt x="896938" y="2770506"/>
                </a:lnTo>
                <a:lnTo>
                  <a:pt x="883920" y="2774951"/>
                </a:lnTo>
                <a:lnTo>
                  <a:pt x="871538" y="2778761"/>
                </a:lnTo>
                <a:lnTo>
                  <a:pt x="858520" y="2782254"/>
                </a:lnTo>
                <a:lnTo>
                  <a:pt x="845503" y="2785429"/>
                </a:lnTo>
                <a:lnTo>
                  <a:pt x="832485" y="2788604"/>
                </a:lnTo>
                <a:lnTo>
                  <a:pt x="819468" y="2791144"/>
                </a:lnTo>
                <a:lnTo>
                  <a:pt x="806450" y="2794001"/>
                </a:lnTo>
                <a:lnTo>
                  <a:pt x="793433" y="2796224"/>
                </a:lnTo>
                <a:lnTo>
                  <a:pt x="780415" y="2798129"/>
                </a:lnTo>
                <a:lnTo>
                  <a:pt x="767398" y="2799716"/>
                </a:lnTo>
                <a:lnTo>
                  <a:pt x="754063" y="2801304"/>
                </a:lnTo>
                <a:lnTo>
                  <a:pt x="741045" y="2802891"/>
                </a:lnTo>
                <a:lnTo>
                  <a:pt x="728028" y="2803526"/>
                </a:lnTo>
                <a:lnTo>
                  <a:pt x="715010" y="2804161"/>
                </a:lnTo>
                <a:lnTo>
                  <a:pt x="701675" y="2804796"/>
                </a:lnTo>
                <a:lnTo>
                  <a:pt x="688658" y="2805114"/>
                </a:lnTo>
                <a:lnTo>
                  <a:pt x="675640" y="2805114"/>
                </a:lnTo>
                <a:lnTo>
                  <a:pt x="662623" y="2804796"/>
                </a:lnTo>
                <a:lnTo>
                  <a:pt x="649605" y="2804161"/>
                </a:lnTo>
                <a:lnTo>
                  <a:pt x="636588" y="2803526"/>
                </a:lnTo>
                <a:lnTo>
                  <a:pt x="623570" y="2802256"/>
                </a:lnTo>
                <a:lnTo>
                  <a:pt x="610553" y="2801304"/>
                </a:lnTo>
                <a:lnTo>
                  <a:pt x="597535" y="2799716"/>
                </a:lnTo>
                <a:lnTo>
                  <a:pt x="584518" y="2797811"/>
                </a:lnTo>
                <a:lnTo>
                  <a:pt x="571818" y="2795906"/>
                </a:lnTo>
                <a:lnTo>
                  <a:pt x="558800" y="2793684"/>
                </a:lnTo>
                <a:lnTo>
                  <a:pt x="546100" y="2791144"/>
                </a:lnTo>
                <a:lnTo>
                  <a:pt x="533718" y="2788286"/>
                </a:lnTo>
                <a:lnTo>
                  <a:pt x="517525" y="2784794"/>
                </a:lnTo>
                <a:lnTo>
                  <a:pt x="501968" y="2780666"/>
                </a:lnTo>
                <a:lnTo>
                  <a:pt x="485775" y="2775904"/>
                </a:lnTo>
                <a:lnTo>
                  <a:pt x="470218" y="2771141"/>
                </a:lnTo>
                <a:lnTo>
                  <a:pt x="454660" y="2765744"/>
                </a:lnTo>
                <a:lnTo>
                  <a:pt x="439103" y="2760029"/>
                </a:lnTo>
                <a:lnTo>
                  <a:pt x="424180" y="2753679"/>
                </a:lnTo>
                <a:lnTo>
                  <a:pt x="408940" y="2747329"/>
                </a:lnTo>
                <a:lnTo>
                  <a:pt x="394018" y="2740661"/>
                </a:lnTo>
                <a:lnTo>
                  <a:pt x="379095" y="2733676"/>
                </a:lnTo>
                <a:lnTo>
                  <a:pt x="364173" y="2725739"/>
                </a:lnTo>
                <a:lnTo>
                  <a:pt x="349568" y="2717801"/>
                </a:lnTo>
                <a:lnTo>
                  <a:pt x="335598" y="2709864"/>
                </a:lnTo>
                <a:lnTo>
                  <a:pt x="321310" y="2700974"/>
                </a:lnTo>
                <a:lnTo>
                  <a:pt x="307023" y="2692084"/>
                </a:lnTo>
                <a:lnTo>
                  <a:pt x="293370" y="2682559"/>
                </a:lnTo>
                <a:lnTo>
                  <a:pt x="279718" y="2673034"/>
                </a:lnTo>
                <a:lnTo>
                  <a:pt x="266065" y="2663191"/>
                </a:lnTo>
                <a:lnTo>
                  <a:pt x="253047" y="2652396"/>
                </a:lnTo>
                <a:lnTo>
                  <a:pt x="240347" y="2641601"/>
                </a:lnTo>
                <a:lnTo>
                  <a:pt x="227647" y="2630489"/>
                </a:lnTo>
                <a:lnTo>
                  <a:pt x="214947" y="2619059"/>
                </a:lnTo>
                <a:lnTo>
                  <a:pt x="203200" y="2607629"/>
                </a:lnTo>
                <a:lnTo>
                  <a:pt x="190817" y="2595563"/>
                </a:lnTo>
                <a:lnTo>
                  <a:pt x="179387" y="2582863"/>
                </a:lnTo>
                <a:lnTo>
                  <a:pt x="167957" y="2570163"/>
                </a:lnTo>
                <a:lnTo>
                  <a:pt x="156845" y="2556828"/>
                </a:lnTo>
                <a:lnTo>
                  <a:pt x="146050" y="2543493"/>
                </a:lnTo>
                <a:lnTo>
                  <a:pt x="135255" y="2529523"/>
                </a:lnTo>
                <a:lnTo>
                  <a:pt x="125095" y="2515553"/>
                </a:lnTo>
                <a:lnTo>
                  <a:pt x="115252" y="2500948"/>
                </a:lnTo>
                <a:lnTo>
                  <a:pt x="105410" y="2486343"/>
                </a:lnTo>
                <a:lnTo>
                  <a:pt x="96202" y="2471103"/>
                </a:lnTo>
                <a:lnTo>
                  <a:pt x="87630" y="2456181"/>
                </a:lnTo>
                <a:lnTo>
                  <a:pt x="79057" y="2440941"/>
                </a:lnTo>
                <a:lnTo>
                  <a:pt x="71437" y="2425383"/>
                </a:lnTo>
                <a:lnTo>
                  <a:pt x="63817" y="2409826"/>
                </a:lnTo>
                <a:lnTo>
                  <a:pt x="56515" y="2394268"/>
                </a:lnTo>
                <a:lnTo>
                  <a:pt x="50165" y="2378076"/>
                </a:lnTo>
                <a:lnTo>
                  <a:pt x="43815" y="2362518"/>
                </a:lnTo>
                <a:lnTo>
                  <a:pt x="38100" y="2346326"/>
                </a:lnTo>
                <a:lnTo>
                  <a:pt x="32385" y="2330451"/>
                </a:lnTo>
                <a:lnTo>
                  <a:pt x="27622" y="2313941"/>
                </a:lnTo>
                <a:lnTo>
                  <a:pt x="23177" y="2297748"/>
                </a:lnTo>
                <a:lnTo>
                  <a:pt x="19050" y="2281556"/>
                </a:lnTo>
                <a:lnTo>
                  <a:pt x="15240" y="2265363"/>
                </a:lnTo>
                <a:lnTo>
                  <a:pt x="11747" y="2248853"/>
                </a:lnTo>
                <a:lnTo>
                  <a:pt x="9207" y="2232343"/>
                </a:lnTo>
                <a:lnTo>
                  <a:pt x="6350" y="2216151"/>
                </a:lnTo>
                <a:lnTo>
                  <a:pt x="4445" y="2199641"/>
                </a:lnTo>
                <a:lnTo>
                  <a:pt x="2540" y="2182813"/>
                </a:lnTo>
                <a:lnTo>
                  <a:pt x="1587" y="2166303"/>
                </a:lnTo>
                <a:lnTo>
                  <a:pt x="635" y="2149793"/>
                </a:lnTo>
                <a:lnTo>
                  <a:pt x="0" y="2133283"/>
                </a:lnTo>
                <a:lnTo>
                  <a:pt x="0" y="2117091"/>
                </a:lnTo>
                <a:lnTo>
                  <a:pt x="317" y="2100581"/>
                </a:lnTo>
                <a:lnTo>
                  <a:pt x="952" y="2084071"/>
                </a:lnTo>
                <a:lnTo>
                  <a:pt x="2222" y="2067561"/>
                </a:lnTo>
                <a:lnTo>
                  <a:pt x="3810" y="2051051"/>
                </a:lnTo>
                <a:lnTo>
                  <a:pt x="5715" y="2034541"/>
                </a:lnTo>
                <a:lnTo>
                  <a:pt x="7937" y="2018666"/>
                </a:lnTo>
                <a:lnTo>
                  <a:pt x="10795" y="2002473"/>
                </a:lnTo>
                <a:lnTo>
                  <a:pt x="13652" y="1986598"/>
                </a:lnTo>
                <a:lnTo>
                  <a:pt x="17145" y="1970406"/>
                </a:lnTo>
                <a:lnTo>
                  <a:pt x="20955" y="1954213"/>
                </a:lnTo>
                <a:lnTo>
                  <a:pt x="24765" y="1938656"/>
                </a:lnTo>
                <a:lnTo>
                  <a:pt x="29527" y="1922463"/>
                </a:lnTo>
                <a:lnTo>
                  <a:pt x="34290" y="1906906"/>
                </a:lnTo>
                <a:lnTo>
                  <a:pt x="39687" y="1891666"/>
                </a:lnTo>
                <a:lnTo>
                  <a:pt x="45402" y="1876426"/>
                </a:lnTo>
                <a:lnTo>
                  <a:pt x="51752" y="1861186"/>
                </a:lnTo>
                <a:lnTo>
                  <a:pt x="58102" y="1845628"/>
                </a:lnTo>
                <a:lnTo>
                  <a:pt x="64452" y="1830706"/>
                </a:lnTo>
                <a:lnTo>
                  <a:pt x="71755" y="1815783"/>
                </a:lnTo>
                <a:lnTo>
                  <a:pt x="79375" y="1800861"/>
                </a:lnTo>
                <a:lnTo>
                  <a:pt x="87630" y="1786573"/>
                </a:lnTo>
                <a:lnTo>
                  <a:pt x="95567" y="1772286"/>
                </a:lnTo>
                <a:lnTo>
                  <a:pt x="104457" y="1757998"/>
                </a:lnTo>
                <a:lnTo>
                  <a:pt x="113030" y="1744028"/>
                </a:lnTo>
                <a:lnTo>
                  <a:pt x="122872" y="1730376"/>
                </a:lnTo>
                <a:lnTo>
                  <a:pt x="132397" y="1716723"/>
                </a:lnTo>
                <a:lnTo>
                  <a:pt x="142240" y="1703388"/>
                </a:lnTo>
                <a:lnTo>
                  <a:pt x="152717" y="1690053"/>
                </a:lnTo>
                <a:lnTo>
                  <a:pt x="163195" y="1677353"/>
                </a:lnTo>
                <a:lnTo>
                  <a:pt x="174307" y="1664335"/>
                </a:lnTo>
                <a:lnTo>
                  <a:pt x="185737" y="1652270"/>
                </a:lnTo>
                <a:lnTo>
                  <a:pt x="197802" y="1639888"/>
                </a:lnTo>
                <a:lnTo>
                  <a:pt x="209867" y="1628140"/>
                </a:lnTo>
                <a:lnTo>
                  <a:pt x="222250" y="1616075"/>
                </a:lnTo>
                <a:lnTo>
                  <a:pt x="235267" y="1604646"/>
                </a:lnTo>
                <a:lnTo>
                  <a:pt x="248285" y="1593533"/>
                </a:lnTo>
                <a:lnTo>
                  <a:pt x="261937" y="1583056"/>
                </a:lnTo>
                <a:lnTo>
                  <a:pt x="275908" y="1572260"/>
                </a:lnTo>
                <a:lnTo>
                  <a:pt x="289878" y="1561783"/>
                </a:lnTo>
                <a:lnTo>
                  <a:pt x="304165" y="1552258"/>
                </a:lnTo>
                <a:lnTo>
                  <a:pt x="319088" y="1542416"/>
                </a:lnTo>
                <a:lnTo>
                  <a:pt x="334010" y="1533208"/>
                </a:lnTo>
                <a:lnTo>
                  <a:pt x="349250" y="1524318"/>
                </a:lnTo>
                <a:lnTo>
                  <a:pt x="364490" y="1516063"/>
                </a:lnTo>
                <a:lnTo>
                  <a:pt x="379730" y="1508443"/>
                </a:lnTo>
                <a:lnTo>
                  <a:pt x="395605" y="1500823"/>
                </a:lnTo>
                <a:lnTo>
                  <a:pt x="411163" y="1493838"/>
                </a:lnTo>
                <a:lnTo>
                  <a:pt x="426720" y="1486853"/>
                </a:lnTo>
                <a:lnTo>
                  <a:pt x="442913" y="1480821"/>
                </a:lnTo>
                <a:lnTo>
                  <a:pt x="459105" y="1475105"/>
                </a:lnTo>
                <a:lnTo>
                  <a:pt x="474980" y="1469708"/>
                </a:lnTo>
                <a:lnTo>
                  <a:pt x="491173" y="1464628"/>
                </a:lnTo>
                <a:lnTo>
                  <a:pt x="507365" y="1460183"/>
                </a:lnTo>
                <a:lnTo>
                  <a:pt x="523558" y="1456055"/>
                </a:lnTo>
                <a:lnTo>
                  <a:pt x="540068" y="1452245"/>
                </a:lnTo>
                <a:lnTo>
                  <a:pt x="556578" y="1449070"/>
                </a:lnTo>
                <a:lnTo>
                  <a:pt x="573088" y="1445895"/>
                </a:lnTo>
                <a:lnTo>
                  <a:pt x="589598" y="1443356"/>
                </a:lnTo>
                <a:lnTo>
                  <a:pt x="605790" y="1441451"/>
                </a:lnTo>
                <a:lnTo>
                  <a:pt x="622300" y="1439546"/>
                </a:lnTo>
                <a:lnTo>
                  <a:pt x="638810" y="1438275"/>
                </a:lnTo>
                <a:lnTo>
                  <a:pt x="655320" y="1437640"/>
                </a:lnTo>
                <a:lnTo>
                  <a:pt x="671830" y="1436688"/>
                </a:lnTo>
                <a:close/>
                <a:moveTo>
                  <a:pt x="1808801" y="0"/>
                </a:moveTo>
                <a:lnTo>
                  <a:pt x="1822779" y="318"/>
                </a:lnTo>
                <a:lnTo>
                  <a:pt x="1836121" y="635"/>
                </a:lnTo>
                <a:lnTo>
                  <a:pt x="1849463" y="1588"/>
                </a:lnTo>
                <a:lnTo>
                  <a:pt x="1862806" y="3177"/>
                </a:lnTo>
                <a:lnTo>
                  <a:pt x="1875830" y="4447"/>
                </a:lnTo>
                <a:lnTo>
                  <a:pt x="1888855" y="6353"/>
                </a:lnTo>
                <a:lnTo>
                  <a:pt x="1901562" y="8894"/>
                </a:lnTo>
                <a:lnTo>
                  <a:pt x="1914269" y="11435"/>
                </a:lnTo>
                <a:lnTo>
                  <a:pt x="1926658" y="14612"/>
                </a:lnTo>
                <a:lnTo>
                  <a:pt x="1939047" y="17471"/>
                </a:lnTo>
                <a:lnTo>
                  <a:pt x="1951119" y="21282"/>
                </a:lnTo>
                <a:lnTo>
                  <a:pt x="1963190" y="25412"/>
                </a:lnTo>
                <a:lnTo>
                  <a:pt x="1974944" y="29859"/>
                </a:lnTo>
                <a:lnTo>
                  <a:pt x="1986698" y="34306"/>
                </a:lnTo>
                <a:lnTo>
                  <a:pt x="1998452" y="39071"/>
                </a:lnTo>
                <a:lnTo>
                  <a:pt x="2009571" y="44471"/>
                </a:lnTo>
                <a:lnTo>
                  <a:pt x="2020689" y="49870"/>
                </a:lnTo>
                <a:lnTo>
                  <a:pt x="2031490" y="55906"/>
                </a:lnTo>
                <a:lnTo>
                  <a:pt x="2042291" y="61941"/>
                </a:lnTo>
                <a:lnTo>
                  <a:pt x="2053092" y="67976"/>
                </a:lnTo>
                <a:lnTo>
                  <a:pt x="2063257" y="74964"/>
                </a:lnTo>
                <a:lnTo>
                  <a:pt x="2073741" y="81953"/>
                </a:lnTo>
                <a:lnTo>
                  <a:pt x="2083589" y="89259"/>
                </a:lnTo>
                <a:lnTo>
                  <a:pt x="2093754" y="96564"/>
                </a:lnTo>
                <a:lnTo>
                  <a:pt x="2103284" y="104506"/>
                </a:lnTo>
                <a:lnTo>
                  <a:pt x="2112814" y="112447"/>
                </a:lnTo>
                <a:lnTo>
                  <a:pt x="2122027" y="120388"/>
                </a:lnTo>
                <a:lnTo>
                  <a:pt x="2131239" y="129282"/>
                </a:lnTo>
                <a:lnTo>
                  <a:pt x="2139816" y="138176"/>
                </a:lnTo>
                <a:lnTo>
                  <a:pt x="2148711" y="147070"/>
                </a:lnTo>
                <a:lnTo>
                  <a:pt x="2157288" y="156282"/>
                </a:lnTo>
                <a:lnTo>
                  <a:pt x="2165548" y="165811"/>
                </a:lnTo>
                <a:lnTo>
                  <a:pt x="2173490" y="175658"/>
                </a:lnTo>
                <a:lnTo>
                  <a:pt x="2181749" y="185505"/>
                </a:lnTo>
                <a:lnTo>
                  <a:pt x="2189373" y="195987"/>
                </a:lnTo>
                <a:lnTo>
                  <a:pt x="2196680" y="206152"/>
                </a:lnTo>
                <a:lnTo>
                  <a:pt x="2203986" y="216952"/>
                </a:lnTo>
                <a:lnTo>
                  <a:pt x="2211293" y="227752"/>
                </a:lnTo>
                <a:lnTo>
                  <a:pt x="2217646" y="238870"/>
                </a:lnTo>
                <a:lnTo>
                  <a:pt x="2224635" y="249987"/>
                </a:lnTo>
                <a:lnTo>
                  <a:pt x="2230671" y="261423"/>
                </a:lnTo>
                <a:lnTo>
                  <a:pt x="2237024" y="273175"/>
                </a:lnTo>
                <a:lnTo>
                  <a:pt x="2243060" y="285246"/>
                </a:lnTo>
                <a:lnTo>
                  <a:pt x="2248778" y="296999"/>
                </a:lnTo>
                <a:lnTo>
                  <a:pt x="2253861" y="309069"/>
                </a:lnTo>
                <a:lnTo>
                  <a:pt x="2259261" y="321458"/>
                </a:lnTo>
                <a:lnTo>
                  <a:pt x="2264344" y="334163"/>
                </a:lnTo>
                <a:lnTo>
                  <a:pt x="2269427" y="347187"/>
                </a:lnTo>
                <a:lnTo>
                  <a:pt x="2273874" y="359575"/>
                </a:lnTo>
                <a:lnTo>
                  <a:pt x="2278004" y="372599"/>
                </a:lnTo>
                <a:lnTo>
                  <a:pt x="2282452" y="386257"/>
                </a:lnTo>
                <a:lnTo>
                  <a:pt x="2286264" y="399598"/>
                </a:lnTo>
                <a:lnTo>
                  <a:pt x="2290076" y="412939"/>
                </a:lnTo>
                <a:lnTo>
                  <a:pt x="2292935" y="426598"/>
                </a:lnTo>
                <a:lnTo>
                  <a:pt x="2296429" y="440575"/>
                </a:lnTo>
                <a:lnTo>
                  <a:pt x="2299288" y="454233"/>
                </a:lnTo>
                <a:lnTo>
                  <a:pt x="2301830" y="468527"/>
                </a:lnTo>
                <a:lnTo>
                  <a:pt x="2304053" y="482504"/>
                </a:lnTo>
                <a:lnTo>
                  <a:pt x="2306595" y="497116"/>
                </a:lnTo>
                <a:lnTo>
                  <a:pt x="2308501" y="511410"/>
                </a:lnTo>
                <a:lnTo>
                  <a:pt x="2309772" y="526339"/>
                </a:lnTo>
                <a:lnTo>
                  <a:pt x="2311360" y="540633"/>
                </a:lnTo>
                <a:lnTo>
                  <a:pt x="2312630" y="555245"/>
                </a:lnTo>
                <a:lnTo>
                  <a:pt x="2313266" y="570174"/>
                </a:lnTo>
                <a:lnTo>
                  <a:pt x="2320255" y="573033"/>
                </a:lnTo>
                <a:lnTo>
                  <a:pt x="2327244" y="576209"/>
                </a:lnTo>
                <a:lnTo>
                  <a:pt x="2333597" y="579704"/>
                </a:lnTo>
                <a:lnTo>
                  <a:pt x="2339633" y="583515"/>
                </a:lnTo>
                <a:lnTo>
                  <a:pt x="2345351" y="587645"/>
                </a:lnTo>
                <a:lnTo>
                  <a:pt x="2350751" y="592727"/>
                </a:lnTo>
                <a:lnTo>
                  <a:pt x="2356152" y="597809"/>
                </a:lnTo>
                <a:lnTo>
                  <a:pt x="2361234" y="603527"/>
                </a:lnTo>
                <a:lnTo>
                  <a:pt x="2365364" y="609562"/>
                </a:lnTo>
                <a:lnTo>
                  <a:pt x="2369494" y="616233"/>
                </a:lnTo>
                <a:lnTo>
                  <a:pt x="2372988" y="622903"/>
                </a:lnTo>
                <a:lnTo>
                  <a:pt x="2376483" y="630527"/>
                </a:lnTo>
                <a:lnTo>
                  <a:pt x="2379024" y="638786"/>
                </a:lnTo>
                <a:lnTo>
                  <a:pt x="2381566" y="647362"/>
                </a:lnTo>
                <a:lnTo>
                  <a:pt x="2383472" y="656574"/>
                </a:lnTo>
                <a:lnTo>
                  <a:pt x="2384425" y="666103"/>
                </a:lnTo>
                <a:lnTo>
                  <a:pt x="2385378" y="674362"/>
                </a:lnTo>
                <a:lnTo>
                  <a:pt x="2385695" y="681985"/>
                </a:lnTo>
                <a:lnTo>
                  <a:pt x="2386013" y="689927"/>
                </a:lnTo>
                <a:lnTo>
                  <a:pt x="2385695" y="698503"/>
                </a:lnTo>
                <a:lnTo>
                  <a:pt x="2385378" y="706444"/>
                </a:lnTo>
                <a:lnTo>
                  <a:pt x="2384425" y="714703"/>
                </a:lnTo>
                <a:lnTo>
                  <a:pt x="2383472" y="723279"/>
                </a:lnTo>
                <a:lnTo>
                  <a:pt x="2381883" y="731538"/>
                </a:lnTo>
                <a:lnTo>
                  <a:pt x="2380295" y="740115"/>
                </a:lnTo>
                <a:lnTo>
                  <a:pt x="2378389" y="748373"/>
                </a:lnTo>
                <a:lnTo>
                  <a:pt x="2376483" y="756950"/>
                </a:lnTo>
                <a:lnTo>
                  <a:pt x="2374259" y="765526"/>
                </a:lnTo>
                <a:lnTo>
                  <a:pt x="2371400" y="773467"/>
                </a:lnTo>
                <a:lnTo>
                  <a:pt x="2368541" y="781726"/>
                </a:lnTo>
                <a:lnTo>
                  <a:pt x="2365364" y="789985"/>
                </a:lnTo>
                <a:lnTo>
                  <a:pt x="2361870" y="797926"/>
                </a:lnTo>
                <a:lnTo>
                  <a:pt x="2358376" y="805550"/>
                </a:lnTo>
                <a:lnTo>
                  <a:pt x="2354563" y="813173"/>
                </a:lnTo>
                <a:lnTo>
                  <a:pt x="2350434" y="820479"/>
                </a:lnTo>
                <a:lnTo>
                  <a:pt x="2346304" y="827785"/>
                </a:lnTo>
                <a:lnTo>
                  <a:pt x="2341539" y="834773"/>
                </a:lnTo>
                <a:lnTo>
                  <a:pt x="2337091" y="841444"/>
                </a:lnTo>
                <a:lnTo>
                  <a:pt x="2332009" y="848114"/>
                </a:lnTo>
                <a:lnTo>
                  <a:pt x="2326608" y="854149"/>
                </a:lnTo>
                <a:lnTo>
                  <a:pt x="2321843" y="859867"/>
                </a:lnTo>
                <a:lnTo>
                  <a:pt x="2316125" y="865585"/>
                </a:lnTo>
                <a:lnTo>
                  <a:pt x="2310407" y="870667"/>
                </a:lnTo>
                <a:lnTo>
                  <a:pt x="2304689" y="875432"/>
                </a:lnTo>
                <a:lnTo>
                  <a:pt x="2298335" y="879879"/>
                </a:lnTo>
                <a:lnTo>
                  <a:pt x="2292300" y="884008"/>
                </a:lnTo>
                <a:lnTo>
                  <a:pt x="2285628" y="887502"/>
                </a:lnTo>
                <a:lnTo>
                  <a:pt x="2279275" y="890996"/>
                </a:lnTo>
                <a:lnTo>
                  <a:pt x="2273239" y="915137"/>
                </a:lnTo>
                <a:lnTo>
                  <a:pt x="2266250" y="938643"/>
                </a:lnTo>
                <a:lnTo>
                  <a:pt x="2258626" y="962467"/>
                </a:lnTo>
                <a:lnTo>
                  <a:pt x="2251002" y="986290"/>
                </a:lnTo>
                <a:lnTo>
                  <a:pt x="2242425" y="1009161"/>
                </a:lnTo>
                <a:lnTo>
                  <a:pt x="2233212" y="1032031"/>
                </a:lnTo>
                <a:lnTo>
                  <a:pt x="2223682" y="1054584"/>
                </a:lnTo>
                <a:lnTo>
                  <a:pt x="2213834" y="1076819"/>
                </a:lnTo>
                <a:lnTo>
                  <a:pt x="2203351" y="1098419"/>
                </a:lnTo>
                <a:lnTo>
                  <a:pt x="2192232" y="1119701"/>
                </a:lnTo>
                <a:lnTo>
                  <a:pt x="2180479" y="1140348"/>
                </a:lnTo>
                <a:lnTo>
                  <a:pt x="2168407" y="1160360"/>
                </a:lnTo>
                <a:lnTo>
                  <a:pt x="2155700" y="1179736"/>
                </a:lnTo>
                <a:lnTo>
                  <a:pt x="2142358" y="1198477"/>
                </a:lnTo>
                <a:lnTo>
                  <a:pt x="2128380" y="1216901"/>
                </a:lnTo>
                <a:lnTo>
                  <a:pt x="2114403" y="1234054"/>
                </a:lnTo>
                <a:lnTo>
                  <a:pt x="2106779" y="1242630"/>
                </a:lnTo>
                <a:lnTo>
                  <a:pt x="2099472" y="1250889"/>
                </a:lnTo>
                <a:lnTo>
                  <a:pt x="2091848" y="1259148"/>
                </a:lnTo>
                <a:lnTo>
                  <a:pt x="2083589" y="1266771"/>
                </a:lnTo>
                <a:lnTo>
                  <a:pt x="2075647" y="1274395"/>
                </a:lnTo>
                <a:lnTo>
                  <a:pt x="2067705" y="1282018"/>
                </a:lnTo>
                <a:lnTo>
                  <a:pt x="2059445" y="1289006"/>
                </a:lnTo>
                <a:lnTo>
                  <a:pt x="2051186" y="1295994"/>
                </a:lnTo>
                <a:lnTo>
                  <a:pt x="2042609" y="1302665"/>
                </a:lnTo>
                <a:lnTo>
                  <a:pt x="2034032" y="1309018"/>
                </a:lnTo>
                <a:lnTo>
                  <a:pt x="2025137" y="1315688"/>
                </a:lnTo>
                <a:lnTo>
                  <a:pt x="2016242" y="1321724"/>
                </a:lnTo>
                <a:lnTo>
                  <a:pt x="2007029" y="1327441"/>
                </a:lnTo>
                <a:lnTo>
                  <a:pt x="1997817" y="1332841"/>
                </a:lnTo>
                <a:lnTo>
                  <a:pt x="1988922" y="1338241"/>
                </a:lnTo>
                <a:lnTo>
                  <a:pt x="1979074" y="1343324"/>
                </a:lnTo>
                <a:lnTo>
                  <a:pt x="1969544" y="1348088"/>
                </a:lnTo>
                <a:lnTo>
                  <a:pt x="1960014" y="1352535"/>
                </a:lnTo>
                <a:lnTo>
                  <a:pt x="1950166" y="1356665"/>
                </a:lnTo>
                <a:lnTo>
                  <a:pt x="1940000" y="1360477"/>
                </a:lnTo>
                <a:lnTo>
                  <a:pt x="1929835" y="1364288"/>
                </a:lnTo>
                <a:lnTo>
                  <a:pt x="1919352" y="1367782"/>
                </a:lnTo>
                <a:lnTo>
                  <a:pt x="1909186" y="1370641"/>
                </a:lnTo>
                <a:lnTo>
                  <a:pt x="1898703" y="1373500"/>
                </a:lnTo>
                <a:lnTo>
                  <a:pt x="1888220" y="1375724"/>
                </a:lnTo>
                <a:lnTo>
                  <a:pt x="1877101" y="1377947"/>
                </a:lnTo>
                <a:lnTo>
                  <a:pt x="1865982" y="1379853"/>
                </a:lnTo>
                <a:lnTo>
                  <a:pt x="1854864" y="1381123"/>
                </a:lnTo>
                <a:lnTo>
                  <a:pt x="1843745" y="1382712"/>
                </a:lnTo>
                <a:lnTo>
                  <a:pt x="1832309" y="1383347"/>
                </a:lnTo>
                <a:lnTo>
                  <a:pt x="1820873" y="1383665"/>
                </a:lnTo>
                <a:lnTo>
                  <a:pt x="1808801" y="1384300"/>
                </a:lnTo>
                <a:lnTo>
                  <a:pt x="1797365" y="1383665"/>
                </a:lnTo>
                <a:lnTo>
                  <a:pt x="1785929" y="1383347"/>
                </a:lnTo>
                <a:lnTo>
                  <a:pt x="1774493" y="1382712"/>
                </a:lnTo>
                <a:lnTo>
                  <a:pt x="1763374" y="1381441"/>
                </a:lnTo>
                <a:lnTo>
                  <a:pt x="1752256" y="1379853"/>
                </a:lnTo>
                <a:lnTo>
                  <a:pt x="1741137" y="1377947"/>
                </a:lnTo>
                <a:lnTo>
                  <a:pt x="1730336" y="1375724"/>
                </a:lnTo>
                <a:lnTo>
                  <a:pt x="1719535" y="1373500"/>
                </a:lnTo>
                <a:lnTo>
                  <a:pt x="1709052" y="1370641"/>
                </a:lnTo>
                <a:lnTo>
                  <a:pt x="1698569" y="1367782"/>
                </a:lnTo>
                <a:lnTo>
                  <a:pt x="1688721" y="1364606"/>
                </a:lnTo>
                <a:lnTo>
                  <a:pt x="1678238" y="1360794"/>
                </a:lnTo>
                <a:lnTo>
                  <a:pt x="1668390" y="1356982"/>
                </a:lnTo>
                <a:lnTo>
                  <a:pt x="1658542" y="1352853"/>
                </a:lnTo>
                <a:lnTo>
                  <a:pt x="1649012" y="1348088"/>
                </a:lnTo>
                <a:lnTo>
                  <a:pt x="1639164" y="1343641"/>
                </a:lnTo>
                <a:lnTo>
                  <a:pt x="1630269" y="1338559"/>
                </a:lnTo>
                <a:lnTo>
                  <a:pt x="1620421" y="1333794"/>
                </a:lnTo>
                <a:lnTo>
                  <a:pt x="1611526" y="1327759"/>
                </a:lnTo>
                <a:lnTo>
                  <a:pt x="1602632" y="1322042"/>
                </a:lnTo>
                <a:lnTo>
                  <a:pt x="1593737" y="1316324"/>
                </a:lnTo>
                <a:lnTo>
                  <a:pt x="1584842" y="1309971"/>
                </a:lnTo>
                <a:lnTo>
                  <a:pt x="1576265" y="1303936"/>
                </a:lnTo>
                <a:lnTo>
                  <a:pt x="1567688" y="1296947"/>
                </a:lnTo>
                <a:lnTo>
                  <a:pt x="1559746" y="1289959"/>
                </a:lnTo>
                <a:lnTo>
                  <a:pt x="1551169" y="1282653"/>
                </a:lnTo>
                <a:lnTo>
                  <a:pt x="1543227" y="1275348"/>
                </a:lnTo>
                <a:lnTo>
                  <a:pt x="1535285" y="1267724"/>
                </a:lnTo>
                <a:lnTo>
                  <a:pt x="1527661" y="1260100"/>
                </a:lnTo>
                <a:lnTo>
                  <a:pt x="1520037" y="1252159"/>
                </a:lnTo>
                <a:lnTo>
                  <a:pt x="1512095" y="1244218"/>
                </a:lnTo>
                <a:lnTo>
                  <a:pt x="1505106" y="1235642"/>
                </a:lnTo>
                <a:lnTo>
                  <a:pt x="1490811" y="1218489"/>
                </a:lnTo>
                <a:lnTo>
                  <a:pt x="1477151" y="1200383"/>
                </a:lnTo>
                <a:lnTo>
                  <a:pt x="1463491" y="1181642"/>
                </a:lnTo>
                <a:lnTo>
                  <a:pt x="1451102" y="1162583"/>
                </a:lnTo>
                <a:lnTo>
                  <a:pt x="1438712" y="1142572"/>
                </a:lnTo>
                <a:lnTo>
                  <a:pt x="1426958" y="1121925"/>
                </a:lnTo>
                <a:lnTo>
                  <a:pt x="1415840" y="1101278"/>
                </a:lnTo>
                <a:lnTo>
                  <a:pt x="1405357" y="1079678"/>
                </a:lnTo>
                <a:lnTo>
                  <a:pt x="1395191" y="1057760"/>
                </a:lnTo>
                <a:lnTo>
                  <a:pt x="1385979" y="1035525"/>
                </a:lnTo>
                <a:lnTo>
                  <a:pt x="1376766" y="1012972"/>
                </a:lnTo>
                <a:lnTo>
                  <a:pt x="1368189" y="989467"/>
                </a:lnTo>
                <a:lnTo>
                  <a:pt x="1360247" y="966278"/>
                </a:lnTo>
                <a:lnTo>
                  <a:pt x="1352941" y="943090"/>
                </a:lnTo>
                <a:lnTo>
                  <a:pt x="1346269" y="919267"/>
                </a:lnTo>
                <a:lnTo>
                  <a:pt x="1339598" y="895126"/>
                </a:lnTo>
                <a:lnTo>
                  <a:pt x="1332292" y="892902"/>
                </a:lnTo>
                <a:lnTo>
                  <a:pt x="1324985" y="889726"/>
                </a:lnTo>
                <a:lnTo>
                  <a:pt x="1318314" y="886232"/>
                </a:lnTo>
                <a:lnTo>
                  <a:pt x="1311325" y="882420"/>
                </a:lnTo>
                <a:lnTo>
                  <a:pt x="1304654" y="878290"/>
                </a:lnTo>
                <a:lnTo>
                  <a:pt x="1298619" y="873208"/>
                </a:lnTo>
                <a:lnTo>
                  <a:pt x="1292265" y="867808"/>
                </a:lnTo>
                <a:lnTo>
                  <a:pt x="1286547" y="862726"/>
                </a:lnTo>
                <a:lnTo>
                  <a:pt x="1280829" y="856373"/>
                </a:lnTo>
                <a:lnTo>
                  <a:pt x="1274793" y="850020"/>
                </a:lnTo>
                <a:lnTo>
                  <a:pt x="1269710" y="843032"/>
                </a:lnTo>
                <a:lnTo>
                  <a:pt x="1264627" y="836044"/>
                </a:lnTo>
                <a:lnTo>
                  <a:pt x="1259545" y="828738"/>
                </a:lnTo>
                <a:lnTo>
                  <a:pt x="1255097" y="821114"/>
                </a:lnTo>
                <a:lnTo>
                  <a:pt x="1250968" y="813491"/>
                </a:lnTo>
                <a:lnTo>
                  <a:pt x="1246520" y="805550"/>
                </a:lnTo>
                <a:lnTo>
                  <a:pt x="1242708" y="796973"/>
                </a:lnTo>
                <a:lnTo>
                  <a:pt x="1239214" y="788714"/>
                </a:lnTo>
                <a:lnTo>
                  <a:pt x="1236037" y="780138"/>
                </a:lnTo>
                <a:lnTo>
                  <a:pt x="1232860" y="771562"/>
                </a:lnTo>
                <a:lnTo>
                  <a:pt x="1230001" y="762667"/>
                </a:lnTo>
                <a:lnTo>
                  <a:pt x="1227460" y="753773"/>
                </a:lnTo>
                <a:lnTo>
                  <a:pt x="1225554" y="745197"/>
                </a:lnTo>
                <a:lnTo>
                  <a:pt x="1223648" y="735985"/>
                </a:lnTo>
                <a:lnTo>
                  <a:pt x="1222059" y="727091"/>
                </a:lnTo>
                <a:lnTo>
                  <a:pt x="1220471" y="718197"/>
                </a:lnTo>
                <a:lnTo>
                  <a:pt x="1219836" y="708985"/>
                </a:lnTo>
                <a:lnTo>
                  <a:pt x="1219200" y="700409"/>
                </a:lnTo>
                <a:lnTo>
                  <a:pt x="1219200" y="691832"/>
                </a:lnTo>
                <a:lnTo>
                  <a:pt x="1219200" y="682938"/>
                </a:lnTo>
                <a:lnTo>
                  <a:pt x="1219518" y="674680"/>
                </a:lnTo>
                <a:lnTo>
                  <a:pt x="1220153" y="666103"/>
                </a:lnTo>
                <a:lnTo>
                  <a:pt x="1221742" y="655621"/>
                </a:lnTo>
                <a:lnTo>
                  <a:pt x="1223648" y="645456"/>
                </a:lnTo>
                <a:lnTo>
                  <a:pt x="1226824" y="635927"/>
                </a:lnTo>
                <a:lnTo>
                  <a:pt x="1229683" y="627350"/>
                </a:lnTo>
                <a:lnTo>
                  <a:pt x="1233496" y="618774"/>
                </a:lnTo>
                <a:lnTo>
                  <a:pt x="1237943" y="611468"/>
                </a:lnTo>
                <a:lnTo>
                  <a:pt x="1242708" y="604162"/>
                </a:lnTo>
                <a:lnTo>
                  <a:pt x="1248108" y="598127"/>
                </a:lnTo>
                <a:lnTo>
                  <a:pt x="1253827" y="592409"/>
                </a:lnTo>
                <a:lnTo>
                  <a:pt x="1259862" y="587009"/>
                </a:lnTo>
                <a:lnTo>
                  <a:pt x="1266534" y="581927"/>
                </a:lnTo>
                <a:lnTo>
                  <a:pt x="1273522" y="577798"/>
                </a:lnTo>
                <a:lnTo>
                  <a:pt x="1280829" y="574304"/>
                </a:lnTo>
                <a:lnTo>
                  <a:pt x="1288453" y="570809"/>
                </a:lnTo>
                <a:lnTo>
                  <a:pt x="1296395" y="568268"/>
                </a:lnTo>
                <a:lnTo>
                  <a:pt x="1304654" y="566045"/>
                </a:lnTo>
                <a:lnTo>
                  <a:pt x="1305607" y="551115"/>
                </a:lnTo>
                <a:lnTo>
                  <a:pt x="1306560" y="536504"/>
                </a:lnTo>
                <a:lnTo>
                  <a:pt x="1308149" y="521892"/>
                </a:lnTo>
                <a:lnTo>
                  <a:pt x="1310055" y="507598"/>
                </a:lnTo>
                <a:lnTo>
                  <a:pt x="1311961" y="493304"/>
                </a:lnTo>
                <a:lnTo>
                  <a:pt x="1314502" y="479010"/>
                </a:lnTo>
                <a:lnTo>
                  <a:pt x="1316726" y="465033"/>
                </a:lnTo>
                <a:lnTo>
                  <a:pt x="1319267" y="450739"/>
                </a:lnTo>
                <a:lnTo>
                  <a:pt x="1322444" y="437081"/>
                </a:lnTo>
                <a:lnTo>
                  <a:pt x="1325303" y="423104"/>
                </a:lnTo>
                <a:lnTo>
                  <a:pt x="1328797" y="409763"/>
                </a:lnTo>
                <a:lnTo>
                  <a:pt x="1332610" y="396422"/>
                </a:lnTo>
                <a:lnTo>
                  <a:pt x="1336422" y="383081"/>
                </a:lnTo>
                <a:lnTo>
                  <a:pt x="1340869" y="370057"/>
                </a:lnTo>
                <a:lnTo>
                  <a:pt x="1344999" y="357034"/>
                </a:lnTo>
                <a:lnTo>
                  <a:pt x="1349446" y="344010"/>
                </a:lnTo>
                <a:lnTo>
                  <a:pt x="1354529" y="331305"/>
                </a:lnTo>
                <a:lnTo>
                  <a:pt x="1359612" y="319234"/>
                </a:lnTo>
                <a:lnTo>
                  <a:pt x="1365012" y="306528"/>
                </a:lnTo>
                <a:lnTo>
                  <a:pt x="1370095" y="294775"/>
                </a:lnTo>
                <a:lnTo>
                  <a:pt x="1376131" y="282705"/>
                </a:lnTo>
                <a:lnTo>
                  <a:pt x="1382167" y="270952"/>
                </a:lnTo>
                <a:lnTo>
                  <a:pt x="1388202" y="259517"/>
                </a:lnTo>
                <a:lnTo>
                  <a:pt x="1394873" y="248081"/>
                </a:lnTo>
                <a:lnTo>
                  <a:pt x="1401227" y="236964"/>
                </a:lnTo>
                <a:lnTo>
                  <a:pt x="1408216" y="225846"/>
                </a:lnTo>
                <a:lnTo>
                  <a:pt x="1414887" y="215046"/>
                </a:lnTo>
                <a:lnTo>
                  <a:pt x="1422193" y="204246"/>
                </a:lnTo>
                <a:lnTo>
                  <a:pt x="1429817" y="194082"/>
                </a:lnTo>
                <a:lnTo>
                  <a:pt x="1437759" y="183917"/>
                </a:lnTo>
                <a:lnTo>
                  <a:pt x="1445701" y="174070"/>
                </a:lnTo>
                <a:lnTo>
                  <a:pt x="1453643" y="164541"/>
                </a:lnTo>
                <a:lnTo>
                  <a:pt x="1461585" y="155011"/>
                </a:lnTo>
                <a:lnTo>
                  <a:pt x="1470480" y="145799"/>
                </a:lnTo>
                <a:lnTo>
                  <a:pt x="1479057" y="136588"/>
                </a:lnTo>
                <a:lnTo>
                  <a:pt x="1488269" y="128329"/>
                </a:lnTo>
                <a:lnTo>
                  <a:pt x="1496846" y="119753"/>
                </a:lnTo>
                <a:lnTo>
                  <a:pt x="1506377" y="111494"/>
                </a:lnTo>
                <a:lnTo>
                  <a:pt x="1515589" y="103235"/>
                </a:lnTo>
                <a:lnTo>
                  <a:pt x="1525755" y="95611"/>
                </a:lnTo>
                <a:lnTo>
                  <a:pt x="1535285" y="88306"/>
                </a:lnTo>
                <a:lnTo>
                  <a:pt x="1545133" y="81000"/>
                </a:lnTo>
                <a:lnTo>
                  <a:pt x="1555616" y="74329"/>
                </a:lnTo>
                <a:lnTo>
                  <a:pt x="1565781" y="67659"/>
                </a:lnTo>
                <a:lnTo>
                  <a:pt x="1576582" y="61306"/>
                </a:lnTo>
                <a:lnTo>
                  <a:pt x="1587383" y="54953"/>
                </a:lnTo>
                <a:lnTo>
                  <a:pt x="1597866" y="49235"/>
                </a:lnTo>
                <a:lnTo>
                  <a:pt x="1608985" y="44153"/>
                </a:lnTo>
                <a:lnTo>
                  <a:pt x="1620421" y="38753"/>
                </a:lnTo>
                <a:lnTo>
                  <a:pt x="1632175" y="33988"/>
                </a:lnTo>
                <a:lnTo>
                  <a:pt x="1643611" y="29541"/>
                </a:lnTo>
                <a:lnTo>
                  <a:pt x="1655365" y="25412"/>
                </a:lnTo>
                <a:lnTo>
                  <a:pt x="1667119" y="20965"/>
                </a:lnTo>
                <a:lnTo>
                  <a:pt x="1679508" y="17471"/>
                </a:lnTo>
                <a:lnTo>
                  <a:pt x="1691898" y="14294"/>
                </a:lnTo>
                <a:lnTo>
                  <a:pt x="1703969" y="11435"/>
                </a:lnTo>
                <a:lnTo>
                  <a:pt x="1716676" y="8894"/>
                </a:lnTo>
                <a:lnTo>
                  <a:pt x="1729383" y="6353"/>
                </a:lnTo>
                <a:lnTo>
                  <a:pt x="1742408" y="4447"/>
                </a:lnTo>
                <a:lnTo>
                  <a:pt x="1755432" y="3177"/>
                </a:lnTo>
                <a:lnTo>
                  <a:pt x="1768457" y="1588"/>
                </a:lnTo>
                <a:lnTo>
                  <a:pt x="1781799" y="635"/>
                </a:lnTo>
                <a:lnTo>
                  <a:pt x="1795459" y="318"/>
                </a:lnTo>
                <a:lnTo>
                  <a:pt x="180880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4" name="矩形 25"/>
          <p:cNvSpPr>
            <a:spLocks noChangeArrowheads="1"/>
          </p:cNvSpPr>
          <p:nvPr/>
        </p:nvSpPr>
        <p:spPr bwMode="auto">
          <a:xfrm>
            <a:off x="1409700" y="2970213"/>
            <a:ext cx="1538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5" name="六边形 22"/>
          <p:cNvSpPr>
            <a:spLocks noChangeArrowheads="1"/>
          </p:cNvSpPr>
          <p:nvPr/>
        </p:nvSpPr>
        <p:spPr bwMode="auto">
          <a:xfrm>
            <a:off x="4954588" y="1676400"/>
            <a:ext cx="2282825" cy="1968500"/>
          </a:xfrm>
          <a:prstGeom prst="hexagon">
            <a:avLst>
              <a:gd name="adj" fmla="val 25014"/>
              <a:gd name="vf" fmla="val 115470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KSO_Shape"/>
          <p:cNvSpPr>
            <a:spLocks noChangeArrowheads="1"/>
          </p:cNvSpPr>
          <p:nvPr/>
        </p:nvSpPr>
        <p:spPr bwMode="auto">
          <a:xfrm>
            <a:off x="5589588" y="1882775"/>
            <a:ext cx="1009650" cy="942975"/>
          </a:xfrm>
          <a:custGeom>
            <a:avLst/>
            <a:gdLst>
              <a:gd name="T0" fmla="*/ 302690 w 2063750"/>
              <a:gd name="T1" fmla="*/ 223791 h 1925638"/>
              <a:gd name="T2" fmla="*/ 288415 w 2063750"/>
              <a:gd name="T3" fmla="*/ 235293 h 1925638"/>
              <a:gd name="T4" fmla="*/ 279949 w 2063750"/>
              <a:gd name="T5" fmla="*/ 219092 h 1925638"/>
              <a:gd name="T6" fmla="*/ 446053 w 2063750"/>
              <a:gd name="T7" fmla="*/ 148539 h 1925638"/>
              <a:gd name="T8" fmla="*/ 448305 w 2063750"/>
              <a:gd name="T9" fmla="*/ 160015 h 1925638"/>
              <a:gd name="T10" fmla="*/ 404825 w 2063750"/>
              <a:gd name="T11" fmla="*/ 160504 h 1925638"/>
              <a:gd name="T12" fmla="*/ 405950 w 2063750"/>
              <a:gd name="T13" fmla="*/ 148958 h 1925638"/>
              <a:gd name="T14" fmla="*/ 177610 w 2063750"/>
              <a:gd name="T15" fmla="*/ 150988 h 1925638"/>
              <a:gd name="T16" fmla="*/ 174239 w 2063750"/>
              <a:gd name="T17" fmla="*/ 162113 h 1925638"/>
              <a:gd name="T18" fmla="*/ 131877 w 2063750"/>
              <a:gd name="T19" fmla="*/ 157425 h 1925638"/>
              <a:gd name="T20" fmla="*/ 138340 w 2063750"/>
              <a:gd name="T21" fmla="*/ 147699 h 1925638"/>
              <a:gd name="T22" fmla="*/ 304719 w 2063750"/>
              <a:gd name="T23" fmla="*/ 134301 h 1925638"/>
              <a:gd name="T24" fmla="*/ 286456 w 2063750"/>
              <a:gd name="T25" fmla="*/ 202961 h 1925638"/>
              <a:gd name="T26" fmla="*/ 277080 w 2063750"/>
              <a:gd name="T27" fmla="*/ 132197 h 1925638"/>
              <a:gd name="T28" fmla="*/ 286410 w 2063750"/>
              <a:gd name="T29" fmla="*/ 94713 h 1925638"/>
              <a:gd name="T30" fmla="*/ 240394 w 2063750"/>
              <a:gd name="T31" fmla="*/ 108790 h 1925638"/>
              <a:gd name="T32" fmla="*/ 219280 w 2063750"/>
              <a:gd name="T33" fmla="*/ 148064 h 1925638"/>
              <a:gd name="T34" fmla="*/ 225523 w 2063750"/>
              <a:gd name="T35" fmla="*/ 186001 h 1925638"/>
              <a:gd name="T36" fmla="*/ 254914 w 2063750"/>
              <a:gd name="T37" fmla="*/ 228443 h 1925638"/>
              <a:gd name="T38" fmla="*/ 323658 w 2063750"/>
              <a:gd name="T39" fmla="*/ 242098 h 1925638"/>
              <a:gd name="T40" fmla="*/ 348490 w 2063750"/>
              <a:gd name="T41" fmla="*/ 199304 h 1925638"/>
              <a:gd name="T42" fmla="*/ 362590 w 2063750"/>
              <a:gd name="T43" fmla="*/ 166505 h 1925638"/>
              <a:gd name="T44" fmla="*/ 355365 w 2063750"/>
              <a:gd name="T45" fmla="*/ 121459 h 1925638"/>
              <a:gd name="T46" fmla="*/ 316854 w 2063750"/>
              <a:gd name="T47" fmla="*/ 97810 h 1925638"/>
              <a:gd name="T48" fmla="*/ 305701 w 2063750"/>
              <a:gd name="T49" fmla="*/ 79299 h 1925638"/>
              <a:gd name="T50" fmla="*/ 355084 w 2063750"/>
              <a:gd name="T51" fmla="*/ 97951 h 1925638"/>
              <a:gd name="T52" fmla="*/ 379566 w 2063750"/>
              <a:gd name="T53" fmla="*/ 143419 h 1925638"/>
              <a:gd name="T54" fmla="*/ 372551 w 2063750"/>
              <a:gd name="T55" fmla="*/ 191773 h 1925638"/>
              <a:gd name="T56" fmla="*/ 345755 w 2063750"/>
              <a:gd name="T57" fmla="*/ 228724 h 1925638"/>
              <a:gd name="T58" fmla="*/ 330182 w 2063750"/>
              <a:gd name="T59" fmla="*/ 296153 h 1925638"/>
              <a:gd name="T60" fmla="*/ 293145 w 2063750"/>
              <a:gd name="T61" fmla="*/ 311707 h 1925638"/>
              <a:gd name="T62" fmla="*/ 232994 w 2063750"/>
              <a:gd name="T63" fmla="*/ 312113 h 1925638"/>
              <a:gd name="T64" fmla="*/ 211737 w 2063750"/>
              <a:gd name="T65" fmla="*/ 324410 h 1925638"/>
              <a:gd name="T66" fmla="*/ 280350 w 2063750"/>
              <a:gd name="T67" fmla="*/ 331225 h 1925638"/>
              <a:gd name="T68" fmla="*/ 385306 w 2063750"/>
              <a:gd name="T69" fmla="*/ 289136 h 1925638"/>
              <a:gd name="T70" fmla="*/ 423473 w 2063750"/>
              <a:gd name="T71" fmla="*/ 288292 h 1925638"/>
              <a:gd name="T72" fmla="*/ 406419 w 2063750"/>
              <a:gd name="T73" fmla="*/ 322182 h 1925638"/>
              <a:gd name="T74" fmla="*/ 438205 w 2063750"/>
              <a:gd name="T75" fmla="*/ 314010 h 1925638"/>
              <a:gd name="T76" fmla="*/ 455324 w 2063750"/>
              <a:gd name="T77" fmla="*/ 322372 h 1925638"/>
              <a:gd name="T78" fmla="*/ 432172 w 2063750"/>
              <a:gd name="T79" fmla="*/ 342187 h 1925638"/>
              <a:gd name="T80" fmla="*/ 267091 w 2063750"/>
              <a:gd name="T81" fmla="*/ 422010 h 1925638"/>
              <a:gd name="T82" fmla="*/ 130283 w 2063750"/>
              <a:gd name="T83" fmla="*/ 410978 h 1925638"/>
              <a:gd name="T84" fmla="*/ 11997 w 2063750"/>
              <a:gd name="T85" fmla="*/ 332982 h 1925638"/>
              <a:gd name="T86" fmla="*/ 66439 w 2063750"/>
              <a:gd name="T87" fmla="*/ 327290 h 1925638"/>
              <a:gd name="T88" fmla="*/ 133511 w 2063750"/>
              <a:gd name="T89" fmla="*/ 290049 h 1925638"/>
              <a:gd name="T90" fmla="*/ 244953 w 2063750"/>
              <a:gd name="T91" fmla="*/ 253500 h 1925638"/>
              <a:gd name="T92" fmla="*/ 219981 w 2063750"/>
              <a:gd name="T93" fmla="*/ 207398 h 1925638"/>
              <a:gd name="T94" fmla="*/ 204479 w 2063750"/>
              <a:gd name="T95" fmla="*/ 169742 h 1925638"/>
              <a:gd name="T96" fmla="*/ 212475 w 2063750"/>
              <a:gd name="T97" fmla="*/ 114843 h 1925638"/>
              <a:gd name="T98" fmla="*/ 254914 w 2063750"/>
              <a:gd name="T99" fmla="*/ 84156 h 1925638"/>
              <a:gd name="T100" fmla="*/ 404530 w 2063750"/>
              <a:gd name="T101" fmla="*/ 48718 h 1925638"/>
              <a:gd name="T102" fmla="*/ 406920 w 2063750"/>
              <a:gd name="T103" fmla="*/ 60176 h 1925638"/>
              <a:gd name="T104" fmla="*/ 372905 w 2063750"/>
              <a:gd name="T105" fmla="*/ 83516 h 1925638"/>
              <a:gd name="T106" fmla="*/ 396238 w 2063750"/>
              <a:gd name="T107" fmla="*/ 49491 h 1925638"/>
              <a:gd name="T108" fmla="*/ 216487 w 2063750"/>
              <a:gd name="T109" fmla="*/ 73393 h 1925638"/>
              <a:gd name="T110" fmla="*/ 214259 w 2063750"/>
              <a:gd name="T111" fmla="*/ 84851 h 1925638"/>
              <a:gd name="T112" fmla="*/ 181186 w 2063750"/>
              <a:gd name="T113" fmla="*/ 58279 h 1925638"/>
              <a:gd name="T114" fmla="*/ 186686 w 2063750"/>
              <a:gd name="T115" fmla="*/ 47944 h 1925638"/>
              <a:gd name="T116" fmla="*/ 298827 w 2063750"/>
              <a:gd name="T117" fmla="*/ 6829 h 1925638"/>
              <a:gd name="T118" fmla="*/ 291321 w 2063750"/>
              <a:gd name="T119" fmla="*/ 47452 h 1925638"/>
              <a:gd name="T120" fmla="*/ 283745 w 2063750"/>
              <a:gd name="T121" fmla="*/ 6829 h 19256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2063750"/>
              <a:gd name="T184" fmla="*/ 0 h 1925638"/>
              <a:gd name="T185" fmla="*/ 2063750 w 2063750"/>
              <a:gd name="T186" fmla="*/ 1925638 h 1925638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2063750" h="1925638">
                <a:moveTo>
                  <a:pt x="1310496" y="957198"/>
                </a:moveTo>
                <a:lnTo>
                  <a:pt x="1315880" y="957198"/>
                </a:lnTo>
                <a:lnTo>
                  <a:pt x="1321581" y="957198"/>
                </a:lnTo>
                <a:lnTo>
                  <a:pt x="1326965" y="958465"/>
                </a:lnTo>
                <a:lnTo>
                  <a:pt x="1332032" y="959732"/>
                </a:lnTo>
                <a:lnTo>
                  <a:pt x="1337099" y="961316"/>
                </a:lnTo>
                <a:lnTo>
                  <a:pt x="1341850" y="963533"/>
                </a:lnTo>
                <a:lnTo>
                  <a:pt x="1346284" y="966383"/>
                </a:lnTo>
                <a:lnTo>
                  <a:pt x="1350718" y="969234"/>
                </a:lnTo>
                <a:lnTo>
                  <a:pt x="1354202" y="973035"/>
                </a:lnTo>
                <a:lnTo>
                  <a:pt x="1357685" y="976519"/>
                </a:lnTo>
                <a:lnTo>
                  <a:pt x="1360536" y="980637"/>
                </a:lnTo>
                <a:lnTo>
                  <a:pt x="1363386" y="985072"/>
                </a:lnTo>
                <a:lnTo>
                  <a:pt x="1365603" y="989506"/>
                </a:lnTo>
                <a:lnTo>
                  <a:pt x="1367503" y="994574"/>
                </a:lnTo>
                <a:lnTo>
                  <a:pt x="1369087" y="999959"/>
                </a:lnTo>
                <a:lnTo>
                  <a:pt x="1369720" y="1005344"/>
                </a:lnTo>
                <a:lnTo>
                  <a:pt x="1370037" y="1010728"/>
                </a:lnTo>
                <a:lnTo>
                  <a:pt x="1369720" y="1016113"/>
                </a:lnTo>
                <a:lnTo>
                  <a:pt x="1369087" y="1021181"/>
                </a:lnTo>
                <a:lnTo>
                  <a:pt x="1367503" y="1026566"/>
                </a:lnTo>
                <a:lnTo>
                  <a:pt x="1365603" y="1031634"/>
                </a:lnTo>
                <a:lnTo>
                  <a:pt x="1363386" y="1036385"/>
                </a:lnTo>
                <a:lnTo>
                  <a:pt x="1360536" y="1040503"/>
                </a:lnTo>
                <a:lnTo>
                  <a:pt x="1357685" y="1044620"/>
                </a:lnTo>
                <a:lnTo>
                  <a:pt x="1354202" y="1048738"/>
                </a:lnTo>
                <a:lnTo>
                  <a:pt x="1350718" y="1051906"/>
                </a:lnTo>
                <a:lnTo>
                  <a:pt x="1346284" y="1055073"/>
                </a:lnTo>
                <a:lnTo>
                  <a:pt x="1341850" y="1057290"/>
                </a:lnTo>
                <a:lnTo>
                  <a:pt x="1337099" y="1059507"/>
                </a:lnTo>
                <a:lnTo>
                  <a:pt x="1332032" y="1061408"/>
                </a:lnTo>
                <a:lnTo>
                  <a:pt x="1326965" y="1062675"/>
                </a:lnTo>
                <a:lnTo>
                  <a:pt x="1321581" y="1063308"/>
                </a:lnTo>
                <a:lnTo>
                  <a:pt x="1315880" y="1063625"/>
                </a:lnTo>
                <a:lnTo>
                  <a:pt x="1310496" y="1063308"/>
                </a:lnTo>
                <a:lnTo>
                  <a:pt x="1305428" y="1062675"/>
                </a:lnTo>
                <a:lnTo>
                  <a:pt x="1300361" y="1061408"/>
                </a:lnTo>
                <a:lnTo>
                  <a:pt x="1295294" y="1059507"/>
                </a:lnTo>
                <a:lnTo>
                  <a:pt x="1290543" y="1057290"/>
                </a:lnTo>
                <a:lnTo>
                  <a:pt x="1286109" y="1055073"/>
                </a:lnTo>
                <a:lnTo>
                  <a:pt x="1281992" y="1051906"/>
                </a:lnTo>
                <a:lnTo>
                  <a:pt x="1278191" y="1048738"/>
                </a:lnTo>
                <a:lnTo>
                  <a:pt x="1275024" y="1044620"/>
                </a:lnTo>
                <a:lnTo>
                  <a:pt x="1271857" y="1040503"/>
                </a:lnTo>
                <a:lnTo>
                  <a:pt x="1269324" y="1036385"/>
                </a:lnTo>
                <a:lnTo>
                  <a:pt x="1267107" y="1031634"/>
                </a:lnTo>
                <a:lnTo>
                  <a:pt x="1265206" y="1026566"/>
                </a:lnTo>
                <a:lnTo>
                  <a:pt x="1263940" y="1021181"/>
                </a:lnTo>
                <a:lnTo>
                  <a:pt x="1263306" y="1016113"/>
                </a:lnTo>
                <a:lnTo>
                  <a:pt x="1262989" y="1010728"/>
                </a:lnTo>
                <a:lnTo>
                  <a:pt x="1263306" y="1005344"/>
                </a:lnTo>
                <a:lnTo>
                  <a:pt x="1263940" y="999959"/>
                </a:lnTo>
                <a:lnTo>
                  <a:pt x="1265206" y="994574"/>
                </a:lnTo>
                <a:lnTo>
                  <a:pt x="1267107" y="989506"/>
                </a:lnTo>
                <a:lnTo>
                  <a:pt x="1269324" y="985072"/>
                </a:lnTo>
                <a:lnTo>
                  <a:pt x="1271857" y="980637"/>
                </a:lnTo>
                <a:lnTo>
                  <a:pt x="1275024" y="976519"/>
                </a:lnTo>
                <a:lnTo>
                  <a:pt x="1278191" y="973035"/>
                </a:lnTo>
                <a:lnTo>
                  <a:pt x="1281992" y="969234"/>
                </a:lnTo>
                <a:lnTo>
                  <a:pt x="1286109" y="966383"/>
                </a:lnTo>
                <a:lnTo>
                  <a:pt x="1290543" y="963533"/>
                </a:lnTo>
                <a:lnTo>
                  <a:pt x="1295294" y="961316"/>
                </a:lnTo>
                <a:lnTo>
                  <a:pt x="1300361" y="959732"/>
                </a:lnTo>
                <a:lnTo>
                  <a:pt x="1305428" y="958465"/>
                </a:lnTo>
                <a:lnTo>
                  <a:pt x="1310496" y="957198"/>
                </a:lnTo>
                <a:close/>
                <a:moveTo>
                  <a:pt x="1856524" y="666750"/>
                </a:moveTo>
                <a:lnTo>
                  <a:pt x="2002690" y="666750"/>
                </a:lnTo>
                <a:lnTo>
                  <a:pt x="2005874" y="667066"/>
                </a:lnTo>
                <a:lnTo>
                  <a:pt x="2009695" y="667382"/>
                </a:lnTo>
                <a:lnTo>
                  <a:pt x="2012561" y="668330"/>
                </a:lnTo>
                <a:lnTo>
                  <a:pt x="2016064" y="669595"/>
                </a:lnTo>
                <a:lnTo>
                  <a:pt x="2018930" y="670859"/>
                </a:lnTo>
                <a:lnTo>
                  <a:pt x="2021796" y="672755"/>
                </a:lnTo>
                <a:lnTo>
                  <a:pt x="2024344" y="674335"/>
                </a:lnTo>
                <a:lnTo>
                  <a:pt x="2026891" y="676863"/>
                </a:lnTo>
                <a:lnTo>
                  <a:pt x="2029121" y="679076"/>
                </a:lnTo>
                <a:lnTo>
                  <a:pt x="2031031" y="681920"/>
                </a:lnTo>
                <a:lnTo>
                  <a:pt x="2032623" y="684764"/>
                </a:lnTo>
                <a:lnTo>
                  <a:pt x="2034216" y="687292"/>
                </a:lnTo>
                <a:lnTo>
                  <a:pt x="2035489" y="690769"/>
                </a:lnTo>
                <a:lnTo>
                  <a:pt x="2036126" y="693929"/>
                </a:lnTo>
                <a:lnTo>
                  <a:pt x="2036763" y="697405"/>
                </a:lnTo>
                <a:lnTo>
                  <a:pt x="2036763" y="700566"/>
                </a:lnTo>
                <a:lnTo>
                  <a:pt x="2036763" y="704358"/>
                </a:lnTo>
                <a:lnTo>
                  <a:pt x="2036126" y="707834"/>
                </a:lnTo>
                <a:lnTo>
                  <a:pt x="2035489" y="710995"/>
                </a:lnTo>
                <a:lnTo>
                  <a:pt x="2034216" y="714155"/>
                </a:lnTo>
                <a:lnTo>
                  <a:pt x="2032623" y="716999"/>
                </a:lnTo>
                <a:lnTo>
                  <a:pt x="2031031" y="720160"/>
                </a:lnTo>
                <a:lnTo>
                  <a:pt x="2029121" y="722688"/>
                </a:lnTo>
                <a:lnTo>
                  <a:pt x="2026891" y="724900"/>
                </a:lnTo>
                <a:lnTo>
                  <a:pt x="2024344" y="727112"/>
                </a:lnTo>
                <a:lnTo>
                  <a:pt x="2021796" y="729009"/>
                </a:lnTo>
                <a:lnTo>
                  <a:pt x="2018930" y="730905"/>
                </a:lnTo>
                <a:lnTo>
                  <a:pt x="2016064" y="732169"/>
                </a:lnTo>
                <a:lnTo>
                  <a:pt x="2012561" y="733433"/>
                </a:lnTo>
                <a:lnTo>
                  <a:pt x="2009695" y="734381"/>
                </a:lnTo>
                <a:lnTo>
                  <a:pt x="2005874" y="734697"/>
                </a:lnTo>
                <a:lnTo>
                  <a:pt x="2002690" y="735013"/>
                </a:lnTo>
                <a:lnTo>
                  <a:pt x="1856524" y="735013"/>
                </a:lnTo>
                <a:lnTo>
                  <a:pt x="1853339" y="734697"/>
                </a:lnTo>
                <a:lnTo>
                  <a:pt x="1849518" y="734381"/>
                </a:lnTo>
                <a:lnTo>
                  <a:pt x="1846652" y="733433"/>
                </a:lnTo>
                <a:lnTo>
                  <a:pt x="1843149" y="732169"/>
                </a:lnTo>
                <a:lnTo>
                  <a:pt x="1840283" y="730905"/>
                </a:lnTo>
                <a:lnTo>
                  <a:pt x="1837417" y="729009"/>
                </a:lnTo>
                <a:lnTo>
                  <a:pt x="1834870" y="727112"/>
                </a:lnTo>
                <a:lnTo>
                  <a:pt x="1832322" y="724900"/>
                </a:lnTo>
                <a:lnTo>
                  <a:pt x="1830093" y="722688"/>
                </a:lnTo>
                <a:lnTo>
                  <a:pt x="1828182" y="720160"/>
                </a:lnTo>
                <a:lnTo>
                  <a:pt x="1826590" y="716999"/>
                </a:lnTo>
                <a:lnTo>
                  <a:pt x="1824998" y="714155"/>
                </a:lnTo>
                <a:lnTo>
                  <a:pt x="1823724" y="710995"/>
                </a:lnTo>
                <a:lnTo>
                  <a:pt x="1823087" y="707834"/>
                </a:lnTo>
                <a:lnTo>
                  <a:pt x="1822450" y="704358"/>
                </a:lnTo>
                <a:lnTo>
                  <a:pt x="1822450" y="700566"/>
                </a:lnTo>
                <a:lnTo>
                  <a:pt x="1822450" y="697405"/>
                </a:lnTo>
                <a:lnTo>
                  <a:pt x="1823087" y="693929"/>
                </a:lnTo>
                <a:lnTo>
                  <a:pt x="1823724" y="690769"/>
                </a:lnTo>
                <a:lnTo>
                  <a:pt x="1824998" y="687292"/>
                </a:lnTo>
                <a:lnTo>
                  <a:pt x="1826590" y="684764"/>
                </a:lnTo>
                <a:lnTo>
                  <a:pt x="1828182" y="681920"/>
                </a:lnTo>
                <a:lnTo>
                  <a:pt x="1830093" y="679076"/>
                </a:lnTo>
                <a:lnTo>
                  <a:pt x="1832322" y="676863"/>
                </a:lnTo>
                <a:lnTo>
                  <a:pt x="1834870" y="674335"/>
                </a:lnTo>
                <a:lnTo>
                  <a:pt x="1837417" y="672755"/>
                </a:lnTo>
                <a:lnTo>
                  <a:pt x="1840283" y="670859"/>
                </a:lnTo>
                <a:lnTo>
                  <a:pt x="1843149" y="669595"/>
                </a:lnTo>
                <a:lnTo>
                  <a:pt x="1846652" y="668330"/>
                </a:lnTo>
                <a:lnTo>
                  <a:pt x="1849518" y="667382"/>
                </a:lnTo>
                <a:lnTo>
                  <a:pt x="1853339" y="667066"/>
                </a:lnTo>
                <a:lnTo>
                  <a:pt x="1856524" y="666750"/>
                </a:lnTo>
                <a:close/>
                <a:moveTo>
                  <a:pt x="629654" y="666750"/>
                </a:moveTo>
                <a:lnTo>
                  <a:pt x="775285" y="666750"/>
                </a:lnTo>
                <a:lnTo>
                  <a:pt x="778783" y="667066"/>
                </a:lnTo>
                <a:lnTo>
                  <a:pt x="781962" y="667382"/>
                </a:lnTo>
                <a:lnTo>
                  <a:pt x="785460" y="668330"/>
                </a:lnTo>
                <a:lnTo>
                  <a:pt x="788640" y="669595"/>
                </a:lnTo>
                <a:lnTo>
                  <a:pt x="791819" y="670859"/>
                </a:lnTo>
                <a:lnTo>
                  <a:pt x="794363" y="672755"/>
                </a:lnTo>
                <a:lnTo>
                  <a:pt x="797225" y="674335"/>
                </a:lnTo>
                <a:lnTo>
                  <a:pt x="799451" y="676863"/>
                </a:lnTo>
                <a:lnTo>
                  <a:pt x="801677" y="679076"/>
                </a:lnTo>
                <a:lnTo>
                  <a:pt x="803902" y="681920"/>
                </a:lnTo>
                <a:lnTo>
                  <a:pt x="805492" y="684764"/>
                </a:lnTo>
                <a:lnTo>
                  <a:pt x="806764" y="687292"/>
                </a:lnTo>
                <a:lnTo>
                  <a:pt x="808036" y="690769"/>
                </a:lnTo>
                <a:lnTo>
                  <a:pt x="808990" y="693929"/>
                </a:lnTo>
                <a:lnTo>
                  <a:pt x="809626" y="697405"/>
                </a:lnTo>
                <a:lnTo>
                  <a:pt x="809626" y="700566"/>
                </a:lnTo>
                <a:lnTo>
                  <a:pt x="809626" y="704358"/>
                </a:lnTo>
                <a:lnTo>
                  <a:pt x="808990" y="707834"/>
                </a:lnTo>
                <a:lnTo>
                  <a:pt x="808036" y="710995"/>
                </a:lnTo>
                <a:lnTo>
                  <a:pt x="806764" y="714155"/>
                </a:lnTo>
                <a:lnTo>
                  <a:pt x="805492" y="716999"/>
                </a:lnTo>
                <a:lnTo>
                  <a:pt x="803902" y="720160"/>
                </a:lnTo>
                <a:lnTo>
                  <a:pt x="801677" y="722688"/>
                </a:lnTo>
                <a:lnTo>
                  <a:pt x="799451" y="724900"/>
                </a:lnTo>
                <a:lnTo>
                  <a:pt x="797225" y="727112"/>
                </a:lnTo>
                <a:lnTo>
                  <a:pt x="794363" y="729009"/>
                </a:lnTo>
                <a:lnTo>
                  <a:pt x="791819" y="730905"/>
                </a:lnTo>
                <a:lnTo>
                  <a:pt x="788640" y="732169"/>
                </a:lnTo>
                <a:lnTo>
                  <a:pt x="785460" y="733433"/>
                </a:lnTo>
                <a:lnTo>
                  <a:pt x="781962" y="734381"/>
                </a:lnTo>
                <a:lnTo>
                  <a:pt x="778783" y="734697"/>
                </a:lnTo>
                <a:lnTo>
                  <a:pt x="775285" y="735013"/>
                </a:lnTo>
                <a:lnTo>
                  <a:pt x="629654" y="735013"/>
                </a:lnTo>
                <a:lnTo>
                  <a:pt x="626156" y="734697"/>
                </a:lnTo>
                <a:lnTo>
                  <a:pt x="622976" y="734381"/>
                </a:lnTo>
                <a:lnTo>
                  <a:pt x="619479" y="733433"/>
                </a:lnTo>
                <a:lnTo>
                  <a:pt x="616299" y="732169"/>
                </a:lnTo>
                <a:lnTo>
                  <a:pt x="613119" y="730905"/>
                </a:lnTo>
                <a:lnTo>
                  <a:pt x="610576" y="729009"/>
                </a:lnTo>
                <a:lnTo>
                  <a:pt x="607714" y="727112"/>
                </a:lnTo>
                <a:lnTo>
                  <a:pt x="605488" y="724900"/>
                </a:lnTo>
                <a:lnTo>
                  <a:pt x="603262" y="722688"/>
                </a:lnTo>
                <a:lnTo>
                  <a:pt x="601036" y="720160"/>
                </a:lnTo>
                <a:lnTo>
                  <a:pt x="599447" y="716999"/>
                </a:lnTo>
                <a:lnTo>
                  <a:pt x="598175" y="714155"/>
                </a:lnTo>
                <a:lnTo>
                  <a:pt x="596903" y="710995"/>
                </a:lnTo>
                <a:lnTo>
                  <a:pt x="596267" y="707834"/>
                </a:lnTo>
                <a:lnTo>
                  <a:pt x="595313" y="704358"/>
                </a:lnTo>
                <a:lnTo>
                  <a:pt x="595313" y="700566"/>
                </a:lnTo>
                <a:lnTo>
                  <a:pt x="595313" y="697405"/>
                </a:lnTo>
                <a:lnTo>
                  <a:pt x="596267" y="693929"/>
                </a:lnTo>
                <a:lnTo>
                  <a:pt x="596903" y="690769"/>
                </a:lnTo>
                <a:lnTo>
                  <a:pt x="598175" y="687292"/>
                </a:lnTo>
                <a:lnTo>
                  <a:pt x="599447" y="684764"/>
                </a:lnTo>
                <a:lnTo>
                  <a:pt x="601036" y="681920"/>
                </a:lnTo>
                <a:lnTo>
                  <a:pt x="603262" y="679076"/>
                </a:lnTo>
                <a:lnTo>
                  <a:pt x="605488" y="676863"/>
                </a:lnTo>
                <a:lnTo>
                  <a:pt x="607714" y="674335"/>
                </a:lnTo>
                <a:lnTo>
                  <a:pt x="610576" y="672755"/>
                </a:lnTo>
                <a:lnTo>
                  <a:pt x="613119" y="670859"/>
                </a:lnTo>
                <a:lnTo>
                  <a:pt x="616299" y="669595"/>
                </a:lnTo>
                <a:lnTo>
                  <a:pt x="619479" y="668330"/>
                </a:lnTo>
                <a:lnTo>
                  <a:pt x="622976" y="667382"/>
                </a:lnTo>
                <a:lnTo>
                  <a:pt x="626156" y="667066"/>
                </a:lnTo>
                <a:lnTo>
                  <a:pt x="629654" y="666750"/>
                </a:lnTo>
                <a:close/>
                <a:moveTo>
                  <a:pt x="1315880" y="528637"/>
                </a:moveTo>
                <a:lnTo>
                  <a:pt x="1321897" y="528954"/>
                </a:lnTo>
                <a:lnTo>
                  <a:pt x="1327598" y="529904"/>
                </a:lnTo>
                <a:lnTo>
                  <a:pt x="1333615" y="531805"/>
                </a:lnTo>
                <a:lnTo>
                  <a:pt x="1339316" y="534655"/>
                </a:lnTo>
                <a:lnTo>
                  <a:pt x="1345017" y="537823"/>
                </a:lnTo>
                <a:lnTo>
                  <a:pt x="1350084" y="541941"/>
                </a:lnTo>
                <a:lnTo>
                  <a:pt x="1354835" y="546375"/>
                </a:lnTo>
                <a:lnTo>
                  <a:pt x="1359586" y="551760"/>
                </a:lnTo>
                <a:lnTo>
                  <a:pt x="1364020" y="557778"/>
                </a:lnTo>
                <a:lnTo>
                  <a:pt x="1367503" y="564430"/>
                </a:lnTo>
                <a:lnTo>
                  <a:pt x="1370987" y="571398"/>
                </a:lnTo>
                <a:lnTo>
                  <a:pt x="1373837" y="579634"/>
                </a:lnTo>
                <a:lnTo>
                  <a:pt x="1375104" y="583751"/>
                </a:lnTo>
                <a:lnTo>
                  <a:pt x="1376371" y="588186"/>
                </a:lnTo>
                <a:lnTo>
                  <a:pt x="1377955" y="597055"/>
                </a:lnTo>
                <a:lnTo>
                  <a:pt x="1379222" y="606557"/>
                </a:lnTo>
                <a:lnTo>
                  <a:pt x="1379538" y="616377"/>
                </a:lnTo>
                <a:lnTo>
                  <a:pt x="1379222" y="627463"/>
                </a:lnTo>
                <a:lnTo>
                  <a:pt x="1378905" y="637915"/>
                </a:lnTo>
                <a:lnTo>
                  <a:pt x="1378588" y="647101"/>
                </a:lnTo>
                <a:lnTo>
                  <a:pt x="1377955" y="655970"/>
                </a:lnTo>
                <a:lnTo>
                  <a:pt x="1376054" y="673074"/>
                </a:lnTo>
                <a:lnTo>
                  <a:pt x="1373204" y="690179"/>
                </a:lnTo>
                <a:lnTo>
                  <a:pt x="1370037" y="706967"/>
                </a:lnTo>
                <a:lnTo>
                  <a:pt x="1366237" y="725021"/>
                </a:lnTo>
                <a:lnTo>
                  <a:pt x="1361803" y="745293"/>
                </a:lnTo>
                <a:lnTo>
                  <a:pt x="1357369" y="769366"/>
                </a:lnTo>
                <a:lnTo>
                  <a:pt x="1352301" y="797873"/>
                </a:lnTo>
                <a:lnTo>
                  <a:pt x="1346917" y="830815"/>
                </a:lnTo>
                <a:lnTo>
                  <a:pt x="1344384" y="849503"/>
                </a:lnTo>
                <a:lnTo>
                  <a:pt x="1341533" y="870092"/>
                </a:lnTo>
                <a:lnTo>
                  <a:pt x="1338683" y="892264"/>
                </a:lnTo>
                <a:lnTo>
                  <a:pt x="1335832" y="916654"/>
                </a:lnTo>
                <a:lnTo>
                  <a:pt x="1296561" y="916654"/>
                </a:lnTo>
                <a:lnTo>
                  <a:pt x="1293710" y="892264"/>
                </a:lnTo>
                <a:lnTo>
                  <a:pt x="1290860" y="870092"/>
                </a:lnTo>
                <a:lnTo>
                  <a:pt x="1288326" y="849820"/>
                </a:lnTo>
                <a:lnTo>
                  <a:pt x="1285792" y="831132"/>
                </a:lnTo>
                <a:lnTo>
                  <a:pt x="1280092" y="797873"/>
                </a:lnTo>
                <a:lnTo>
                  <a:pt x="1275341" y="769366"/>
                </a:lnTo>
                <a:lnTo>
                  <a:pt x="1270590" y="745293"/>
                </a:lnTo>
                <a:lnTo>
                  <a:pt x="1266473" y="725021"/>
                </a:lnTo>
                <a:lnTo>
                  <a:pt x="1262356" y="706967"/>
                </a:lnTo>
                <a:lnTo>
                  <a:pt x="1258872" y="690179"/>
                </a:lnTo>
                <a:lnTo>
                  <a:pt x="1256339" y="673074"/>
                </a:lnTo>
                <a:lnTo>
                  <a:pt x="1254438" y="655970"/>
                </a:lnTo>
                <a:lnTo>
                  <a:pt x="1253805" y="647101"/>
                </a:lnTo>
                <a:lnTo>
                  <a:pt x="1252855" y="637915"/>
                </a:lnTo>
                <a:lnTo>
                  <a:pt x="1252538" y="627463"/>
                </a:lnTo>
                <a:lnTo>
                  <a:pt x="1252538" y="616377"/>
                </a:lnTo>
                <a:lnTo>
                  <a:pt x="1252855" y="606557"/>
                </a:lnTo>
                <a:lnTo>
                  <a:pt x="1254122" y="597055"/>
                </a:lnTo>
                <a:lnTo>
                  <a:pt x="1255705" y="588186"/>
                </a:lnTo>
                <a:lnTo>
                  <a:pt x="1256972" y="583751"/>
                </a:lnTo>
                <a:lnTo>
                  <a:pt x="1258239" y="579634"/>
                </a:lnTo>
                <a:lnTo>
                  <a:pt x="1261406" y="571398"/>
                </a:lnTo>
                <a:lnTo>
                  <a:pt x="1264573" y="564430"/>
                </a:lnTo>
                <a:lnTo>
                  <a:pt x="1268374" y="557778"/>
                </a:lnTo>
                <a:lnTo>
                  <a:pt x="1272807" y="551760"/>
                </a:lnTo>
                <a:lnTo>
                  <a:pt x="1277241" y="546375"/>
                </a:lnTo>
                <a:lnTo>
                  <a:pt x="1281992" y="541941"/>
                </a:lnTo>
                <a:lnTo>
                  <a:pt x="1287376" y="537823"/>
                </a:lnTo>
                <a:lnTo>
                  <a:pt x="1293077" y="534655"/>
                </a:lnTo>
                <a:lnTo>
                  <a:pt x="1298778" y="531805"/>
                </a:lnTo>
                <a:lnTo>
                  <a:pt x="1304162" y="529904"/>
                </a:lnTo>
                <a:lnTo>
                  <a:pt x="1310179" y="528954"/>
                </a:lnTo>
                <a:lnTo>
                  <a:pt x="1315880" y="528637"/>
                </a:lnTo>
                <a:close/>
                <a:moveTo>
                  <a:pt x="1316038" y="427125"/>
                </a:moveTo>
                <a:lnTo>
                  <a:pt x="1306196" y="427443"/>
                </a:lnTo>
                <a:lnTo>
                  <a:pt x="1296353" y="427761"/>
                </a:lnTo>
                <a:lnTo>
                  <a:pt x="1283971" y="428715"/>
                </a:lnTo>
                <a:lnTo>
                  <a:pt x="1269048" y="430622"/>
                </a:lnTo>
                <a:lnTo>
                  <a:pt x="1252221" y="432529"/>
                </a:lnTo>
                <a:lnTo>
                  <a:pt x="1233806" y="435390"/>
                </a:lnTo>
                <a:lnTo>
                  <a:pt x="1224281" y="437615"/>
                </a:lnTo>
                <a:lnTo>
                  <a:pt x="1214121" y="439523"/>
                </a:lnTo>
                <a:lnTo>
                  <a:pt x="1204278" y="441748"/>
                </a:lnTo>
                <a:lnTo>
                  <a:pt x="1193483" y="444609"/>
                </a:lnTo>
                <a:lnTo>
                  <a:pt x="1183323" y="447470"/>
                </a:lnTo>
                <a:lnTo>
                  <a:pt x="1172528" y="450967"/>
                </a:lnTo>
                <a:lnTo>
                  <a:pt x="1161733" y="454463"/>
                </a:lnTo>
                <a:lnTo>
                  <a:pt x="1150938" y="458914"/>
                </a:lnTo>
                <a:lnTo>
                  <a:pt x="1140143" y="463364"/>
                </a:lnTo>
                <a:lnTo>
                  <a:pt x="1129348" y="467814"/>
                </a:lnTo>
                <a:lnTo>
                  <a:pt x="1118871" y="473218"/>
                </a:lnTo>
                <a:lnTo>
                  <a:pt x="1108393" y="478940"/>
                </a:lnTo>
                <a:lnTo>
                  <a:pt x="1097916" y="484980"/>
                </a:lnTo>
                <a:lnTo>
                  <a:pt x="1088073" y="491338"/>
                </a:lnTo>
                <a:lnTo>
                  <a:pt x="1078231" y="498331"/>
                </a:lnTo>
                <a:lnTo>
                  <a:pt x="1069023" y="505960"/>
                </a:lnTo>
                <a:lnTo>
                  <a:pt x="1059498" y="514225"/>
                </a:lnTo>
                <a:lnTo>
                  <a:pt x="1050926" y="522808"/>
                </a:lnTo>
                <a:lnTo>
                  <a:pt x="1043623" y="530755"/>
                </a:lnTo>
                <a:lnTo>
                  <a:pt x="1036638" y="539656"/>
                </a:lnTo>
                <a:lnTo>
                  <a:pt x="1029971" y="548557"/>
                </a:lnTo>
                <a:lnTo>
                  <a:pt x="1023938" y="557775"/>
                </a:lnTo>
                <a:lnTo>
                  <a:pt x="1018541" y="567312"/>
                </a:lnTo>
                <a:lnTo>
                  <a:pt x="1013461" y="577166"/>
                </a:lnTo>
                <a:lnTo>
                  <a:pt x="1009333" y="587656"/>
                </a:lnTo>
                <a:lnTo>
                  <a:pt x="1005206" y="598464"/>
                </a:lnTo>
                <a:lnTo>
                  <a:pt x="1001713" y="608954"/>
                </a:lnTo>
                <a:lnTo>
                  <a:pt x="998856" y="620398"/>
                </a:lnTo>
                <a:lnTo>
                  <a:pt x="996633" y="632160"/>
                </a:lnTo>
                <a:lnTo>
                  <a:pt x="994728" y="643922"/>
                </a:lnTo>
                <a:lnTo>
                  <a:pt x="993458" y="656319"/>
                </a:lnTo>
                <a:lnTo>
                  <a:pt x="992506" y="668716"/>
                </a:lnTo>
                <a:lnTo>
                  <a:pt x="992506" y="681750"/>
                </a:lnTo>
                <a:lnTo>
                  <a:pt x="992506" y="694783"/>
                </a:lnTo>
                <a:lnTo>
                  <a:pt x="993141" y="707498"/>
                </a:lnTo>
                <a:lnTo>
                  <a:pt x="994093" y="719260"/>
                </a:lnTo>
                <a:lnTo>
                  <a:pt x="994728" y="730704"/>
                </a:lnTo>
                <a:lnTo>
                  <a:pt x="996316" y="741829"/>
                </a:lnTo>
                <a:lnTo>
                  <a:pt x="997586" y="752002"/>
                </a:lnTo>
                <a:lnTo>
                  <a:pt x="998856" y="762174"/>
                </a:lnTo>
                <a:lnTo>
                  <a:pt x="1000443" y="771393"/>
                </a:lnTo>
                <a:lnTo>
                  <a:pt x="1002031" y="780611"/>
                </a:lnTo>
                <a:lnTo>
                  <a:pt x="1003936" y="789194"/>
                </a:lnTo>
                <a:lnTo>
                  <a:pt x="1005841" y="797777"/>
                </a:lnTo>
                <a:lnTo>
                  <a:pt x="1008063" y="805724"/>
                </a:lnTo>
                <a:lnTo>
                  <a:pt x="1010603" y="813035"/>
                </a:lnTo>
                <a:lnTo>
                  <a:pt x="1012826" y="820347"/>
                </a:lnTo>
                <a:lnTo>
                  <a:pt x="1015683" y="827022"/>
                </a:lnTo>
                <a:lnTo>
                  <a:pt x="1018223" y="833698"/>
                </a:lnTo>
                <a:lnTo>
                  <a:pt x="1020763" y="840055"/>
                </a:lnTo>
                <a:lnTo>
                  <a:pt x="1023621" y="846095"/>
                </a:lnTo>
                <a:lnTo>
                  <a:pt x="1026478" y="851817"/>
                </a:lnTo>
                <a:lnTo>
                  <a:pt x="1032828" y="862943"/>
                </a:lnTo>
                <a:lnTo>
                  <a:pt x="1039496" y="872797"/>
                </a:lnTo>
                <a:lnTo>
                  <a:pt x="1046481" y="882652"/>
                </a:lnTo>
                <a:lnTo>
                  <a:pt x="1053466" y="891552"/>
                </a:lnTo>
                <a:lnTo>
                  <a:pt x="1061086" y="900135"/>
                </a:lnTo>
                <a:lnTo>
                  <a:pt x="1076643" y="917301"/>
                </a:lnTo>
                <a:lnTo>
                  <a:pt x="1091883" y="934467"/>
                </a:lnTo>
                <a:lnTo>
                  <a:pt x="1099821" y="943367"/>
                </a:lnTo>
                <a:lnTo>
                  <a:pt x="1107441" y="952904"/>
                </a:lnTo>
                <a:lnTo>
                  <a:pt x="1115061" y="962758"/>
                </a:lnTo>
                <a:lnTo>
                  <a:pt x="1122681" y="973566"/>
                </a:lnTo>
                <a:lnTo>
                  <a:pt x="1129983" y="985010"/>
                </a:lnTo>
                <a:lnTo>
                  <a:pt x="1136968" y="996772"/>
                </a:lnTo>
                <a:lnTo>
                  <a:pt x="1143953" y="1009805"/>
                </a:lnTo>
                <a:lnTo>
                  <a:pt x="1150938" y="1024427"/>
                </a:lnTo>
                <a:lnTo>
                  <a:pt x="1153796" y="1031739"/>
                </a:lnTo>
                <a:lnTo>
                  <a:pt x="1157288" y="1039686"/>
                </a:lnTo>
                <a:lnTo>
                  <a:pt x="1160146" y="1047633"/>
                </a:lnTo>
                <a:lnTo>
                  <a:pt x="1162686" y="1056216"/>
                </a:lnTo>
                <a:lnTo>
                  <a:pt x="1165543" y="1064799"/>
                </a:lnTo>
                <a:lnTo>
                  <a:pt x="1168083" y="1074017"/>
                </a:lnTo>
                <a:lnTo>
                  <a:pt x="1170941" y="1083554"/>
                </a:lnTo>
                <a:lnTo>
                  <a:pt x="1173163" y="1093408"/>
                </a:lnTo>
                <a:lnTo>
                  <a:pt x="1175386" y="1103580"/>
                </a:lnTo>
                <a:lnTo>
                  <a:pt x="1177608" y="1114388"/>
                </a:lnTo>
                <a:lnTo>
                  <a:pt x="1179513" y="1125196"/>
                </a:lnTo>
                <a:lnTo>
                  <a:pt x="1181418" y="1136958"/>
                </a:lnTo>
                <a:lnTo>
                  <a:pt x="1181680" y="1141412"/>
                </a:lnTo>
                <a:lnTo>
                  <a:pt x="1456680" y="1141412"/>
                </a:lnTo>
                <a:lnTo>
                  <a:pt x="1456691" y="1136958"/>
                </a:lnTo>
                <a:lnTo>
                  <a:pt x="1458596" y="1125196"/>
                </a:lnTo>
                <a:lnTo>
                  <a:pt x="1460818" y="1114388"/>
                </a:lnTo>
                <a:lnTo>
                  <a:pt x="1462723" y="1103580"/>
                </a:lnTo>
                <a:lnTo>
                  <a:pt x="1464946" y="1093408"/>
                </a:lnTo>
                <a:lnTo>
                  <a:pt x="1467486" y="1083554"/>
                </a:lnTo>
                <a:lnTo>
                  <a:pt x="1470026" y="1074017"/>
                </a:lnTo>
                <a:lnTo>
                  <a:pt x="1472883" y="1064799"/>
                </a:lnTo>
                <a:lnTo>
                  <a:pt x="1475423" y="1056216"/>
                </a:lnTo>
                <a:lnTo>
                  <a:pt x="1478281" y="1047633"/>
                </a:lnTo>
                <a:lnTo>
                  <a:pt x="1481456" y="1039686"/>
                </a:lnTo>
                <a:lnTo>
                  <a:pt x="1484313" y="1031739"/>
                </a:lnTo>
                <a:lnTo>
                  <a:pt x="1487806" y="1024427"/>
                </a:lnTo>
                <a:lnTo>
                  <a:pt x="1494156" y="1009805"/>
                </a:lnTo>
                <a:lnTo>
                  <a:pt x="1501141" y="996772"/>
                </a:lnTo>
                <a:lnTo>
                  <a:pt x="1508443" y="985010"/>
                </a:lnTo>
                <a:lnTo>
                  <a:pt x="1515746" y="973566"/>
                </a:lnTo>
                <a:lnTo>
                  <a:pt x="1523048" y="962758"/>
                </a:lnTo>
                <a:lnTo>
                  <a:pt x="1530986" y="952904"/>
                </a:lnTo>
                <a:lnTo>
                  <a:pt x="1538606" y="943367"/>
                </a:lnTo>
                <a:lnTo>
                  <a:pt x="1546543" y="934467"/>
                </a:lnTo>
                <a:lnTo>
                  <a:pt x="1561466" y="917301"/>
                </a:lnTo>
                <a:lnTo>
                  <a:pt x="1577341" y="900135"/>
                </a:lnTo>
                <a:lnTo>
                  <a:pt x="1584643" y="891552"/>
                </a:lnTo>
                <a:lnTo>
                  <a:pt x="1591946" y="882652"/>
                </a:lnTo>
                <a:lnTo>
                  <a:pt x="1598613" y="872797"/>
                </a:lnTo>
                <a:lnTo>
                  <a:pt x="1605281" y="862943"/>
                </a:lnTo>
                <a:lnTo>
                  <a:pt x="1611631" y="851817"/>
                </a:lnTo>
                <a:lnTo>
                  <a:pt x="1614806" y="846095"/>
                </a:lnTo>
                <a:lnTo>
                  <a:pt x="1617346" y="840055"/>
                </a:lnTo>
                <a:lnTo>
                  <a:pt x="1620203" y="833698"/>
                </a:lnTo>
                <a:lnTo>
                  <a:pt x="1623061" y="827022"/>
                </a:lnTo>
                <a:lnTo>
                  <a:pt x="1625283" y="820347"/>
                </a:lnTo>
                <a:lnTo>
                  <a:pt x="1628141" y="813035"/>
                </a:lnTo>
                <a:lnTo>
                  <a:pt x="1630046" y="805724"/>
                </a:lnTo>
                <a:lnTo>
                  <a:pt x="1632268" y="797777"/>
                </a:lnTo>
                <a:lnTo>
                  <a:pt x="1634491" y="789194"/>
                </a:lnTo>
                <a:lnTo>
                  <a:pt x="1636396" y="780611"/>
                </a:lnTo>
                <a:lnTo>
                  <a:pt x="1637983" y="771393"/>
                </a:lnTo>
                <a:lnTo>
                  <a:pt x="1639571" y="762174"/>
                </a:lnTo>
                <a:lnTo>
                  <a:pt x="1641158" y="752002"/>
                </a:lnTo>
                <a:lnTo>
                  <a:pt x="1642428" y="741829"/>
                </a:lnTo>
                <a:lnTo>
                  <a:pt x="1643381" y="730704"/>
                </a:lnTo>
                <a:lnTo>
                  <a:pt x="1644333" y="719260"/>
                </a:lnTo>
                <a:lnTo>
                  <a:pt x="1644968" y="707498"/>
                </a:lnTo>
                <a:lnTo>
                  <a:pt x="1645603" y="694783"/>
                </a:lnTo>
                <a:lnTo>
                  <a:pt x="1645921" y="681750"/>
                </a:lnTo>
                <a:lnTo>
                  <a:pt x="1645603" y="668716"/>
                </a:lnTo>
                <a:lnTo>
                  <a:pt x="1644968" y="656319"/>
                </a:lnTo>
                <a:lnTo>
                  <a:pt x="1643698" y="643922"/>
                </a:lnTo>
                <a:lnTo>
                  <a:pt x="1641793" y="632160"/>
                </a:lnTo>
                <a:lnTo>
                  <a:pt x="1639253" y="620398"/>
                </a:lnTo>
                <a:lnTo>
                  <a:pt x="1636396" y="608954"/>
                </a:lnTo>
                <a:lnTo>
                  <a:pt x="1632903" y="598464"/>
                </a:lnTo>
                <a:lnTo>
                  <a:pt x="1629411" y="587656"/>
                </a:lnTo>
                <a:lnTo>
                  <a:pt x="1624648" y="577166"/>
                </a:lnTo>
                <a:lnTo>
                  <a:pt x="1619568" y="567312"/>
                </a:lnTo>
                <a:lnTo>
                  <a:pt x="1614488" y="557775"/>
                </a:lnTo>
                <a:lnTo>
                  <a:pt x="1608456" y="548557"/>
                </a:lnTo>
                <a:lnTo>
                  <a:pt x="1602106" y="539656"/>
                </a:lnTo>
                <a:lnTo>
                  <a:pt x="1595121" y="530755"/>
                </a:lnTo>
                <a:lnTo>
                  <a:pt x="1587183" y="522808"/>
                </a:lnTo>
                <a:lnTo>
                  <a:pt x="1578611" y="514225"/>
                </a:lnTo>
                <a:lnTo>
                  <a:pt x="1569721" y="505960"/>
                </a:lnTo>
                <a:lnTo>
                  <a:pt x="1559878" y="498331"/>
                </a:lnTo>
                <a:lnTo>
                  <a:pt x="1550353" y="491338"/>
                </a:lnTo>
                <a:lnTo>
                  <a:pt x="1540193" y="484980"/>
                </a:lnTo>
                <a:lnTo>
                  <a:pt x="1529716" y="478622"/>
                </a:lnTo>
                <a:lnTo>
                  <a:pt x="1519556" y="473218"/>
                </a:lnTo>
                <a:lnTo>
                  <a:pt x="1508761" y="467814"/>
                </a:lnTo>
                <a:lnTo>
                  <a:pt x="1497966" y="463046"/>
                </a:lnTo>
                <a:lnTo>
                  <a:pt x="1487488" y="458596"/>
                </a:lnTo>
                <a:lnTo>
                  <a:pt x="1476376" y="454463"/>
                </a:lnTo>
                <a:lnTo>
                  <a:pt x="1465581" y="450967"/>
                </a:lnTo>
                <a:lnTo>
                  <a:pt x="1455103" y="447470"/>
                </a:lnTo>
                <a:lnTo>
                  <a:pt x="1444308" y="444609"/>
                </a:lnTo>
                <a:lnTo>
                  <a:pt x="1434148" y="441748"/>
                </a:lnTo>
                <a:lnTo>
                  <a:pt x="1423988" y="439523"/>
                </a:lnTo>
                <a:lnTo>
                  <a:pt x="1413828" y="437615"/>
                </a:lnTo>
                <a:lnTo>
                  <a:pt x="1404303" y="435390"/>
                </a:lnTo>
                <a:lnTo>
                  <a:pt x="1385888" y="432529"/>
                </a:lnTo>
                <a:lnTo>
                  <a:pt x="1369061" y="430304"/>
                </a:lnTo>
                <a:lnTo>
                  <a:pt x="1354456" y="428715"/>
                </a:lnTo>
                <a:lnTo>
                  <a:pt x="1342073" y="427761"/>
                </a:lnTo>
                <a:lnTo>
                  <a:pt x="1332866" y="427443"/>
                </a:lnTo>
                <a:lnTo>
                  <a:pt x="1323023" y="427125"/>
                </a:lnTo>
                <a:lnTo>
                  <a:pt x="1316038" y="427125"/>
                </a:lnTo>
                <a:close/>
                <a:moveTo>
                  <a:pt x="1309371" y="354012"/>
                </a:moveTo>
                <a:lnTo>
                  <a:pt x="1315403" y="354012"/>
                </a:lnTo>
                <a:lnTo>
                  <a:pt x="1322071" y="354012"/>
                </a:lnTo>
                <a:lnTo>
                  <a:pt x="1328103" y="354012"/>
                </a:lnTo>
                <a:lnTo>
                  <a:pt x="1337628" y="354330"/>
                </a:lnTo>
                <a:lnTo>
                  <a:pt x="1350011" y="354966"/>
                </a:lnTo>
                <a:lnTo>
                  <a:pt x="1365568" y="356237"/>
                </a:lnTo>
                <a:lnTo>
                  <a:pt x="1383666" y="358145"/>
                </a:lnTo>
                <a:lnTo>
                  <a:pt x="1403351" y="361006"/>
                </a:lnTo>
                <a:lnTo>
                  <a:pt x="1413828" y="362913"/>
                </a:lnTo>
                <a:lnTo>
                  <a:pt x="1424941" y="364820"/>
                </a:lnTo>
                <a:lnTo>
                  <a:pt x="1436371" y="367363"/>
                </a:lnTo>
                <a:lnTo>
                  <a:pt x="1448118" y="369906"/>
                </a:lnTo>
                <a:lnTo>
                  <a:pt x="1460183" y="373085"/>
                </a:lnTo>
                <a:lnTo>
                  <a:pt x="1471931" y="376264"/>
                </a:lnTo>
                <a:lnTo>
                  <a:pt x="1484313" y="380079"/>
                </a:lnTo>
                <a:lnTo>
                  <a:pt x="1497013" y="383893"/>
                </a:lnTo>
                <a:lnTo>
                  <a:pt x="1509396" y="388661"/>
                </a:lnTo>
                <a:lnTo>
                  <a:pt x="1522096" y="393748"/>
                </a:lnTo>
                <a:lnTo>
                  <a:pt x="1534478" y="399152"/>
                </a:lnTo>
                <a:lnTo>
                  <a:pt x="1547178" y="405191"/>
                </a:lnTo>
                <a:lnTo>
                  <a:pt x="1559561" y="411549"/>
                </a:lnTo>
                <a:lnTo>
                  <a:pt x="1571943" y="418542"/>
                </a:lnTo>
                <a:lnTo>
                  <a:pt x="1584008" y="425854"/>
                </a:lnTo>
                <a:lnTo>
                  <a:pt x="1595756" y="433801"/>
                </a:lnTo>
                <a:lnTo>
                  <a:pt x="1607186" y="442384"/>
                </a:lnTo>
                <a:lnTo>
                  <a:pt x="1618616" y="451602"/>
                </a:lnTo>
                <a:lnTo>
                  <a:pt x="1629728" y="461139"/>
                </a:lnTo>
                <a:lnTo>
                  <a:pt x="1640206" y="471629"/>
                </a:lnTo>
                <a:lnTo>
                  <a:pt x="1650366" y="483073"/>
                </a:lnTo>
                <a:lnTo>
                  <a:pt x="1659891" y="494199"/>
                </a:lnTo>
                <a:lnTo>
                  <a:pt x="1668463" y="506278"/>
                </a:lnTo>
                <a:lnTo>
                  <a:pt x="1672591" y="512318"/>
                </a:lnTo>
                <a:lnTo>
                  <a:pt x="1676401" y="518676"/>
                </a:lnTo>
                <a:lnTo>
                  <a:pt x="1680211" y="525033"/>
                </a:lnTo>
                <a:lnTo>
                  <a:pt x="1683703" y="531391"/>
                </a:lnTo>
                <a:lnTo>
                  <a:pt x="1690371" y="544424"/>
                </a:lnTo>
                <a:lnTo>
                  <a:pt x="1696403" y="558093"/>
                </a:lnTo>
                <a:lnTo>
                  <a:pt x="1701801" y="572398"/>
                </a:lnTo>
                <a:lnTo>
                  <a:pt x="1706563" y="586703"/>
                </a:lnTo>
                <a:lnTo>
                  <a:pt x="1710056" y="601325"/>
                </a:lnTo>
                <a:lnTo>
                  <a:pt x="1713548" y="616266"/>
                </a:lnTo>
                <a:lnTo>
                  <a:pt x="1715771" y="631842"/>
                </a:lnTo>
                <a:lnTo>
                  <a:pt x="1717993" y="647736"/>
                </a:lnTo>
                <a:lnTo>
                  <a:pt x="1718946" y="663948"/>
                </a:lnTo>
                <a:lnTo>
                  <a:pt x="1719263" y="680478"/>
                </a:lnTo>
                <a:lnTo>
                  <a:pt x="1718946" y="697644"/>
                </a:lnTo>
                <a:lnTo>
                  <a:pt x="1718311" y="712584"/>
                </a:lnTo>
                <a:lnTo>
                  <a:pt x="1717041" y="727207"/>
                </a:lnTo>
                <a:lnTo>
                  <a:pt x="1716088" y="740876"/>
                </a:lnTo>
                <a:lnTo>
                  <a:pt x="1714501" y="753909"/>
                </a:lnTo>
                <a:lnTo>
                  <a:pt x="1712913" y="766624"/>
                </a:lnTo>
                <a:lnTo>
                  <a:pt x="1711326" y="778704"/>
                </a:lnTo>
                <a:lnTo>
                  <a:pt x="1709103" y="790148"/>
                </a:lnTo>
                <a:lnTo>
                  <a:pt x="1706881" y="801274"/>
                </a:lnTo>
                <a:lnTo>
                  <a:pt x="1704658" y="812082"/>
                </a:lnTo>
                <a:lnTo>
                  <a:pt x="1701801" y="821936"/>
                </a:lnTo>
                <a:lnTo>
                  <a:pt x="1698943" y="831790"/>
                </a:lnTo>
                <a:lnTo>
                  <a:pt x="1696086" y="841009"/>
                </a:lnTo>
                <a:lnTo>
                  <a:pt x="1692911" y="849910"/>
                </a:lnTo>
                <a:lnTo>
                  <a:pt x="1689736" y="858175"/>
                </a:lnTo>
                <a:lnTo>
                  <a:pt x="1686243" y="866122"/>
                </a:lnTo>
                <a:lnTo>
                  <a:pt x="1682751" y="874069"/>
                </a:lnTo>
                <a:lnTo>
                  <a:pt x="1679258" y="881698"/>
                </a:lnTo>
                <a:lnTo>
                  <a:pt x="1675448" y="888691"/>
                </a:lnTo>
                <a:lnTo>
                  <a:pt x="1671321" y="895367"/>
                </a:lnTo>
                <a:lnTo>
                  <a:pt x="1667828" y="902042"/>
                </a:lnTo>
                <a:lnTo>
                  <a:pt x="1659573" y="914440"/>
                </a:lnTo>
                <a:lnTo>
                  <a:pt x="1651001" y="925884"/>
                </a:lnTo>
                <a:lnTo>
                  <a:pt x="1642428" y="936692"/>
                </a:lnTo>
                <a:lnTo>
                  <a:pt x="1633856" y="947182"/>
                </a:lnTo>
                <a:lnTo>
                  <a:pt x="1624648" y="957036"/>
                </a:lnTo>
                <a:lnTo>
                  <a:pt x="1615758" y="966891"/>
                </a:lnTo>
                <a:lnTo>
                  <a:pt x="1602423" y="981831"/>
                </a:lnTo>
                <a:lnTo>
                  <a:pt x="1595756" y="989460"/>
                </a:lnTo>
                <a:lnTo>
                  <a:pt x="1589406" y="997407"/>
                </a:lnTo>
                <a:lnTo>
                  <a:pt x="1583056" y="1005672"/>
                </a:lnTo>
                <a:lnTo>
                  <a:pt x="1576706" y="1014255"/>
                </a:lnTo>
                <a:lnTo>
                  <a:pt x="1570991" y="1023474"/>
                </a:lnTo>
                <a:lnTo>
                  <a:pt x="1564958" y="1033010"/>
                </a:lnTo>
                <a:lnTo>
                  <a:pt x="1559561" y="1043818"/>
                </a:lnTo>
                <a:lnTo>
                  <a:pt x="1554163" y="1054626"/>
                </a:lnTo>
                <a:lnTo>
                  <a:pt x="1549083" y="1067024"/>
                </a:lnTo>
                <a:lnTo>
                  <a:pt x="1544638" y="1080057"/>
                </a:lnTo>
                <a:lnTo>
                  <a:pt x="1540193" y="1094680"/>
                </a:lnTo>
                <a:lnTo>
                  <a:pt x="1536383" y="1110256"/>
                </a:lnTo>
                <a:lnTo>
                  <a:pt x="1532891" y="1127104"/>
                </a:lnTo>
                <a:lnTo>
                  <a:pt x="1529716" y="1144905"/>
                </a:lnTo>
                <a:lnTo>
                  <a:pt x="1529716" y="1286999"/>
                </a:lnTo>
                <a:lnTo>
                  <a:pt x="1526858" y="1293992"/>
                </a:lnTo>
                <a:lnTo>
                  <a:pt x="1525906" y="1296535"/>
                </a:lnTo>
                <a:lnTo>
                  <a:pt x="1523366" y="1300986"/>
                </a:lnTo>
                <a:lnTo>
                  <a:pt x="1520508" y="1306072"/>
                </a:lnTo>
                <a:lnTo>
                  <a:pt x="1516063" y="1312747"/>
                </a:lnTo>
                <a:lnTo>
                  <a:pt x="1510348" y="1320694"/>
                </a:lnTo>
                <a:lnTo>
                  <a:pt x="1503046" y="1328641"/>
                </a:lnTo>
                <a:lnTo>
                  <a:pt x="1499236" y="1333410"/>
                </a:lnTo>
                <a:lnTo>
                  <a:pt x="1494473" y="1337542"/>
                </a:lnTo>
                <a:lnTo>
                  <a:pt x="1489393" y="1342310"/>
                </a:lnTo>
                <a:lnTo>
                  <a:pt x="1483996" y="1346761"/>
                </a:lnTo>
                <a:lnTo>
                  <a:pt x="1478281" y="1351211"/>
                </a:lnTo>
                <a:lnTo>
                  <a:pt x="1471931" y="1355979"/>
                </a:lnTo>
                <a:lnTo>
                  <a:pt x="1465263" y="1360748"/>
                </a:lnTo>
                <a:lnTo>
                  <a:pt x="1457961" y="1365516"/>
                </a:lnTo>
                <a:lnTo>
                  <a:pt x="1450341" y="1369648"/>
                </a:lnTo>
                <a:lnTo>
                  <a:pt x="1442086" y="1374417"/>
                </a:lnTo>
                <a:lnTo>
                  <a:pt x="1432878" y="1378867"/>
                </a:lnTo>
                <a:lnTo>
                  <a:pt x="1423671" y="1382682"/>
                </a:lnTo>
                <a:lnTo>
                  <a:pt x="1413511" y="1386814"/>
                </a:lnTo>
                <a:lnTo>
                  <a:pt x="1403351" y="1390311"/>
                </a:lnTo>
                <a:lnTo>
                  <a:pt x="1392238" y="1394125"/>
                </a:lnTo>
                <a:lnTo>
                  <a:pt x="1380173" y="1397622"/>
                </a:lnTo>
                <a:lnTo>
                  <a:pt x="1367791" y="1400483"/>
                </a:lnTo>
                <a:lnTo>
                  <a:pt x="1354773" y="1403662"/>
                </a:lnTo>
                <a:lnTo>
                  <a:pt x="1341121" y="1405887"/>
                </a:lnTo>
                <a:lnTo>
                  <a:pt x="1326833" y="1407794"/>
                </a:lnTo>
                <a:lnTo>
                  <a:pt x="1324611" y="1408112"/>
                </a:lnTo>
                <a:lnTo>
                  <a:pt x="1311276" y="1407794"/>
                </a:lnTo>
                <a:lnTo>
                  <a:pt x="1296988" y="1405887"/>
                </a:lnTo>
                <a:lnTo>
                  <a:pt x="1283336" y="1403662"/>
                </a:lnTo>
                <a:lnTo>
                  <a:pt x="1270318" y="1400483"/>
                </a:lnTo>
                <a:lnTo>
                  <a:pt x="1257936" y="1397622"/>
                </a:lnTo>
                <a:lnTo>
                  <a:pt x="1246188" y="1394125"/>
                </a:lnTo>
                <a:lnTo>
                  <a:pt x="1235076" y="1390311"/>
                </a:lnTo>
                <a:lnTo>
                  <a:pt x="1224598" y="1386814"/>
                </a:lnTo>
                <a:lnTo>
                  <a:pt x="1214438" y="1382682"/>
                </a:lnTo>
                <a:lnTo>
                  <a:pt x="1205231" y="1378867"/>
                </a:lnTo>
                <a:lnTo>
                  <a:pt x="1196658" y="1374417"/>
                </a:lnTo>
                <a:lnTo>
                  <a:pt x="1192940" y="1372348"/>
                </a:lnTo>
                <a:lnTo>
                  <a:pt x="1177471" y="1376937"/>
                </a:lnTo>
                <a:lnTo>
                  <a:pt x="1156831" y="1382967"/>
                </a:lnTo>
                <a:lnTo>
                  <a:pt x="1135872" y="1388679"/>
                </a:lnTo>
                <a:lnTo>
                  <a:pt x="1094591" y="1399787"/>
                </a:lnTo>
                <a:lnTo>
                  <a:pt x="1054580" y="1409625"/>
                </a:lnTo>
                <a:lnTo>
                  <a:pt x="1017744" y="1419462"/>
                </a:lnTo>
                <a:lnTo>
                  <a:pt x="985672" y="1428031"/>
                </a:lnTo>
                <a:lnTo>
                  <a:pt x="971700" y="1432157"/>
                </a:lnTo>
                <a:lnTo>
                  <a:pt x="959633" y="1436282"/>
                </a:lnTo>
                <a:lnTo>
                  <a:pt x="949471" y="1439773"/>
                </a:lnTo>
                <a:lnTo>
                  <a:pt x="941215" y="1443581"/>
                </a:lnTo>
                <a:lnTo>
                  <a:pt x="938357" y="1445168"/>
                </a:lnTo>
                <a:lnTo>
                  <a:pt x="935499" y="1446755"/>
                </a:lnTo>
                <a:lnTo>
                  <a:pt x="933594" y="1448024"/>
                </a:lnTo>
                <a:lnTo>
                  <a:pt x="932324" y="1449928"/>
                </a:lnTo>
                <a:lnTo>
                  <a:pt x="932006" y="1451198"/>
                </a:lnTo>
                <a:lnTo>
                  <a:pt x="932006" y="1452784"/>
                </a:lnTo>
                <a:lnTo>
                  <a:pt x="932641" y="1454054"/>
                </a:lnTo>
                <a:lnTo>
                  <a:pt x="934229" y="1455641"/>
                </a:lnTo>
                <a:lnTo>
                  <a:pt x="938675" y="1457862"/>
                </a:lnTo>
                <a:lnTo>
                  <a:pt x="944390" y="1460401"/>
                </a:lnTo>
                <a:lnTo>
                  <a:pt x="950741" y="1462940"/>
                </a:lnTo>
                <a:lnTo>
                  <a:pt x="958363" y="1465161"/>
                </a:lnTo>
                <a:lnTo>
                  <a:pt x="966619" y="1467065"/>
                </a:lnTo>
                <a:lnTo>
                  <a:pt x="976145" y="1469604"/>
                </a:lnTo>
                <a:lnTo>
                  <a:pt x="985672" y="1471508"/>
                </a:lnTo>
                <a:lnTo>
                  <a:pt x="996468" y="1473412"/>
                </a:lnTo>
                <a:lnTo>
                  <a:pt x="1019014" y="1477538"/>
                </a:lnTo>
                <a:lnTo>
                  <a:pt x="1043783" y="1481029"/>
                </a:lnTo>
                <a:lnTo>
                  <a:pt x="1069505" y="1484202"/>
                </a:lnTo>
                <a:lnTo>
                  <a:pt x="1095861" y="1486741"/>
                </a:lnTo>
                <a:lnTo>
                  <a:pt x="1122218" y="1489597"/>
                </a:lnTo>
                <a:lnTo>
                  <a:pt x="1147939" y="1491819"/>
                </a:lnTo>
                <a:lnTo>
                  <a:pt x="1172708" y="1493723"/>
                </a:lnTo>
                <a:lnTo>
                  <a:pt x="1195889" y="1495309"/>
                </a:lnTo>
                <a:lnTo>
                  <a:pt x="1233995" y="1497214"/>
                </a:lnTo>
                <a:lnTo>
                  <a:pt x="1247967" y="1497848"/>
                </a:lnTo>
                <a:lnTo>
                  <a:pt x="1257811" y="1497848"/>
                </a:lnTo>
                <a:lnTo>
                  <a:pt x="1260034" y="1497848"/>
                </a:lnTo>
                <a:lnTo>
                  <a:pt x="1262574" y="1497531"/>
                </a:lnTo>
                <a:lnTo>
                  <a:pt x="1268925" y="1495944"/>
                </a:lnTo>
                <a:lnTo>
                  <a:pt x="1276864" y="1493723"/>
                </a:lnTo>
                <a:lnTo>
                  <a:pt x="1286391" y="1490549"/>
                </a:lnTo>
                <a:lnTo>
                  <a:pt x="1297187" y="1486106"/>
                </a:lnTo>
                <a:lnTo>
                  <a:pt x="1309254" y="1481663"/>
                </a:lnTo>
                <a:lnTo>
                  <a:pt x="1337516" y="1470239"/>
                </a:lnTo>
                <a:lnTo>
                  <a:pt x="1369588" y="1456593"/>
                </a:lnTo>
                <a:lnTo>
                  <a:pt x="1404836" y="1440725"/>
                </a:lnTo>
                <a:lnTo>
                  <a:pt x="1483271" y="1406768"/>
                </a:lnTo>
                <a:lnTo>
                  <a:pt x="1524870" y="1388679"/>
                </a:lnTo>
                <a:lnTo>
                  <a:pt x="1566786" y="1370908"/>
                </a:lnTo>
                <a:lnTo>
                  <a:pt x="1608703" y="1354088"/>
                </a:lnTo>
                <a:lnTo>
                  <a:pt x="1629343" y="1346154"/>
                </a:lnTo>
                <a:lnTo>
                  <a:pt x="1649666" y="1337903"/>
                </a:lnTo>
                <a:lnTo>
                  <a:pt x="1669672" y="1330604"/>
                </a:lnTo>
                <a:lnTo>
                  <a:pt x="1689043" y="1323622"/>
                </a:lnTo>
                <a:lnTo>
                  <a:pt x="1708095" y="1317275"/>
                </a:lnTo>
                <a:lnTo>
                  <a:pt x="1726513" y="1311246"/>
                </a:lnTo>
                <a:lnTo>
                  <a:pt x="1743978" y="1305851"/>
                </a:lnTo>
                <a:lnTo>
                  <a:pt x="1760491" y="1301725"/>
                </a:lnTo>
                <a:lnTo>
                  <a:pt x="1776368" y="1297599"/>
                </a:lnTo>
                <a:lnTo>
                  <a:pt x="1790976" y="1294743"/>
                </a:lnTo>
                <a:lnTo>
                  <a:pt x="1804630" y="1292204"/>
                </a:lnTo>
                <a:lnTo>
                  <a:pt x="1817650" y="1290618"/>
                </a:lnTo>
                <a:lnTo>
                  <a:pt x="1829717" y="1289031"/>
                </a:lnTo>
                <a:lnTo>
                  <a:pt x="1840831" y="1288396"/>
                </a:lnTo>
                <a:lnTo>
                  <a:pt x="1851310" y="1287762"/>
                </a:lnTo>
                <a:lnTo>
                  <a:pt x="1860836" y="1287127"/>
                </a:lnTo>
                <a:lnTo>
                  <a:pt x="1869728" y="1287762"/>
                </a:lnTo>
                <a:lnTo>
                  <a:pt x="1877984" y="1288396"/>
                </a:lnTo>
                <a:lnTo>
                  <a:pt x="1885605" y="1289348"/>
                </a:lnTo>
                <a:lnTo>
                  <a:pt x="1892274" y="1290618"/>
                </a:lnTo>
                <a:lnTo>
                  <a:pt x="1898307" y="1292204"/>
                </a:lnTo>
                <a:lnTo>
                  <a:pt x="1904023" y="1294426"/>
                </a:lnTo>
                <a:lnTo>
                  <a:pt x="1908469" y="1296647"/>
                </a:lnTo>
                <a:lnTo>
                  <a:pt x="1912914" y="1298869"/>
                </a:lnTo>
                <a:lnTo>
                  <a:pt x="1916725" y="1302042"/>
                </a:lnTo>
                <a:lnTo>
                  <a:pt x="1919901" y="1304899"/>
                </a:lnTo>
                <a:lnTo>
                  <a:pt x="1922441" y="1308389"/>
                </a:lnTo>
                <a:lnTo>
                  <a:pt x="1924664" y="1311880"/>
                </a:lnTo>
                <a:lnTo>
                  <a:pt x="1926252" y="1315688"/>
                </a:lnTo>
                <a:lnTo>
                  <a:pt x="1927522" y="1319497"/>
                </a:lnTo>
                <a:lnTo>
                  <a:pt x="1928157" y="1323622"/>
                </a:lnTo>
                <a:lnTo>
                  <a:pt x="1928474" y="1328065"/>
                </a:lnTo>
                <a:lnTo>
                  <a:pt x="1928474" y="1332825"/>
                </a:lnTo>
                <a:lnTo>
                  <a:pt x="1928157" y="1336951"/>
                </a:lnTo>
                <a:lnTo>
                  <a:pt x="1927522" y="1342029"/>
                </a:lnTo>
                <a:lnTo>
                  <a:pt x="1926252" y="1346789"/>
                </a:lnTo>
                <a:lnTo>
                  <a:pt x="1924981" y="1351549"/>
                </a:lnTo>
                <a:lnTo>
                  <a:pt x="1923711" y="1356627"/>
                </a:lnTo>
                <a:lnTo>
                  <a:pt x="1921488" y="1361704"/>
                </a:lnTo>
                <a:lnTo>
                  <a:pt x="1919583" y="1366782"/>
                </a:lnTo>
                <a:lnTo>
                  <a:pt x="1917728" y="1370490"/>
                </a:lnTo>
                <a:lnTo>
                  <a:pt x="1673225" y="1539875"/>
                </a:lnTo>
                <a:lnTo>
                  <a:pt x="1839536" y="1455101"/>
                </a:lnTo>
                <a:lnTo>
                  <a:pt x="1835829" y="1457509"/>
                </a:lnTo>
                <a:lnTo>
                  <a:pt x="1835750" y="1457545"/>
                </a:lnTo>
                <a:lnTo>
                  <a:pt x="1831940" y="1459449"/>
                </a:lnTo>
                <a:lnTo>
                  <a:pt x="1834797" y="1458179"/>
                </a:lnTo>
                <a:lnTo>
                  <a:pt x="1835829" y="1457509"/>
                </a:lnTo>
                <a:lnTo>
                  <a:pt x="1846229" y="1452784"/>
                </a:lnTo>
                <a:lnTo>
                  <a:pt x="1861789" y="1446437"/>
                </a:lnTo>
                <a:lnTo>
                  <a:pt x="1871633" y="1442629"/>
                </a:lnTo>
                <a:lnTo>
                  <a:pt x="1882112" y="1438821"/>
                </a:lnTo>
                <a:lnTo>
                  <a:pt x="1893226" y="1435013"/>
                </a:lnTo>
                <a:lnTo>
                  <a:pt x="1905293" y="1431204"/>
                </a:lnTo>
                <a:lnTo>
                  <a:pt x="1917995" y="1427714"/>
                </a:lnTo>
                <a:lnTo>
                  <a:pt x="1930697" y="1424857"/>
                </a:lnTo>
                <a:lnTo>
                  <a:pt x="1944034" y="1422001"/>
                </a:lnTo>
                <a:lnTo>
                  <a:pt x="1957054" y="1420097"/>
                </a:lnTo>
                <a:lnTo>
                  <a:pt x="1970391" y="1418828"/>
                </a:lnTo>
                <a:lnTo>
                  <a:pt x="1977059" y="1418510"/>
                </a:lnTo>
                <a:lnTo>
                  <a:pt x="1983410" y="1418193"/>
                </a:lnTo>
                <a:lnTo>
                  <a:pt x="1989761" y="1418510"/>
                </a:lnTo>
                <a:lnTo>
                  <a:pt x="1995795" y="1418828"/>
                </a:lnTo>
                <a:lnTo>
                  <a:pt x="2001828" y="1419780"/>
                </a:lnTo>
                <a:lnTo>
                  <a:pt x="2007862" y="1420732"/>
                </a:lnTo>
                <a:lnTo>
                  <a:pt x="2013577" y="1421684"/>
                </a:lnTo>
                <a:lnTo>
                  <a:pt x="2018658" y="1423588"/>
                </a:lnTo>
                <a:lnTo>
                  <a:pt x="2023739" y="1425175"/>
                </a:lnTo>
                <a:lnTo>
                  <a:pt x="2028820" y="1427079"/>
                </a:lnTo>
                <a:lnTo>
                  <a:pt x="2033265" y="1429618"/>
                </a:lnTo>
                <a:lnTo>
                  <a:pt x="2037394" y="1431839"/>
                </a:lnTo>
                <a:lnTo>
                  <a:pt x="2041839" y="1434378"/>
                </a:lnTo>
                <a:lnTo>
                  <a:pt x="2045650" y="1437234"/>
                </a:lnTo>
                <a:lnTo>
                  <a:pt x="2048825" y="1439773"/>
                </a:lnTo>
                <a:lnTo>
                  <a:pt x="2052001" y="1442946"/>
                </a:lnTo>
                <a:lnTo>
                  <a:pt x="2054859" y="1445803"/>
                </a:lnTo>
                <a:lnTo>
                  <a:pt x="2057082" y="1449294"/>
                </a:lnTo>
                <a:lnTo>
                  <a:pt x="2059305" y="1452467"/>
                </a:lnTo>
                <a:lnTo>
                  <a:pt x="2060892" y="1455958"/>
                </a:lnTo>
                <a:lnTo>
                  <a:pt x="2062162" y="1459131"/>
                </a:lnTo>
                <a:lnTo>
                  <a:pt x="2063115" y="1462622"/>
                </a:lnTo>
                <a:lnTo>
                  <a:pt x="2063433" y="1465796"/>
                </a:lnTo>
                <a:lnTo>
                  <a:pt x="2063750" y="1469287"/>
                </a:lnTo>
                <a:lnTo>
                  <a:pt x="2063433" y="1472778"/>
                </a:lnTo>
                <a:lnTo>
                  <a:pt x="2062480" y="1476268"/>
                </a:lnTo>
                <a:lnTo>
                  <a:pt x="2061210" y="1479442"/>
                </a:lnTo>
                <a:lnTo>
                  <a:pt x="2059622" y="1482933"/>
                </a:lnTo>
                <a:lnTo>
                  <a:pt x="2057082" y="1485789"/>
                </a:lnTo>
                <a:lnTo>
                  <a:pt x="2054541" y="1489280"/>
                </a:lnTo>
                <a:lnTo>
                  <a:pt x="2051048" y="1492136"/>
                </a:lnTo>
                <a:lnTo>
                  <a:pt x="2047555" y="1495309"/>
                </a:lnTo>
                <a:lnTo>
                  <a:pt x="2043110" y="1497848"/>
                </a:lnTo>
                <a:lnTo>
                  <a:pt x="2038029" y="1500704"/>
                </a:lnTo>
                <a:lnTo>
                  <a:pt x="2017071" y="1511494"/>
                </a:lnTo>
                <a:lnTo>
                  <a:pt x="1995795" y="1522919"/>
                </a:lnTo>
                <a:lnTo>
                  <a:pt x="1975154" y="1534344"/>
                </a:lnTo>
                <a:lnTo>
                  <a:pt x="1956101" y="1545451"/>
                </a:lnTo>
                <a:lnTo>
                  <a:pt x="1926252" y="1562271"/>
                </a:lnTo>
                <a:lnTo>
                  <a:pt x="1914502" y="1569252"/>
                </a:lnTo>
                <a:lnTo>
                  <a:pt x="1983410" y="1527997"/>
                </a:lnTo>
                <a:lnTo>
                  <a:pt x="1511215" y="1778704"/>
                </a:lnTo>
                <a:lnTo>
                  <a:pt x="1498196" y="1785369"/>
                </a:lnTo>
                <a:lnTo>
                  <a:pt x="1482953" y="1792985"/>
                </a:lnTo>
                <a:lnTo>
                  <a:pt x="1462948" y="1802823"/>
                </a:lnTo>
                <a:lnTo>
                  <a:pt x="1438814" y="1814248"/>
                </a:lnTo>
                <a:lnTo>
                  <a:pt x="1410870" y="1827259"/>
                </a:lnTo>
                <a:lnTo>
                  <a:pt x="1380385" y="1841223"/>
                </a:lnTo>
                <a:lnTo>
                  <a:pt x="1347678" y="1855186"/>
                </a:lnTo>
                <a:lnTo>
                  <a:pt x="1313382" y="1869150"/>
                </a:lnTo>
                <a:lnTo>
                  <a:pt x="1295917" y="1876131"/>
                </a:lnTo>
                <a:lnTo>
                  <a:pt x="1278769" y="1882796"/>
                </a:lnTo>
                <a:lnTo>
                  <a:pt x="1260987" y="1889143"/>
                </a:lnTo>
                <a:lnTo>
                  <a:pt x="1243204" y="1895172"/>
                </a:lnTo>
                <a:lnTo>
                  <a:pt x="1225739" y="1900885"/>
                </a:lnTo>
                <a:lnTo>
                  <a:pt x="1208909" y="1905962"/>
                </a:lnTo>
                <a:lnTo>
                  <a:pt x="1191761" y="1910723"/>
                </a:lnTo>
                <a:lnTo>
                  <a:pt x="1175248" y="1914848"/>
                </a:lnTo>
                <a:lnTo>
                  <a:pt x="1159371" y="1918656"/>
                </a:lnTo>
                <a:lnTo>
                  <a:pt x="1144129" y="1921513"/>
                </a:lnTo>
                <a:lnTo>
                  <a:pt x="1129204" y="1923417"/>
                </a:lnTo>
                <a:lnTo>
                  <a:pt x="1115232" y="1925004"/>
                </a:lnTo>
                <a:lnTo>
                  <a:pt x="1108563" y="1925321"/>
                </a:lnTo>
                <a:lnTo>
                  <a:pt x="1102212" y="1925638"/>
                </a:lnTo>
                <a:lnTo>
                  <a:pt x="1095861" y="1925638"/>
                </a:lnTo>
                <a:lnTo>
                  <a:pt x="1089828" y="1925321"/>
                </a:lnTo>
                <a:lnTo>
                  <a:pt x="1076808" y="1924051"/>
                </a:lnTo>
                <a:lnTo>
                  <a:pt x="1061884" y="1922465"/>
                </a:lnTo>
                <a:lnTo>
                  <a:pt x="1025683" y="1918656"/>
                </a:lnTo>
                <a:lnTo>
                  <a:pt x="983131" y="1912944"/>
                </a:lnTo>
                <a:lnTo>
                  <a:pt x="934546" y="1906280"/>
                </a:lnTo>
                <a:lnTo>
                  <a:pt x="824992" y="1890412"/>
                </a:lnTo>
                <a:lnTo>
                  <a:pt x="707181" y="1872958"/>
                </a:lnTo>
                <a:lnTo>
                  <a:pt x="589688" y="1856138"/>
                </a:lnTo>
                <a:lnTo>
                  <a:pt x="534117" y="1848522"/>
                </a:lnTo>
                <a:lnTo>
                  <a:pt x="482357" y="1841540"/>
                </a:lnTo>
                <a:lnTo>
                  <a:pt x="435677" y="1835828"/>
                </a:lnTo>
                <a:lnTo>
                  <a:pt x="394713" y="1831385"/>
                </a:lnTo>
                <a:lnTo>
                  <a:pt x="376613" y="1829798"/>
                </a:lnTo>
                <a:lnTo>
                  <a:pt x="361053" y="1828529"/>
                </a:lnTo>
                <a:lnTo>
                  <a:pt x="347399" y="1827577"/>
                </a:lnTo>
                <a:lnTo>
                  <a:pt x="335967" y="1827259"/>
                </a:lnTo>
                <a:lnTo>
                  <a:pt x="314056" y="1827577"/>
                </a:lnTo>
                <a:lnTo>
                  <a:pt x="289922" y="1827894"/>
                </a:lnTo>
                <a:lnTo>
                  <a:pt x="237209" y="1829481"/>
                </a:lnTo>
                <a:lnTo>
                  <a:pt x="181321" y="1831385"/>
                </a:lnTo>
                <a:lnTo>
                  <a:pt x="126702" y="1833606"/>
                </a:lnTo>
                <a:lnTo>
                  <a:pt x="37153" y="1837732"/>
                </a:lnTo>
                <a:lnTo>
                  <a:pt x="0" y="1839636"/>
                </a:lnTo>
                <a:lnTo>
                  <a:pt x="19053" y="1500704"/>
                </a:lnTo>
                <a:lnTo>
                  <a:pt x="28580" y="1501657"/>
                </a:lnTo>
                <a:lnTo>
                  <a:pt x="54301" y="1503878"/>
                </a:lnTo>
                <a:lnTo>
                  <a:pt x="72084" y="1505147"/>
                </a:lnTo>
                <a:lnTo>
                  <a:pt x="92089" y="1506099"/>
                </a:lnTo>
                <a:lnTo>
                  <a:pt x="114318" y="1507369"/>
                </a:lnTo>
                <a:lnTo>
                  <a:pt x="137499" y="1507686"/>
                </a:lnTo>
                <a:lnTo>
                  <a:pt x="161632" y="1507369"/>
                </a:lnTo>
                <a:lnTo>
                  <a:pt x="173699" y="1506734"/>
                </a:lnTo>
                <a:lnTo>
                  <a:pt x="186084" y="1505782"/>
                </a:lnTo>
                <a:lnTo>
                  <a:pt x="198151" y="1504830"/>
                </a:lnTo>
                <a:lnTo>
                  <a:pt x="210217" y="1503878"/>
                </a:lnTo>
                <a:lnTo>
                  <a:pt x="221649" y="1502291"/>
                </a:lnTo>
                <a:lnTo>
                  <a:pt x="233399" y="1500704"/>
                </a:lnTo>
                <a:lnTo>
                  <a:pt x="244513" y="1498483"/>
                </a:lnTo>
                <a:lnTo>
                  <a:pt x="255627" y="1496262"/>
                </a:lnTo>
                <a:lnTo>
                  <a:pt x="265471" y="1493088"/>
                </a:lnTo>
                <a:lnTo>
                  <a:pt x="275315" y="1490232"/>
                </a:lnTo>
                <a:lnTo>
                  <a:pt x="284524" y="1486424"/>
                </a:lnTo>
                <a:lnTo>
                  <a:pt x="292780" y="1482615"/>
                </a:lnTo>
                <a:lnTo>
                  <a:pt x="300719" y="1478172"/>
                </a:lnTo>
                <a:lnTo>
                  <a:pt x="304212" y="1475634"/>
                </a:lnTo>
                <a:lnTo>
                  <a:pt x="307705" y="1473095"/>
                </a:lnTo>
                <a:lnTo>
                  <a:pt x="321677" y="1462622"/>
                </a:lnTo>
                <a:lnTo>
                  <a:pt x="337872" y="1450880"/>
                </a:lnTo>
                <a:lnTo>
                  <a:pt x="355972" y="1438821"/>
                </a:lnTo>
                <a:lnTo>
                  <a:pt x="375978" y="1426127"/>
                </a:lnTo>
                <a:lnTo>
                  <a:pt x="396936" y="1413433"/>
                </a:lnTo>
                <a:lnTo>
                  <a:pt x="418847" y="1400421"/>
                </a:lnTo>
                <a:lnTo>
                  <a:pt x="441075" y="1387727"/>
                </a:lnTo>
                <a:lnTo>
                  <a:pt x="463621" y="1375351"/>
                </a:lnTo>
                <a:lnTo>
                  <a:pt x="485850" y="1363291"/>
                </a:lnTo>
                <a:lnTo>
                  <a:pt x="508078" y="1352184"/>
                </a:lnTo>
                <a:lnTo>
                  <a:pt x="529037" y="1341711"/>
                </a:lnTo>
                <a:lnTo>
                  <a:pt x="549042" y="1332191"/>
                </a:lnTo>
                <a:lnTo>
                  <a:pt x="567142" y="1323940"/>
                </a:lnTo>
                <a:lnTo>
                  <a:pt x="583972" y="1317275"/>
                </a:lnTo>
                <a:lnTo>
                  <a:pt x="597945" y="1311880"/>
                </a:lnTo>
                <a:lnTo>
                  <a:pt x="604296" y="1309976"/>
                </a:lnTo>
                <a:lnTo>
                  <a:pt x="609694" y="1308389"/>
                </a:lnTo>
                <a:lnTo>
                  <a:pt x="616680" y="1307120"/>
                </a:lnTo>
                <a:lnTo>
                  <a:pt x="626524" y="1304899"/>
                </a:lnTo>
                <a:lnTo>
                  <a:pt x="655103" y="1299821"/>
                </a:lnTo>
                <a:lnTo>
                  <a:pt x="693844" y="1293474"/>
                </a:lnTo>
                <a:lnTo>
                  <a:pt x="740842" y="1286492"/>
                </a:lnTo>
                <a:lnTo>
                  <a:pt x="794507" y="1279193"/>
                </a:lnTo>
                <a:lnTo>
                  <a:pt x="853254" y="1271894"/>
                </a:lnTo>
                <a:lnTo>
                  <a:pt x="884056" y="1268403"/>
                </a:lnTo>
                <a:lnTo>
                  <a:pt x="915176" y="1264912"/>
                </a:lnTo>
                <a:lnTo>
                  <a:pt x="946931" y="1261421"/>
                </a:lnTo>
                <a:lnTo>
                  <a:pt x="979003" y="1258565"/>
                </a:lnTo>
                <a:lnTo>
                  <a:pt x="1010758" y="1256026"/>
                </a:lnTo>
                <a:lnTo>
                  <a:pt x="1042195" y="1253488"/>
                </a:lnTo>
                <a:lnTo>
                  <a:pt x="1073633" y="1251583"/>
                </a:lnTo>
                <a:lnTo>
                  <a:pt x="1103800" y="1249997"/>
                </a:lnTo>
                <a:lnTo>
                  <a:pt x="1108711" y="1249733"/>
                </a:lnTo>
                <a:lnTo>
                  <a:pt x="1108711" y="1144905"/>
                </a:lnTo>
                <a:lnTo>
                  <a:pt x="1105218" y="1127104"/>
                </a:lnTo>
                <a:lnTo>
                  <a:pt x="1102043" y="1110256"/>
                </a:lnTo>
                <a:lnTo>
                  <a:pt x="1097916" y="1094680"/>
                </a:lnTo>
                <a:lnTo>
                  <a:pt x="1093788" y="1080057"/>
                </a:lnTo>
                <a:lnTo>
                  <a:pt x="1089026" y="1067024"/>
                </a:lnTo>
                <a:lnTo>
                  <a:pt x="1083946" y="1054626"/>
                </a:lnTo>
                <a:lnTo>
                  <a:pt x="1078866" y="1043818"/>
                </a:lnTo>
                <a:lnTo>
                  <a:pt x="1073468" y="1033010"/>
                </a:lnTo>
                <a:lnTo>
                  <a:pt x="1067753" y="1023474"/>
                </a:lnTo>
                <a:lnTo>
                  <a:pt x="1061721" y="1014255"/>
                </a:lnTo>
                <a:lnTo>
                  <a:pt x="1055371" y="1005672"/>
                </a:lnTo>
                <a:lnTo>
                  <a:pt x="1049021" y="997407"/>
                </a:lnTo>
                <a:lnTo>
                  <a:pt x="1042671" y="989460"/>
                </a:lnTo>
                <a:lnTo>
                  <a:pt x="1036003" y="981831"/>
                </a:lnTo>
                <a:lnTo>
                  <a:pt x="1022668" y="966891"/>
                </a:lnTo>
                <a:lnTo>
                  <a:pt x="1013461" y="957036"/>
                </a:lnTo>
                <a:lnTo>
                  <a:pt x="1004888" y="947182"/>
                </a:lnTo>
                <a:lnTo>
                  <a:pt x="995681" y="936692"/>
                </a:lnTo>
                <a:lnTo>
                  <a:pt x="987108" y="925884"/>
                </a:lnTo>
                <a:lnTo>
                  <a:pt x="978853" y="914440"/>
                </a:lnTo>
                <a:lnTo>
                  <a:pt x="970916" y="902042"/>
                </a:lnTo>
                <a:lnTo>
                  <a:pt x="966788" y="895367"/>
                </a:lnTo>
                <a:lnTo>
                  <a:pt x="962978" y="888691"/>
                </a:lnTo>
                <a:lnTo>
                  <a:pt x="959168" y="881698"/>
                </a:lnTo>
                <a:lnTo>
                  <a:pt x="955676" y="874069"/>
                </a:lnTo>
                <a:lnTo>
                  <a:pt x="952183" y="866122"/>
                </a:lnTo>
                <a:lnTo>
                  <a:pt x="948691" y="858175"/>
                </a:lnTo>
                <a:lnTo>
                  <a:pt x="945516" y="849910"/>
                </a:lnTo>
                <a:lnTo>
                  <a:pt x="942341" y="841009"/>
                </a:lnTo>
                <a:lnTo>
                  <a:pt x="939483" y="831790"/>
                </a:lnTo>
                <a:lnTo>
                  <a:pt x="936626" y="821936"/>
                </a:lnTo>
                <a:lnTo>
                  <a:pt x="934086" y="812082"/>
                </a:lnTo>
                <a:lnTo>
                  <a:pt x="931863" y="801274"/>
                </a:lnTo>
                <a:lnTo>
                  <a:pt x="929323" y="790148"/>
                </a:lnTo>
                <a:lnTo>
                  <a:pt x="927418" y="778704"/>
                </a:lnTo>
                <a:lnTo>
                  <a:pt x="925513" y="766624"/>
                </a:lnTo>
                <a:lnTo>
                  <a:pt x="923608" y="753909"/>
                </a:lnTo>
                <a:lnTo>
                  <a:pt x="922338" y="740876"/>
                </a:lnTo>
                <a:lnTo>
                  <a:pt x="921068" y="727207"/>
                </a:lnTo>
                <a:lnTo>
                  <a:pt x="920433" y="712584"/>
                </a:lnTo>
                <a:lnTo>
                  <a:pt x="919481" y="697644"/>
                </a:lnTo>
                <a:lnTo>
                  <a:pt x="919163" y="680478"/>
                </a:lnTo>
                <a:lnTo>
                  <a:pt x="919481" y="663948"/>
                </a:lnTo>
                <a:lnTo>
                  <a:pt x="920751" y="647736"/>
                </a:lnTo>
                <a:lnTo>
                  <a:pt x="922338" y="631842"/>
                </a:lnTo>
                <a:lnTo>
                  <a:pt x="924561" y="616266"/>
                </a:lnTo>
                <a:lnTo>
                  <a:pt x="928053" y="601325"/>
                </a:lnTo>
                <a:lnTo>
                  <a:pt x="932181" y="586703"/>
                </a:lnTo>
                <a:lnTo>
                  <a:pt x="936308" y="572398"/>
                </a:lnTo>
                <a:lnTo>
                  <a:pt x="941706" y="558093"/>
                </a:lnTo>
                <a:lnTo>
                  <a:pt x="947738" y="544424"/>
                </a:lnTo>
                <a:lnTo>
                  <a:pt x="954406" y="531391"/>
                </a:lnTo>
                <a:lnTo>
                  <a:pt x="958216" y="525033"/>
                </a:lnTo>
                <a:lnTo>
                  <a:pt x="961708" y="518676"/>
                </a:lnTo>
                <a:lnTo>
                  <a:pt x="965836" y="512318"/>
                </a:lnTo>
                <a:lnTo>
                  <a:pt x="969646" y="506278"/>
                </a:lnTo>
                <a:lnTo>
                  <a:pt x="978853" y="494199"/>
                </a:lnTo>
                <a:lnTo>
                  <a:pt x="988061" y="483073"/>
                </a:lnTo>
                <a:lnTo>
                  <a:pt x="998221" y="471629"/>
                </a:lnTo>
                <a:lnTo>
                  <a:pt x="1008698" y="461139"/>
                </a:lnTo>
                <a:lnTo>
                  <a:pt x="1019811" y="451602"/>
                </a:lnTo>
                <a:lnTo>
                  <a:pt x="1030923" y="442384"/>
                </a:lnTo>
                <a:lnTo>
                  <a:pt x="1042671" y="433801"/>
                </a:lnTo>
                <a:lnTo>
                  <a:pt x="1054736" y="425854"/>
                </a:lnTo>
                <a:lnTo>
                  <a:pt x="1066483" y="418542"/>
                </a:lnTo>
                <a:lnTo>
                  <a:pt x="1078866" y="411549"/>
                </a:lnTo>
                <a:lnTo>
                  <a:pt x="1091248" y="405191"/>
                </a:lnTo>
                <a:lnTo>
                  <a:pt x="1103631" y="399152"/>
                </a:lnTo>
                <a:lnTo>
                  <a:pt x="1116331" y="393748"/>
                </a:lnTo>
                <a:lnTo>
                  <a:pt x="1128713" y="388661"/>
                </a:lnTo>
                <a:lnTo>
                  <a:pt x="1141413" y="383893"/>
                </a:lnTo>
                <a:lnTo>
                  <a:pt x="1153796" y="380079"/>
                </a:lnTo>
                <a:lnTo>
                  <a:pt x="1166178" y="376264"/>
                </a:lnTo>
                <a:lnTo>
                  <a:pt x="1178243" y="373085"/>
                </a:lnTo>
                <a:lnTo>
                  <a:pt x="1190308" y="369906"/>
                </a:lnTo>
                <a:lnTo>
                  <a:pt x="1201738" y="367363"/>
                </a:lnTo>
                <a:lnTo>
                  <a:pt x="1213168" y="364820"/>
                </a:lnTo>
                <a:lnTo>
                  <a:pt x="1224281" y="362595"/>
                </a:lnTo>
                <a:lnTo>
                  <a:pt x="1235076" y="361006"/>
                </a:lnTo>
                <a:lnTo>
                  <a:pt x="1254761" y="358145"/>
                </a:lnTo>
                <a:lnTo>
                  <a:pt x="1272223" y="356237"/>
                </a:lnTo>
                <a:lnTo>
                  <a:pt x="1287781" y="354966"/>
                </a:lnTo>
                <a:lnTo>
                  <a:pt x="1300163" y="354330"/>
                </a:lnTo>
                <a:lnTo>
                  <a:pt x="1309371" y="354012"/>
                </a:lnTo>
                <a:close/>
                <a:moveTo>
                  <a:pt x="1815403" y="215900"/>
                </a:moveTo>
                <a:lnTo>
                  <a:pt x="1818266" y="216218"/>
                </a:lnTo>
                <a:lnTo>
                  <a:pt x="1821764" y="216535"/>
                </a:lnTo>
                <a:lnTo>
                  <a:pt x="1824945" y="217170"/>
                </a:lnTo>
                <a:lnTo>
                  <a:pt x="1828126" y="218758"/>
                </a:lnTo>
                <a:lnTo>
                  <a:pt x="1830989" y="220028"/>
                </a:lnTo>
                <a:lnTo>
                  <a:pt x="1834170" y="221615"/>
                </a:lnTo>
                <a:lnTo>
                  <a:pt x="1836715" y="223520"/>
                </a:lnTo>
                <a:lnTo>
                  <a:pt x="1839577" y="226060"/>
                </a:lnTo>
                <a:lnTo>
                  <a:pt x="1841804" y="228600"/>
                </a:lnTo>
                <a:lnTo>
                  <a:pt x="1843713" y="231458"/>
                </a:lnTo>
                <a:lnTo>
                  <a:pt x="1845621" y="234315"/>
                </a:lnTo>
                <a:lnTo>
                  <a:pt x="1847212" y="237490"/>
                </a:lnTo>
                <a:lnTo>
                  <a:pt x="1848166" y="240348"/>
                </a:lnTo>
                <a:lnTo>
                  <a:pt x="1848802" y="243523"/>
                </a:lnTo>
                <a:lnTo>
                  <a:pt x="1849438" y="247015"/>
                </a:lnTo>
                <a:lnTo>
                  <a:pt x="1849438" y="250508"/>
                </a:lnTo>
                <a:lnTo>
                  <a:pt x="1849438" y="253365"/>
                </a:lnTo>
                <a:lnTo>
                  <a:pt x="1848802" y="256858"/>
                </a:lnTo>
                <a:lnTo>
                  <a:pt x="1848166" y="260033"/>
                </a:lnTo>
                <a:lnTo>
                  <a:pt x="1847212" y="263208"/>
                </a:lnTo>
                <a:lnTo>
                  <a:pt x="1845621" y="266065"/>
                </a:lnTo>
                <a:lnTo>
                  <a:pt x="1843713" y="268923"/>
                </a:lnTo>
                <a:lnTo>
                  <a:pt x="1841804" y="271780"/>
                </a:lnTo>
                <a:lnTo>
                  <a:pt x="1839577" y="274320"/>
                </a:lnTo>
                <a:lnTo>
                  <a:pt x="1736517" y="377190"/>
                </a:lnTo>
                <a:lnTo>
                  <a:pt x="1733654" y="379730"/>
                </a:lnTo>
                <a:lnTo>
                  <a:pt x="1731109" y="381635"/>
                </a:lnTo>
                <a:lnTo>
                  <a:pt x="1727928" y="383223"/>
                </a:lnTo>
                <a:lnTo>
                  <a:pt x="1725065" y="384810"/>
                </a:lnTo>
                <a:lnTo>
                  <a:pt x="1721885" y="386080"/>
                </a:lnTo>
                <a:lnTo>
                  <a:pt x="1718704" y="386715"/>
                </a:lnTo>
                <a:lnTo>
                  <a:pt x="1715205" y="387350"/>
                </a:lnTo>
                <a:lnTo>
                  <a:pt x="1712342" y="387350"/>
                </a:lnTo>
                <a:lnTo>
                  <a:pt x="1708843" y="387350"/>
                </a:lnTo>
                <a:lnTo>
                  <a:pt x="1705662" y="386715"/>
                </a:lnTo>
                <a:lnTo>
                  <a:pt x="1702163" y="386080"/>
                </a:lnTo>
                <a:lnTo>
                  <a:pt x="1699300" y="384810"/>
                </a:lnTo>
                <a:lnTo>
                  <a:pt x="1696119" y="383223"/>
                </a:lnTo>
                <a:lnTo>
                  <a:pt x="1693257" y="381635"/>
                </a:lnTo>
                <a:lnTo>
                  <a:pt x="1690394" y="379730"/>
                </a:lnTo>
                <a:lnTo>
                  <a:pt x="1687849" y="377190"/>
                </a:lnTo>
                <a:lnTo>
                  <a:pt x="1685622" y="374650"/>
                </a:lnTo>
                <a:lnTo>
                  <a:pt x="1683396" y="371793"/>
                </a:lnTo>
                <a:lnTo>
                  <a:pt x="1681805" y="368935"/>
                </a:lnTo>
                <a:lnTo>
                  <a:pt x="1680533" y="365760"/>
                </a:lnTo>
                <a:lnTo>
                  <a:pt x="1679261" y="362903"/>
                </a:lnTo>
                <a:lnTo>
                  <a:pt x="1678624" y="359410"/>
                </a:lnTo>
                <a:lnTo>
                  <a:pt x="1678306" y="356235"/>
                </a:lnTo>
                <a:lnTo>
                  <a:pt x="1677988" y="353378"/>
                </a:lnTo>
                <a:lnTo>
                  <a:pt x="1678306" y="349885"/>
                </a:lnTo>
                <a:lnTo>
                  <a:pt x="1678624" y="346393"/>
                </a:lnTo>
                <a:lnTo>
                  <a:pt x="1679261" y="343218"/>
                </a:lnTo>
                <a:lnTo>
                  <a:pt x="1680533" y="340043"/>
                </a:lnTo>
                <a:lnTo>
                  <a:pt x="1681805" y="337185"/>
                </a:lnTo>
                <a:lnTo>
                  <a:pt x="1683396" y="334328"/>
                </a:lnTo>
                <a:lnTo>
                  <a:pt x="1685622" y="331470"/>
                </a:lnTo>
                <a:lnTo>
                  <a:pt x="1687849" y="328930"/>
                </a:lnTo>
                <a:lnTo>
                  <a:pt x="1790910" y="226060"/>
                </a:lnTo>
                <a:lnTo>
                  <a:pt x="1793455" y="223520"/>
                </a:lnTo>
                <a:lnTo>
                  <a:pt x="1796317" y="221615"/>
                </a:lnTo>
                <a:lnTo>
                  <a:pt x="1799180" y="220028"/>
                </a:lnTo>
                <a:lnTo>
                  <a:pt x="1802361" y="218758"/>
                </a:lnTo>
                <a:lnTo>
                  <a:pt x="1805224" y="217170"/>
                </a:lnTo>
                <a:lnTo>
                  <a:pt x="1808723" y="216535"/>
                </a:lnTo>
                <a:lnTo>
                  <a:pt x="1811904" y="216218"/>
                </a:lnTo>
                <a:lnTo>
                  <a:pt x="1815403" y="215900"/>
                </a:lnTo>
                <a:close/>
                <a:moveTo>
                  <a:pt x="851599" y="215900"/>
                </a:moveTo>
                <a:lnTo>
                  <a:pt x="855065" y="216218"/>
                </a:lnTo>
                <a:lnTo>
                  <a:pt x="857902" y="216535"/>
                </a:lnTo>
                <a:lnTo>
                  <a:pt x="861368" y="217170"/>
                </a:lnTo>
                <a:lnTo>
                  <a:pt x="864205" y="218758"/>
                </a:lnTo>
                <a:lnTo>
                  <a:pt x="867356" y="220028"/>
                </a:lnTo>
                <a:lnTo>
                  <a:pt x="870192" y="221615"/>
                </a:lnTo>
                <a:lnTo>
                  <a:pt x="872713" y="223520"/>
                </a:lnTo>
                <a:lnTo>
                  <a:pt x="875550" y="226060"/>
                </a:lnTo>
                <a:lnTo>
                  <a:pt x="977657" y="328930"/>
                </a:lnTo>
                <a:lnTo>
                  <a:pt x="979863" y="331470"/>
                </a:lnTo>
                <a:lnTo>
                  <a:pt x="981754" y="334328"/>
                </a:lnTo>
                <a:lnTo>
                  <a:pt x="983960" y="337185"/>
                </a:lnTo>
                <a:lnTo>
                  <a:pt x="985220" y="340043"/>
                </a:lnTo>
                <a:lnTo>
                  <a:pt x="986166" y="343218"/>
                </a:lnTo>
                <a:lnTo>
                  <a:pt x="986796" y="346393"/>
                </a:lnTo>
                <a:lnTo>
                  <a:pt x="987426" y="349885"/>
                </a:lnTo>
                <a:lnTo>
                  <a:pt x="987426" y="353378"/>
                </a:lnTo>
                <a:lnTo>
                  <a:pt x="987426" y="356235"/>
                </a:lnTo>
                <a:lnTo>
                  <a:pt x="986796" y="359410"/>
                </a:lnTo>
                <a:lnTo>
                  <a:pt x="986166" y="362903"/>
                </a:lnTo>
                <a:lnTo>
                  <a:pt x="985220" y="365760"/>
                </a:lnTo>
                <a:lnTo>
                  <a:pt x="983960" y="368935"/>
                </a:lnTo>
                <a:lnTo>
                  <a:pt x="981754" y="371793"/>
                </a:lnTo>
                <a:lnTo>
                  <a:pt x="979863" y="374650"/>
                </a:lnTo>
                <a:lnTo>
                  <a:pt x="977657" y="377190"/>
                </a:lnTo>
                <a:lnTo>
                  <a:pt x="975135" y="379730"/>
                </a:lnTo>
                <a:lnTo>
                  <a:pt x="972299" y="381635"/>
                </a:lnTo>
                <a:lnTo>
                  <a:pt x="969778" y="383223"/>
                </a:lnTo>
                <a:lnTo>
                  <a:pt x="966627" y="384810"/>
                </a:lnTo>
                <a:lnTo>
                  <a:pt x="963475" y="386080"/>
                </a:lnTo>
                <a:lnTo>
                  <a:pt x="960324" y="386715"/>
                </a:lnTo>
                <a:lnTo>
                  <a:pt x="957172" y="387350"/>
                </a:lnTo>
                <a:lnTo>
                  <a:pt x="953706" y="387350"/>
                </a:lnTo>
                <a:lnTo>
                  <a:pt x="950554" y="387350"/>
                </a:lnTo>
                <a:lnTo>
                  <a:pt x="947088" y="386715"/>
                </a:lnTo>
                <a:lnTo>
                  <a:pt x="944251" y="386080"/>
                </a:lnTo>
                <a:lnTo>
                  <a:pt x="940785" y="384810"/>
                </a:lnTo>
                <a:lnTo>
                  <a:pt x="937948" y="383223"/>
                </a:lnTo>
                <a:lnTo>
                  <a:pt x="935112" y="381635"/>
                </a:lnTo>
                <a:lnTo>
                  <a:pt x="932276" y="379730"/>
                </a:lnTo>
                <a:lnTo>
                  <a:pt x="929440" y="377190"/>
                </a:lnTo>
                <a:lnTo>
                  <a:pt x="827333" y="274320"/>
                </a:lnTo>
                <a:lnTo>
                  <a:pt x="825127" y="271780"/>
                </a:lnTo>
                <a:lnTo>
                  <a:pt x="823236" y="268923"/>
                </a:lnTo>
                <a:lnTo>
                  <a:pt x="821345" y="266065"/>
                </a:lnTo>
                <a:lnTo>
                  <a:pt x="820084" y="263208"/>
                </a:lnTo>
                <a:lnTo>
                  <a:pt x="819139" y="260033"/>
                </a:lnTo>
                <a:lnTo>
                  <a:pt x="818193" y="256858"/>
                </a:lnTo>
                <a:lnTo>
                  <a:pt x="817878" y="253365"/>
                </a:lnTo>
                <a:lnTo>
                  <a:pt x="817563" y="250508"/>
                </a:lnTo>
                <a:lnTo>
                  <a:pt x="817878" y="247015"/>
                </a:lnTo>
                <a:lnTo>
                  <a:pt x="818193" y="243523"/>
                </a:lnTo>
                <a:lnTo>
                  <a:pt x="819139" y="240348"/>
                </a:lnTo>
                <a:lnTo>
                  <a:pt x="820084" y="237490"/>
                </a:lnTo>
                <a:lnTo>
                  <a:pt x="821345" y="234315"/>
                </a:lnTo>
                <a:lnTo>
                  <a:pt x="823236" y="231458"/>
                </a:lnTo>
                <a:lnTo>
                  <a:pt x="825127" y="228600"/>
                </a:lnTo>
                <a:lnTo>
                  <a:pt x="827333" y="226060"/>
                </a:lnTo>
                <a:lnTo>
                  <a:pt x="830169" y="223520"/>
                </a:lnTo>
                <a:lnTo>
                  <a:pt x="832690" y="221615"/>
                </a:lnTo>
                <a:lnTo>
                  <a:pt x="835842" y="220028"/>
                </a:lnTo>
                <a:lnTo>
                  <a:pt x="838678" y="218758"/>
                </a:lnTo>
                <a:lnTo>
                  <a:pt x="842144" y="217170"/>
                </a:lnTo>
                <a:lnTo>
                  <a:pt x="844981" y="216535"/>
                </a:lnTo>
                <a:lnTo>
                  <a:pt x="848447" y="216218"/>
                </a:lnTo>
                <a:lnTo>
                  <a:pt x="851599" y="215900"/>
                </a:lnTo>
                <a:close/>
                <a:moveTo>
                  <a:pt x="1318578" y="0"/>
                </a:moveTo>
                <a:lnTo>
                  <a:pt x="1321753" y="318"/>
                </a:lnTo>
                <a:lnTo>
                  <a:pt x="1325563" y="636"/>
                </a:lnTo>
                <a:lnTo>
                  <a:pt x="1328421" y="1590"/>
                </a:lnTo>
                <a:lnTo>
                  <a:pt x="1331913" y="2544"/>
                </a:lnTo>
                <a:lnTo>
                  <a:pt x="1334771" y="4133"/>
                </a:lnTo>
                <a:lnTo>
                  <a:pt x="1337629" y="6041"/>
                </a:lnTo>
                <a:lnTo>
                  <a:pt x="1340169" y="7949"/>
                </a:lnTo>
                <a:lnTo>
                  <a:pt x="1342391" y="9857"/>
                </a:lnTo>
                <a:lnTo>
                  <a:pt x="1344931" y="12719"/>
                </a:lnTo>
                <a:lnTo>
                  <a:pt x="1346836" y="15262"/>
                </a:lnTo>
                <a:lnTo>
                  <a:pt x="1348424" y="18124"/>
                </a:lnTo>
                <a:lnTo>
                  <a:pt x="1350011" y="20986"/>
                </a:lnTo>
                <a:lnTo>
                  <a:pt x="1351281" y="23848"/>
                </a:lnTo>
                <a:lnTo>
                  <a:pt x="1351916" y="27345"/>
                </a:lnTo>
                <a:lnTo>
                  <a:pt x="1352551" y="30843"/>
                </a:lnTo>
                <a:lnTo>
                  <a:pt x="1352551" y="34341"/>
                </a:lnTo>
                <a:lnTo>
                  <a:pt x="1352551" y="180290"/>
                </a:lnTo>
                <a:lnTo>
                  <a:pt x="1352551" y="183469"/>
                </a:lnTo>
                <a:lnTo>
                  <a:pt x="1351916" y="186967"/>
                </a:lnTo>
                <a:lnTo>
                  <a:pt x="1351281" y="190147"/>
                </a:lnTo>
                <a:lnTo>
                  <a:pt x="1350011" y="193327"/>
                </a:lnTo>
                <a:lnTo>
                  <a:pt x="1348424" y="196188"/>
                </a:lnTo>
                <a:lnTo>
                  <a:pt x="1346836" y="199368"/>
                </a:lnTo>
                <a:lnTo>
                  <a:pt x="1344931" y="201912"/>
                </a:lnTo>
                <a:lnTo>
                  <a:pt x="1342391" y="204138"/>
                </a:lnTo>
                <a:lnTo>
                  <a:pt x="1340169" y="206681"/>
                </a:lnTo>
                <a:lnTo>
                  <a:pt x="1337629" y="208271"/>
                </a:lnTo>
                <a:lnTo>
                  <a:pt x="1334771" y="210179"/>
                </a:lnTo>
                <a:lnTo>
                  <a:pt x="1331913" y="211769"/>
                </a:lnTo>
                <a:lnTo>
                  <a:pt x="1328421" y="212723"/>
                </a:lnTo>
                <a:lnTo>
                  <a:pt x="1325563" y="213677"/>
                </a:lnTo>
                <a:lnTo>
                  <a:pt x="1321753" y="213995"/>
                </a:lnTo>
                <a:lnTo>
                  <a:pt x="1318578" y="214313"/>
                </a:lnTo>
                <a:lnTo>
                  <a:pt x="1315086" y="213995"/>
                </a:lnTo>
                <a:lnTo>
                  <a:pt x="1311593" y="213677"/>
                </a:lnTo>
                <a:lnTo>
                  <a:pt x="1308418" y="212723"/>
                </a:lnTo>
                <a:lnTo>
                  <a:pt x="1305243" y="211769"/>
                </a:lnTo>
                <a:lnTo>
                  <a:pt x="1302068" y="210179"/>
                </a:lnTo>
                <a:lnTo>
                  <a:pt x="1299528" y="208271"/>
                </a:lnTo>
                <a:lnTo>
                  <a:pt x="1296671" y="206681"/>
                </a:lnTo>
                <a:lnTo>
                  <a:pt x="1294448" y="204138"/>
                </a:lnTo>
                <a:lnTo>
                  <a:pt x="1292226" y="201912"/>
                </a:lnTo>
                <a:lnTo>
                  <a:pt x="1290003" y="199368"/>
                </a:lnTo>
                <a:lnTo>
                  <a:pt x="1288416" y="196188"/>
                </a:lnTo>
                <a:lnTo>
                  <a:pt x="1287146" y="193327"/>
                </a:lnTo>
                <a:lnTo>
                  <a:pt x="1285876" y="190147"/>
                </a:lnTo>
                <a:lnTo>
                  <a:pt x="1285241" y="186967"/>
                </a:lnTo>
                <a:lnTo>
                  <a:pt x="1284288" y="183469"/>
                </a:lnTo>
                <a:lnTo>
                  <a:pt x="1284288" y="180290"/>
                </a:lnTo>
                <a:lnTo>
                  <a:pt x="1284288" y="34341"/>
                </a:lnTo>
                <a:lnTo>
                  <a:pt x="1284288" y="30843"/>
                </a:lnTo>
                <a:lnTo>
                  <a:pt x="1285241" y="27345"/>
                </a:lnTo>
                <a:lnTo>
                  <a:pt x="1285876" y="23848"/>
                </a:lnTo>
                <a:lnTo>
                  <a:pt x="1287146" y="20986"/>
                </a:lnTo>
                <a:lnTo>
                  <a:pt x="1288416" y="18124"/>
                </a:lnTo>
                <a:lnTo>
                  <a:pt x="1290003" y="15262"/>
                </a:lnTo>
                <a:lnTo>
                  <a:pt x="1292226" y="12719"/>
                </a:lnTo>
                <a:lnTo>
                  <a:pt x="1294448" y="9857"/>
                </a:lnTo>
                <a:lnTo>
                  <a:pt x="1296671" y="7949"/>
                </a:lnTo>
                <a:lnTo>
                  <a:pt x="1299528" y="6041"/>
                </a:lnTo>
                <a:lnTo>
                  <a:pt x="1302068" y="4133"/>
                </a:lnTo>
                <a:lnTo>
                  <a:pt x="1305243" y="2544"/>
                </a:lnTo>
                <a:lnTo>
                  <a:pt x="1308418" y="1590"/>
                </a:lnTo>
                <a:lnTo>
                  <a:pt x="1311593" y="636"/>
                </a:lnTo>
                <a:lnTo>
                  <a:pt x="1315086" y="318"/>
                </a:lnTo>
                <a:lnTo>
                  <a:pt x="131857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矩形 26"/>
          <p:cNvSpPr>
            <a:spLocks noChangeArrowheads="1"/>
          </p:cNvSpPr>
          <p:nvPr/>
        </p:nvSpPr>
        <p:spPr bwMode="auto">
          <a:xfrm>
            <a:off x="5327650" y="2970213"/>
            <a:ext cx="15382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8" name="六边形 26"/>
          <p:cNvSpPr>
            <a:spLocks noChangeArrowheads="1"/>
          </p:cNvSpPr>
          <p:nvPr/>
        </p:nvSpPr>
        <p:spPr bwMode="auto">
          <a:xfrm>
            <a:off x="8880475" y="1676400"/>
            <a:ext cx="2282825" cy="1968500"/>
          </a:xfrm>
          <a:prstGeom prst="hexagon">
            <a:avLst>
              <a:gd name="adj" fmla="val 25014"/>
              <a:gd name="vf" fmla="val 115470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KSO_Shape"/>
          <p:cNvSpPr>
            <a:spLocks noChangeArrowheads="1"/>
          </p:cNvSpPr>
          <p:nvPr/>
        </p:nvSpPr>
        <p:spPr bwMode="auto">
          <a:xfrm>
            <a:off x="9542463" y="2000250"/>
            <a:ext cx="1009650" cy="708025"/>
          </a:xfrm>
          <a:custGeom>
            <a:avLst/>
            <a:gdLst>
              <a:gd name="T0" fmla="*/ 410562 w 2074863"/>
              <a:gd name="T1" fmla="*/ 138366 h 1449388"/>
              <a:gd name="T2" fmla="*/ 424299 w 2074863"/>
              <a:gd name="T3" fmla="*/ 143238 h 1449388"/>
              <a:gd name="T4" fmla="*/ 424991 w 2074863"/>
              <a:gd name="T5" fmla="*/ 128538 h 1449388"/>
              <a:gd name="T6" fmla="*/ 120959 w 2074863"/>
              <a:gd name="T7" fmla="*/ 38719 h 1449388"/>
              <a:gd name="T8" fmla="*/ 116712 w 2074863"/>
              <a:gd name="T9" fmla="*/ 53209 h 1449388"/>
              <a:gd name="T10" fmla="*/ 103884 w 2074863"/>
              <a:gd name="T11" fmla="*/ 44978 h 1449388"/>
              <a:gd name="T12" fmla="*/ 378420 w 2074863"/>
              <a:gd name="T13" fmla="*/ 33907 h 1449388"/>
              <a:gd name="T14" fmla="*/ 446419 w 2074863"/>
              <a:gd name="T15" fmla="*/ 131148 h 1449388"/>
              <a:gd name="T16" fmla="*/ 375569 w 2074863"/>
              <a:gd name="T17" fmla="*/ 107403 h 1449388"/>
              <a:gd name="T18" fmla="*/ 115187 w 2074863"/>
              <a:gd name="T19" fmla="*/ 17225 h 1449388"/>
              <a:gd name="T20" fmla="*/ 35807 w 2074863"/>
              <a:gd name="T21" fmla="*/ 85259 h 1449388"/>
              <a:gd name="T22" fmla="*/ 70061 w 2074863"/>
              <a:gd name="T23" fmla="*/ 97264 h 1449388"/>
              <a:gd name="T24" fmla="*/ 115187 w 2074863"/>
              <a:gd name="T25" fmla="*/ 17225 h 1449388"/>
              <a:gd name="T26" fmla="*/ 161434 w 2074863"/>
              <a:gd name="T27" fmla="*/ 50111 h 1449388"/>
              <a:gd name="T28" fmla="*/ 215706 w 2074863"/>
              <a:gd name="T29" fmla="*/ 65771 h 1449388"/>
              <a:gd name="T30" fmla="*/ 280418 w 2074863"/>
              <a:gd name="T31" fmla="*/ 83867 h 1449388"/>
              <a:gd name="T32" fmla="*/ 330634 w 2074863"/>
              <a:gd name="T33" fmla="*/ 79429 h 1449388"/>
              <a:gd name="T34" fmla="*/ 380333 w 2074863"/>
              <a:gd name="T35" fmla="*/ 134239 h 1449388"/>
              <a:gd name="T36" fmla="*/ 388530 w 2074863"/>
              <a:gd name="T37" fmla="*/ 176520 h 1449388"/>
              <a:gd name="T38" fmla="*/ 326665 w 2074863"/>
              <a:gd name="T39" fmla="*/ 201401 h 1449388"/>
              <a:gd name="T40" fmla="*/ 266354 w 2074863"/>
              <a:gd name="T41" fmla="*/ 153030 h 1449388"/>
              <a:gd name="T42" fmla="*/ 170580 w 2074863"/>
              <a:gd name="T43" fmla="*/ 123973 h 1449388"/>
              <a:gd name="T44" fmla="*/ 154791 w 2074863"/>
              <a:gd name="T45" fmla="*/ 74297 h 1449388"/>
              <a:gd name="T46" fmla="*/ 77050 w 2074863"/>
              <a:gd name="T47" fmla="*/ 114751 h 1449388"/>
              <a:gd name="T48" fmla="*/ 103107 w 2074863"/>
              <a:gd name="T49" fmla="*/ 163122 h 1449388"/>
              <a:gd name="T50" fmla="*/ 125627 w 2074863"/>
              <a:gd name="T51" fmla="*/ 189657 h 1449388"/>
              <a:gd name="T52" fmla="*/ 144782 w 2074863"/>
              <a:gd name="T53" fmla="*/ 212450 h 1449388"/>
              <a:gd name="T54" fmla="*/ 163074 w 2074863"/>
              <a:gd name="T55" fmla="*/ 238985 h 1449388"/>
              <a:gd name="T56" fmla="*/ 189476 w 2074863"/>
              <a:gd name="T57" fmla="*/ 293533 h 1449388"/>
              <a:gd name="T58" fmla="*/ 216310 w 2074863"/>
              <a:gd name="T59" fmla="*/ 299623 h 1449388"/>
              <a:gd name="T60" fmla="*/ 181969 w 2074863"/>
              <a:gd name="T61" fmla="*/ 253774 h 1449388"/>
              <a:gd name="T62" fmla="*/ 189131 w 2074863"/>
              <a:gd name="T63" fmla="*/ 243944 h 1449388"/>
              <a:gd name="T64" fmla="*/ 248062 w 2074863"/>
              <a:gd name="T65" fmla="*/ 297100 h 1449388"/>
              <a:gd name="T66" fmla="*/ 263420 w 2074863"/>
              <a:gd name="T67" fmla="*/ 282658 h 1449388"/>
              <a:gd name="T68" fmla="*/ 199312 w 2074863"/>
              <a:gd name="T69" fmla="*/ 213842 h 1449388"/>
              <a:gd name="T70" fmla="*/ 209839 w 2074863"/>
              <a:gd name="T71" fmla="*/ 207143 h 1449388"/>
              <a:gd name="T72" fmla="*/ 285422 w 2074863"/>
              <a:gd name="T73" fmla="*/ 271609 h 1449388"/>
              <a:gd name="T74" fmla="*/ 284732 w 2074863"/>
              <a:gd name="T75" fmla="*/ 244988 h 1449388"/>
              <a:gd name="T76" fmla="*/ 226319 w 2074863"/>
              <a:gd name="T77" fmla="*/ 178782 h 1449388"/>
              <a:gd name="T78" fmla="*/ 238398 w 2074863"/>
              <a:gd name="T79" fmla="*/ 175737 h 1449388"/>
              <a:gd name="T80" fmla="*/ 310444 w 2074863"/>
              <a:gd name="T81" fmla="*/ 238985 h 1449388"/>
              <a:gd name="T82" fmla="*/ 308546 w 2074863"/>
              <a:gd name="T83" fmla="*/ 212450 h 1449388"/>
              <a:gd name="T84" fmla="*/ 310272 w 2074863"/>
              <a:gd name="T85" fmla="*/ 200096 h 1449388"/>
              <a:gd name="T86" fmla="*/ 333826 w 2074863"/>
              <a:gd name="T87" fmla="*/ 219323 h 1449388"/>
              <a:gd name="T88" fmla="*/ 326493 w 2074863"/>
              <a:gd name="T89" fmla="*/ 245336 h 1449388"/>
              <a:gd name="T90" fmla="*/ 309322 w 2074863"/>
              <a:gd name="T91" fmla="*/ 268042 h 1449388"/>
              <a:gd name="T92" fmla="*/ 286544 w 2074863"/>
              <a:gd name="T93" fmla="*/ 287704 h 1449388"/>
              <a:gd name="T94" fmla="*/ 263765 w 2074863"/>
              <a:gd name="T95" fmla="*/ 307888 h 1449388"/>
              <a:gd name="T96" fmla="*/ 240728 w 2074863"/>
              <a:gd name="T97" fmla="*/ 310411 h 1449388"/>
              <a:gd name="T98" fmla="*/ 212513 w 2074863"/>
              <a:gd name="T99" fmla="*/ 316675 h 1449388"/>
              <a:gd name="T100" fmla="*/ 148147 w 2074863"/>
              <a:gd name="T101" fmla="*/ 277003 h 1449388"/>
              <a:gd name="T102" fmla="*/ 116481 w 2074863"/>
              <a:gd name="T103" fmla="*/ 286921 h 1449388"/>
              <a:gd name="T104" fmla="*/ 108629 w 2074863"/>
              <a:gd name="T105" fmla="*/ 270739 h 1449388"/>
              <a:gd name="T106" fmla="*/ 86541 w 2074863"/>
              <a:gd name="T107" fmla="*/ 252296 h 1449388"/>
              <a:gd name="T108" fmla="*/ 75152 w 2074863"/>
              <a:gd name="T109" fmla="*/ 231416 h 1449388"/>
              <a:gd name="T110" fmla="*/ 55221 w 2074863"/>
              <a:gd name="T111" fmla="*/ 206448 h 1449388"/>
              <a:gd name="T112" fmla="*/ 63676 w 2074863"/>
              <a:gd name="T113" fmla="*/ 175041 h 1449388"/>
              <a:gd name="T114" fmla="*/ 44176 w 2074863"/>
              <a:gd name="T115" fmla="*/ 154596 h 1449388"/>
              <a:gd name="T116" fmla="*/ 432 w 2074863"/>
              <a:gd name="T117" fmla="*/ 104659 h 1449388"/>
              <a:gd name="T118" fmla="*/ 64625 w 2074863"/>
              <a:gd name="T119" fmla="*/ 33407 h 144938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w 2074863"/>
              <a:gd name="T181" fmla="*/ 0 h 1449388"/>
              <a:gd name="T182" fmla="*/ 2074863 w 2074863"/>
              <a:gd name="T183" fmla="*/ 1449388 h 1449388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T180" t="T181" r="T182" b="T183"/>
            <a:pathLst>
              <a:path w="2074863" h="1449388">
                <a:moveTo>
                  <a:pt x="1923841" y="577723"/>
                </a:moveTo>
                <a:lnTo>
                  <a:pt x="1919867" y="578517"/>
                </a:lnTo>
                <a:lnTo>
                  <a:pt x="1915893" y="579312"/>
                </a:lnTo>
                <a:lnTo>
                  <a:pt x="1911919" y="580503"/>
                </a:lnTo>
                <a:lnTo>
                  <a:pt x="1907944" y="582488"/>
                </a:lnTo>
                <a:lnTo>
                  <a:pt x="1904765" y="584871"/>
                </a:lnTo>
                <a:lnTo>
                  <a:pt x="1901983" y="586857"/>
                </a:lnTo>
                <a:lnTo>
                  <a:pt x="1898804" y="589636"/>
                </a:lnTo>
                <a:lnTo>
                  <a:pt x="1896022" y="592813"/>
                </a:lnTo>
                <a:lnTo>
                  <a:pt x="1893240" y="595593"/>
                </a:lnTo>
                <a:lnTo>
                  <a:pt x="1891253" y="599167"/>
                </a:lnTo>
                <a:lnTo>
                  <a:pt x="1889663" y="602741"/>
                </a:lnTo>
                <a:lnTo>
                  <a:pt x="1888471" y="606712"/>
                </a:lnTo>
                <a:lnTo>
                  <a:pt x="1887278" y="610683"/>
                </a:lnTo>
                <a:lnTo>
                  <a:pt x="1886483" y="615051"/>
                </a:lnTo>
                <a:lnTo>
                  <a:pt x="1886483" y="619419"/>
                </a:lnTo>
                <a:lnTo>
                  <a:pt x="1886483" y="623390"/>
                </a:lnTo>
                <a:lnTo>
                  <a:pt x="1887278" y="627758"/>
                </a:lnTo>
                <a:lnTo>
                  <a:pt x="1888471" y="631729"/>
                </a:lnTo>
                <a:lnTo>
                  <a:pt x="1889663" y="635303"/>
                </a:lnTo>
                <a:lnTo>
                  <a:pt x="1891253" y="639274"/>
                </a:lnTo>
                <a:lnTo>
                  <a:pt x="1893240" y="642451"/>
                </a:lnTo>
                <a:lnTo>
                  <a:pt x="1896022" y="646025"/>
                </a:lnTo>
                <a:lnTo>
                  <a:pt x="1898804" y="648805"/>
                </a:lnTo>
                <a:lnTo>
                  <a:pt x="1901983" y="651188"/>
                </a:lnTo>
                <a:lnTo>
                  <a:pt x="1904765" y="653967"/>
                </a:lnTo>
                <a:lnTo>
                  <a:pt x="1907944" y="655953"/>
                </a:lnTo>
                <a:lnTo>
                  <a:pt x="1911919" y="657541"/>
                </a:lnTo>
                <a:lnTo>
                  <a:pt x="1915893" y="659130"/>
                </a:lnTo>
                <a:lnTo>
                  <a:pt x="1919867" y="660321"/>
                </a:lnTo>
                <a:lnTo>
                  <a:pt x="1923841" y="660718"/>
                </a:lnTo>
                <a:lnTo>
                  <a:pt x="1928213" y="661115"/>
                </a:lnTo>
                <a:lnTo>
                  <a:pt x="1932585" y="660718"/>
                </a:lnTo>
                <a:lnTo>
                  <a:pt x="1936956" y="660321"/>
                </a:lnTo>
                <a:lnTo>
                  <a:pt x="1940533" y="659130"/>
                </a:lnTo>
                <a:lnTo>
                  <a:pt x="1944508" y="657541"/>
                </a:lnTo>
                <a:lnTo>
                  <a:pt x="1948084" y="655953"/>
                </a:lnTo>
                <a:lnTo>
                  <a:pt x="1951661" y="653967"/>
                </a:lnTo>
                <a:lnTo>
                  <a:pt x="1954841" y="651188"/>
                </a:lnTo>
                <a:lnTo>
                  <a:pt x="1958020" y="648805"/>
                </a:lnTo>
                <a:lnTo>
                  <a:pt x="1960405" y="646025"/>
                </a:lnTo>
                <a:lnTo>
                  <a:pt x="1963187" y="642451"/>
                </a:lnTo>
                <a:lnTo>
                  <a:pt x="1965174" y="639274"/>
                </a:lnTo>
                <a:lnTo>
                  <a:pt x="1966763" y="635303"/>
                </a:lnTo>
                <a:lnTo>
                  <a:pt x="1967956" y="631729"/>
                </a:lnTo>
                <a:lnTo>
                  <a:pt x="1969148" y="627758"/>
                </a:lnTo>
                <a:lnTo>
                  <a:pt x="1969943" y="623390"/>
                </a:lnTo>
                <a:lnTo>
                  <a:pt x="1970340" y="619419"/>
                </a:lnTo>
                <a:lnTo>
                  <a:pt x="1969943" y="615051"/>
                </a:lnTo>
                <a:lnTo>
                  <a:pt x="1969148" y="610683"/>
                </a:lnTo>
                <a:lnTo>
                  <a:pt x="1967956" y="606712"/>
                </a:lnTo>
                <a:lnTo>
                  <a:pt x="1966763" y="602741"/>
                </a:lnTo>
                <a:lnTo>
                  <a:pt x="1965174" y="599167"/>
                </a:lnTo>
                <a:lnTo>
                  <a:pt x="1963187" y="595593"/>
                </a:lnTo>
                <a:lnTo>
                  <a:pt x="1960405" y="592813"/>
                </a:lnTo>
                <a:lnTo>
                  <a:pt x="1958020" y="589636"/>
                </a:lnTo>
                <a:lnTo>
                  <a:pt x="1954841" y="586857"/>
                </a:lnTo>
                <a:lnTo>
                  <a:pt x="1951661" y="584871"/>
                </a:lnTo>
                <a:lnTo>
                  <a:pt x="1948084" y="582488"/>
                </a:lnTo>
                <a:lnTo>
                  <a:pt x="1944508" y="580503"/>
                </a:lnTo>
                <a:lnTo>
                  <a:pt x="1940533" y="579312"/>
                </a:lnTo>
                <a:lnTo>
                  <a:pt x="1936956" y="578517"/>
                </a:lnTo>
                <a:lnTo>
                  <a:pt x="1932585" y="577723"/>
                </a:lnTo>
                <a:lnTo>
                  <a:pt x="1928213" y="577723"/>
                </a:lnTo>
                <a:lnTo>
                  <a:pt x="1923841" y="577723"/>
                </a:lnTo>
                <a:close/>
                <a:moveTo>
                  <a:pt x="519301" y="160338"/>
                </a:moveTo>
                <a:lnTo>
                  <a:pt x="523687" y="160338"/>
                </a:lnTo>
                <a:lnTo>
                  <a:pt x="528072" y="160729"/>
                </a:lnTo>
                <a:lnTo>
                  <a:pt x="532059" y="161512"/>
                </a:lnTo>
                <a:lnTo>
                  <a:pt x="536445" y="162687"/>
                </a:lnTo>
                <a:lnTo>
                  <a:pt x="540033" y="163861"/>
                </a:lnTo>
                <a:lnTo>
                  <a:pt x="544020" y="166210"/>
                </a:lnTo>
                <a:lnTo>
                  <a:pt x="547209" y="168558"/>
                </a:lnTo>
                <a:lnTo>
                  <a:pt x="550399" y="170907"/>
                </a:lnTo>
                <a:lnTo>
                  <a:pt x="553588" y="174038"/>
                </a:lnTo>
                <a:lnTo>
                  <a:pt x="556379" y="176778"/>
                </a:lnTo>
                <a:lnTo>
                  <a:pt x="558771" y="180693"/>
                </a:lnTo>
                <a:lnTo>
                  <a:pt x="560366" y="183824"/>
                </a:lnTo>
                <a:lnTo>
                  <a:pt x="562359" y="188130"/>
                </a:lnTo>
                <a:lnTo>
                  <a:pt x="563954" y="192436"/>
                </a:lnTo>
                <a:lnTo>
                  <a:pt x="564752" y="196350"/>
                </a:lnTo>
                <a:lnTo>
                  <a:pt x="565150" y="201048"/>
                </a:lnTo>
                <a:lnTo>
                  <a:pt x="565150" y="205353"/>
                </a:lnTo>
                <a:lnTo>
                  <a:pt x="564752" y="209268"/>
                </a:lnTo>
                <a:lnTo>
                  <a:pt x="563954" y="213574"/>
                </a:lnTo>
                <a:lnTo>
                  <a:pt x="562758" y="217488"/>
                </a:lnTo>
                <a:lnTo>
                  <a:pt x="560765" y="221402"/>
                </a:lnTo>
                <a:lnTo>
                  <a:pt x="558771" y="224925"/>
                </a:lnTo>
                <a:lnTo>
                  <a:pt x="556778" y="228448"/>
                </a:lnTo>
                <a:lnTo>
                  <a:pt x="553987" y="231188"/>
                </a:lnTo>
                <a:lnTo>
                  <a:pt x="551196" y="234711"/>
                </a:lnTo>
                <a:lnTo>
                  <a:pt x="547608" y="237060"/>
                </a:lnTo>
                <a:lnTo>
                  <a:pt x="544418" y="239800"/>
                </a:lnTo>
                <a:lnTo>
                  <a:pt x="540431" y="241366"/>
                </a:lnTo>
                <a:lnTo>
                  <a:pt x="536843" y="242932"/>
                </a:lnTo>
                <a:lnTo>
                  <a:pt x="532458" y="244497"/>
                </a:lnTo>
                <a:lnTo>
                  <a:pt x="528072" y="245672"/>
                </a:lnTo>
                <a:lnTo>
                  <a:pt x="523687" y="246063"/>
                </a:lnTo>
                <a:lnTo>
                  <a:pt x="518902" y="246063"/>
                </a:lnTo>
                <a:lnTo>
                  <a:pt x="514915" y="245672"/>
                </a:lnTo>
                <a:lnTo>
                  <a:pt x="510530" y="244497"/>
                </a:lnTo>
                <a:lnTo>
                  <a:pt x="506543" y="243323"/>
                </a:lnTo>
                <a:lnTo>
                  <a:pt x="502955" y="241757"/>
                </a:lnTo>
                <a:lnTo>
                  <a:pt x="498968" y="239800"/>
                </a:lnTo>
                <a:lnTo>
                  <a:pt x="495778" y="237451"/>
                </a:lnTo>
                <a:lnTo>
                  <a:pt x="492190" y="235103"/>
                </a:lnTo>
                <a:lnTo>
                  <a:pt x="489399" y="232363"/>
                </a:lnTo>
                <a:lnTo>
                  <a:pt x="486210" y="228840"/>
                </a:lnTo>
                <a:lnTo>
                  <a:pt x="484216" y="225708"/>
                </a:lnTo>
                <a:lnTo>
                  <a:pt x="482223" y="221794"/>
                </a:lnTo>
                <a:lnTo>
                  <a:pt x="480628" y="217879"/>
                </a:lnTo>
                <a:lnTo>
                  <a:pt x="479033" y="213965"/>
                </a:lnTo>
                <a:lnTo>
                  <a:pt x="478236" y="209268"/>
                </a:lnTo>
                <a:lnTo>
                  <a:pt x="477837" y="205353"/>
                </a:lnTo>
                <a:lnTo>
                  <a:pt x="477837" y="200656"/>
                </a:lnTo>
                <a:lnTo>
                  <a:pt x="478236" y="196350"/>
                </a:lnTo>
                <a:lnTo>
                  <a:pt x="479033" y="192436"/>
                </a:lnTo>
                <a:lnTo>
                  <a:pt x="480628" y="188522"/>
                </a:lnTo>
                <a:lnTo>
                  <a:pt x="481824" y="184607"/>
                </a:lnTo>
                <a:lnTo>
                  <a:pt x="483818" y="181084"/>
                </a:lnTo>
                <a:lnTo>
                  <a:pt x="486210" y="177561"/>
                </a:lnTo>
                <a:lnTo>
                  <a:pt x="489001" y="174430"/>
                </a:lnTo>
                <a:lnTo>
                  <a:pt x="491791" y="171298"/>
                </a:lnTo>
                <a:lnTo>
                  <a:pt x="494981" y="168558"/>
                </a:lnTo>
                <a:lnTo>
                  <a:pt x="498569" y="166601"/>
                </a:lnTo>
                <a:lnTo>
                  <a:pt x="502157" y="164252"/>
                </a:lnTo>
                <a:lnTo>
                  <a:pt x="506144" y="162687"/>
                </a:lnTo>
                <a:lnTo>
                  <a:pt x="510530" y="161512"/>
                </a:lnTo>
                <a:lnTo>
                  <a:pt x="514915" y="160729"/>
                </a:lnTo>
                <a:lnTo>
                  <a:pt x="519301" y="160338"/>
                </a:lnTo>
                <a:close/>
                <a:moveTo>
                  <a:pt x="1699693" y="111125"/>
                </a:moveTo>
                <a:lnTo>
                  <a:pt x="1718770" y="131377"/>
                </a:lnTo>
                <a:lnTo>
                  <a:pt x="1740628" y="154806"/>
                </a:lnTo>
                <a:lnTo>
                  <a:pt x="1768448" y="186178"/>
                </a:lnTo>
                <a:lnTo>
                  <a:pt x="1784345" y="204842"/>
                </a:lnTo>
                <a:lnTo>
                  <a:pt x="1801832" y="224697"/>
                </a:lnTo>
                <a:lnTo>
                  <a:pt x="1819318" y="246538"/>
                </a:lnTo>
                <a:lnTo>
                  <a:pt x="1838395" y="269173"/>
                </a:lnTo>
                <a:lnTo>
                  <a:pt x="1857471" y="293793"/>
                </a:lnTo>
                <a:lnTo>
                  <a:pt x="1877343" y="318811"/>
                </a:lnTo>
                <a:lnTo>
                  <a:pt x="1897611" y="345417"/>
                </a:lnTo>
                <a:lnTo>
                  <a:pt x="1917483" y="372420"/>
                </a:lnTo>
                <a:lnTo>
                  <a:pt x="1936956" y="400217"/>
                </a:lnTo>
                <a:lnTo>
                  <a:pt x="1954841" y="426823"/>
                </a:lnTo>
                <a:lnTo>
                  <a:pt x="1971930" y="453032"/>
                </a:lnTo>
                <a:lnTo>
                  <a:pt x="1987032" y="478050"/>
                </a:lnTo>
                <a:lnTo>
                  <a:pt x="2001339" y="501479"/>
                </a:lnTo>
                <a:lnTo>
                  <a:pt x="2014057" y="524511"/>
                </a:lnTo>
                <a:lnTo>
                  <a:pt x="2025980" y="545558"/>
                </a:lnTo>
                <a:lnTo>
                  <a:pt x="2036313" y="565016"/>
                </a:lnTo>
                <a:lnTo>
                  <a:pt x="2045454" y="582488"/>
                </a:lnTo>
                <a:lnTo>
                  <a:pt x="2053402" y="598770"/>
                </a:lnTo>
                <a:lnTo>
                  <a:pt x="2065325" y="623787"/>
                </a:lnTo>
                <a:lnTo>
                  <a:pt x="2072479" y="640069"/>
                </a:lnTo>
                <a:lnTo>
                  <a:pt x="2074863" y="646025"/>
                </a:lnTo>
                <a:lnTo>
                  <a:pt x="1870189" y="796925"/>
                </a:lnTo>
                <a:lnTo>
                  <a:pt x="1867407" y="789380"/>
                </a:lnTo>
                <a:lnTo>
                  <a:pt x="1859856" y="767142"/>
                </a:lnTo>
                <a:lnTo>
                  <a:pt x="1854689" y="751258"/>
                </a:lnTo>
                <a:lnTo>
                  <a:pt x="1847933" y="733388"/>
                </a:lnTo>
                <a:lnTo>
                  <a:pt x="1839985" y="712342"/>
                </a:lnTo>
                <a:lnTo>
                  <a:pt x="1830844" y="690104"/>
                </a:lnTo>
                <a:lnTo>
                  <a:pt x="1820908" y="666278"/>
                </a:lnTo>
                <a:lnTo>
                  <a:pt x="1809383" y="640466"/>
                </a:lnTo>
                <a:lnTo>
                  <a:pt x="1797063" y="614257"/>
                </a:lnTo>
                <a:lnTo>
                  <a:pt x="1783550" y="586857"/>
                </a:lnTo>
                <a:lnTo>
                  <a:pt x="1768845" y="559059"/>
                </a:lnTo>
                <a:lnTo>
                  <a:pt x="1753346" y="531262"/>
                </a:lnTo>
                <a:lnTo>
                  <a:pt x="1744602" y="517363"/>
                </a:lnTo>
                <a:lnTo>
                  <a:pt x="1736256" y="503862"/>
                </a:lnTo>
                <a:lnTo>
                  <a:pt x="1727513" y="490360"/>
                </a:lnTo>
                <a:lnTo>
                  <a:pt x="1718770" y="476859"/>
                </a:lnTo>
                <a:lnTo>
                  <a:pt x="1709232" y="463357"/>
                </a:lnTo>
                <a:lnTo>
                  <a:pt x="1700091" y="450650"/>
                </a:lnTo>
                <a:lnTo>
                  <a:pt x="1690552" y="438339"/>
                </a:lnTo>
                <a:lnTo>
                  <a:pt x="1681014" y="426029"/>
                </a:lnTo>
                <a:lnTo>
                  <a:pt x="1661938" y="403394"/>
                </a:lnTo>
                <a:lnTo>
                  <a:pt x="1643259" y="381951"/>
                </a:lnTo>
                <a:lnTo>
                  <a:pt x="1624977" y="362095"/>
                </a:lnTo>
                <a:lnTo>
                  <a:pt x="1606696" y="343431"/>
                </a:lnTo>
                <a:lnTo>
                  <a:pt x="1590004" y="327150"/>
                </a:lnTo>
                <a:lnTo>
                  <a:pt x="1573312" y="311663"/>
                </a:lnTo>
                <a:lnTo>
                  <a:pt x="1558210" y="298559"/>
                </a:lnTo>
                <a:lnTo>
                  <a:pt x="1544697" y="287042"/>
                </a:lnTo>
                <a:lnTo>
                  <a:pt x="1532377" y="276718"/>
                </a:lnTo>
                <a:lnTo>
                  <a:pt x="1522044" y="268776"/>
                </a:lnTo>
                <a:lnTo>
                  <a:pt x="1506942" y="257657"/>
                </a:lnTo>
                <a:lnTo>
                  <a:pt x="1501775" y="254083"/>
                </a:lnTo>
                <a:lnTo>
                  <a:pt x="1699693" y="111125"/>
                </a:lnTo>
                <a:close/>
                <a:moveTo>
                  <a:pt x="529828" y="78646"/>
                </a:moveTo>
                <a:lnTo>
                  <a:pt x="511572" y="88179"/>
                </a:lnTo>
                <a:lnTo>
                  <a:pt x="489347" y="100889"/>
                </a:lnTo>
                <a:lnTo>
                  <a:pt x="476647" y="108436"/>
                </a:lnTo>
                <a:lnTo>
                  <a:pt x="463153" y="116777"/>
                </a:lnTo>
                <a:lnTo>
                  <a:pt x="448865" y="126310"/>
                </a:lnTo>
                <a:lnTo>
                  <a:pt x="433784" y="136240"/>
                </a:lnTo>
                <a:lnTo>
                  <a:pt x="417512" y="147759"/>
                </a:lnTo>
                <a:lnTo>
                  <a:pt x="401637" y="159675"/>
                </a:lnTo>
                <a:lnTo>
                  <a:pt x="384175" y="172783"/>
                </a:lnTo>
                <a:lnTo>
                  <a:pt x="367109" y="186288"/>
                </a:lnTo>
                <a:lnTo>
                  <a:pt x="349250" y="200984"/>
                </a:lnTo>
                <a:lnTo>
                  <a:pt x="331787" y="216475"/>
                </a:lnTo>
                <a:lnTo>
                  <a:pt x="313531" y="233157"/>
                </a:lnTo>
                <a:lnTo>
                  <a:pt x="294878" y="250634"/>
                </a:lnTo>
                <a:lnTo>
                  <a:pt x="277019" y="268905"/>
                </a:lnTo>
                <a:lnTo>
                  <a:pt x="259159" y="287177"/>
                </a:lnTo>
                <a:lnTo>
                  <a:pt x="225028" y="322528"/>
                </a:lnTo>
                <a:lnTo>
                  <a:pt x="193278" y="356687"/>
                </a:lnTo>
                <a:lnTo>
                  <a:pt x="164703" y="389257"/>
                </a:lnTo>
                <a:lnTo>
                  <a:pt x="138906" y="419445"/>
                </a:lnTo>
                <a:lnTo>
                  <a:pt x="116284" y="446057"/>
                </a:lnTo>
                <a:lnTo>
                  <a:pt x="97234" y="469095"/>
                </a:lnTo>
                <a:lnTo>
                  <a:pt x="82550" y="488161"/>
                </a:lnTo>
                <a:lnTo>
                  <a:pt x="205184" y="612882"/>
                </a:lnTo>
                <a:lnTo>
                  <a:pt x="213915" y="597391"/>
                </a:lnTo>
                <a:lnTo>
                  <a:pt x="224631" y="581106"/>
                </a:lnTo>
                <a:lnTo>
                  <a:pt x="236934" y="562437"/>
                </a:lnTo>
                <a:lnTo>
                  <a:pt x="250428" y="542974"/>
                </a:lnTo>
                <a:lnTo>
                  <a:pt x="256381" y="531456"/>
                </a:lnTo>
                <a:lnTo>
                  <a:pt x="260350" y="524306"/>
                </a:lnTo>
                <a:lnTo>
                  <a:pt x="265112" y="515965"/>
                </a:lnTo>
                <a:lnTo>
                  <a:pt x="270669" y="507623"/>
                </a:lnTo>
                <a:lnTo>
                  <a:pt x="277019" y="498885"/>
                </a:lnTo>
                <a:lnTo>
                  <a:pt x="284162" y="488558"/>
                </a:lnTo>
                <a:lnTo>
                  <a:pt x="292100" y="478628"/>
                </a:lnTo>
                <a:lnTo>
                  <a:pt x="301228" y="467506"/>
                </a:lnTo>
                <a:lnTo>
                  <a:pt x="311547" y="456385"/>
                </a:lnTo>
                <a:lnTo>
                  <a:pt x="322262" y="444071"/>
                </a:lnTo>
                <a:lnTo>
                  <a:pt x="334565" y="431758"/>
                </a:lnTo>
                <a:lnTo>
                  <a:pt x="348059" y="418650"/>
                </a:lnTo>
                <a:lnTo>
                  <a:pt x="362347" y="405543"/>
                </a:lnTo>
                <a:lnTo>
                  <a:pt x="378619" y="391641"/>
                </a:lnTo>
                <a:lnTo>
                  <a:pt x="395684" y="377739"/>
                </a:lnTo>
                <a:lnTo>
                  <a:pt x="413147" y="362248"/>
                </a:lnTo>
                <a:lnTo>
                  <a:pt x="430609" y="347154"/>
                </a:lnTo>
                <a:lnTo>
                  <a:pt x="448469" y="332855"/>
                </a:lnTo>
                <a:lnTo>
                  <a:pt x="466328" y="318953"/>
                </a:lnTo>
                <a:lnTo>
                  <a:pt x="484188" y="305448"/>
                </a:lnTo>
                <a:lnTo>
                  <a:pt x="502047" y="292737"/>
                </a:lnTo>
                <a:lnTo>
                  <a:pt x="519510" y="280821"/>
                </a:lnTo>
                <a:lnTo>
                  <a:pt x="536972" y="268905"/>
                </a:lnTo>
                <a:lnTo>
                  <a:pt x="553641" y="257784"/>
                </a:lnTo>
                <a:lnTo>
                  <a:pt x="570310" y="247457"/>
                </a:lnTo>
                <a:lnTo>
                  <a:pt x="601663" y="228391"/>
                </a:lnTo>
                <a:lnTo>
                  <a:pt x="629841" y="212106"/>
                </a:lnTo>
                <a:lnTo>
                  <a:pt x="654050" y="198601"/>
                </a:lnTo>
                <a:lnTo>
                  <a:pt x="529828" y="78646"/>
                </a:lnTo>
                <a:close/>
                <a:moveTo>
                  <a:pt x="537766" y="0"/>
                </a:moveTo>
                <a:lnTo>
                  <a:pt x="542925" y="794"/>
                </a:lnTo>
                <a:lnTo>
                  <a:pt x="548085" y="2383"/>
                </a:lnTo>
                <a:lnTo>
                  <a:pt x="552450" y="4369"/>
                </a:lnTo>
                <a:lnTo>
                  <a:pt x="557213" y="6752"/>
                </a:lnTo>
                <a:lnTo>
                  <a:pt x="561181" y="10327"/>
                </a:lnTo>
                <a:lnTo>
                  <a:pt x="738981" y="181521"/>
                </a:lnTo>
                <a:lnTo>
                  <a:pt x="741760" y="185096"/>
                </a:lnTo>
                <a:lnTo>
                  <a:pt x="744538" y="188274"/>
                </a:lnTo>
                <a:lnTo>
                  <a:pt x="746522" y="192246"/>
                </a:lnTo>
                <a:lnTo>
                  <a:pt x="748110" y="195820"/>
                </a:lnTo>
                <a:lnTo>
                  <a:pt x="748903" y="200190"/>
                </a:lnTo>
                <a:lnTo>
                  <a:pt x="749697" y="204162"/>
                </a:lnTo>
                <a:lnTo>
                  <a:pt x="749697" y="208531"/>
                </a:lnTo>
                <a:lnTo>
                  <a:pt x="749300" y="213297"/>
                </a:lnTo>
                <a:lnTo>
                  <a:pt x="748506" y="217269"/>
                </a:lnTo>
                <a:lnTo>
                  <a:pt x="746919" y="221241"/>
                </a:lnTo>
                <a:lnTo>
                  <a:pt x="745331" y="224816"/>
                </a:lnTo>
                <a:lnTo>
                  <a:pt x="742553" y="228788"/>
                </a:lnTo>
                <a:lnTo>
                  <a:pt x="740172" y="231568"/>
                </a:lnTo>
                <a:lnTo>
                  <a:pt x="736600" y="234746"/>
                </a:lnTo>
                <a:lnTo>
                  <a:pt x="733425" y="237129"/>
                </a:lnTo>
                <a:lnTo>
                  <a:pt x="729456" y="239512"/>
                </a:lnTo>
                <a:lnTo>
                  <a:pt x="722710" y="242690"/>
                </a:lnTo>
                <a:lnTo>
                  <a:pt x="705247" y="251429"/>
                </a:lnTo>
                <a:lnTo>
                  <a:pt x="776685" y="295915"/>
                </a:lnTo>
                <a:lnTo>
                  <a:pt x="813594" y="318953"/>
                </a:lnTo>
                <a:lnTo>
                  <a:pt x="843756" y="338416"/>
                </a:lnTo>
                <a:lnTo>
                  <a:pt x="855266" y="332458"/>
                </a:lnTo>
                <a:lnTo>
                  <a:pt x="867569" y="326500"/>
                </a:lnTo>
                <a:lnTo>
                  <a:pt x="879872" y="321733"/>
                </a:lnTo>
                <a:lnTo>
                  <a:pt x="892175" y="317364"/>
                </a:lnTo>
                <a:lnTo>
                  <a:pt x="905669" y="312995"/>
                </a:lnTo>
                <a:lnTo>
                  <a:pt x="919163" y="309817"/>
                </a:lnTo>
                <a:lnTo>
                  <a:pt x="933847" y="307037"/>
                </a:lnTo>
                <a:lnTo>
                  <a:pt x="948135" y="304256"/>
                </a:lnTo>
                <a:lnTo>
                  <a:pt x="970756" y="301873"/>
                </a:lnTo>
                <a:lnTo>
                  <a:pt x="992188" y="300284"/>
                </a:lnTo>
                <a:lnTo>
                  <a:pt x="1013222" y="299093"/>
                </a:lnTo>
                <a:lnTo>
                  <a:pt x="1033066" y="298696"/>
                </a:lnTo>
                <a:lnTo>
                  <a:pt x="1052513" y="299490"/>
                </a:lnTo>
                <a:lnTo>
                  <a:pt x="1070769" y="301079"/>
                </a:lnTo>
                <a:lnTo>
                  <a:pt x="1088231" y="302668"/>
                </a:lnTo>
                <a:lnTo>
                  <a:pt x="1105297" y="305051"/>
                </a:lnTo>
                <a:lnTo>
                  <a:pt x="1121172" y="308228"/>
                </a:lnTo>
                <a:lnTo>
                  <a:pt x="1137047" y="311803"/>
                </a:lnTo>
                <a:lnTo>
                  <a:pt x="1151731" y="315775"/>
                </a:lnTo>
                <a:lnTo>
                  <a:pt x="1165622" y="320542"/>
                </a:lnTo>
                <a:lnTo>
                  <a:pt x="1179116" y="324911"/>
                </a:lnTo>
                <a:lnTo>
                  <a:pt x="1191816" y="329677"/>
                </a:lnTo>
                <a:lnTo>
                  <a:pt x="1203722" y="335238"/>
                </a:lnTo>
                <a:lnTo>
                  <a:pt x="1215231" y="340004"/>
                </a:lnTo>
                <a:lnTo>
                  <a:pt x="1226741" y="345565"/>
                </a:lnTo>
                <a:lnTo>
                  <a:pt x="1237060" y="351126"/>
                </a:lnTo>
                <a:lnTo>
                  <a:pt x="1256506" y="362645"/>
                </a:lnTo>
                <a:lnTo>
                  <a:pt x="1274366" y="372972"/>
                </a:lnTo>
                <a:lnTo>
                  <a:pt x="1289844" y="382902"/>
                </a:lnTo>
                <a:lnTo>
                  <a:pt x="1304131" y="391641"/>
                </a:lnTo>
                <a:lnTo>
                  <a:pt x="1310878" y="395613"/>
                </a:lnTo>
                <a:lnTo>
                  <a:pt x="1317228" y="398790"/>
                </a:lnTo>
                <a:lnTo>
                  <a:pt x="1323578" y="401968"/>
                </a:lnTo>
                <a:lnTo>
                  <a:pt x="1329135" y="403954"/>
                </a:lnTo>
                <a:lnTo>
                  <a:pt x="1334691" y="405543"/>
                </a:lnTo>
                <a:lnTo>
                  <a:pt x="1340247" y="406337"/>
                </a:lnTo>
                <a:lnTo>
                  <a:pt x="1345406" y="407132"/>
                </a:lnTo>
                <a:lnTo>
                  <a:pt x="1351360" y="407132"/>
                </a:lnTo>
                <a:lnTo>
                  <a:pt x="1358106" y="406734"/>
                </a:lnTo>
                <a:lnTo>
                  <a:pt x="1364853" y="406337"/>
                </a:lnTo>
                <a:lnTo>
                  <a:pt x="1379538" y="404351"/>
                </a:lnTo>
                <a:lnTo>
                  <a:pt x="1395810" y="401173"/>
                </a:lnTo>
                <a:lnTo>
                  <a:pt x="1412081" y="397201"/>
                </a:lnTo>
                <a:lnTo>
                  <a:pt x="1429544" y="392832"/>
                </a:lnTo>
                <a:lnTo>
                  <a:pt x="1446610" y="387669"/>
                </a:lnTo>
                <a:lnTo>
                  <a:pt x="1463675" y="382505"/>
                </a:lnTo>
                <a:lnTo>
                  <a:pt x="1494631" y="371781"/>
                </a:lnTo>
                <a:lnTo>
                  <a:pt x="1520825" y="362645"/>
                </a:lnTo>
                <a:lnTo>
                  <a:pt x="1545035" y="353112"/>
                </a:lnTo>
                <a:lnTo>
                  <a:pt x="1550988" y="357481"/>
                </a:lnTo>
                <a:lnTo>
                  <a:pt x="1557338" y="363439"/>
                </a:lnTo>
                <a:lnTo>
                  <a:pt x="1566069" y="371383"/>
                </a:lnTo>
                <a:lnTo>
                  <a:pt x="1577578" y="382108"/>
                </a:lnTo>
                <a:lnTo>
                  <a:pt x="1589881" y="395215"/>
                </a:lnTo>
                <a:lnTo>
                  <a:pt x="1604963" y="410309"/>
                </a:lnTo>
                <a:lnTo>
                  <a:pt x="1620838" y="428183"/>
                </a:lnTo>
                <a:lnTo>
                  <a:pt x="1638697" y="449235"/>
                </a:lnTo>
                <a:lnTo>
                  <a:pt x="1656953" y="472670"/>
                </a:lnTo>
                <a:lnTo>
                  <a:pt x="1666875" y="485380"/>
                </a:lnTo>
                <a:lnTo>
                  <a:pt x="1676400" y="498885"/>
                </a:lnTo>
                <a:lnTo>
                  <a:pt x="1686719" y="512787"/>
                </a:lnTo>
                <a:lnTo>
                  <a:pt x="1696641" y="527881"/>
                </a:lnTo>
                <a:lnTo>
                  <a:pt x="1707356" y="542974"/>
                </a:lnTo>
                <a:lnTo>
                  <a:pt x="1717675" y="559657"/>
                </a:lnTo>
                <a:lnTo>
                  <a:pt x="1727994" y="576339"/>
                </a:lnTo>
                <a:lnTo>
                  <a:pt x="1738710" y="594213"/>
                </a:lnTo>
                <a:lnTo>
                  <a:pt x="1749425" y="612882"/>
                </a:lnTo>
                <a:lnTo>
                  <a:pt x="1760141" y="632345"/>
                </a:lnTo>
                <a:lnTo>
                  <a:pt x="1770460" y="651808"/>
                </a:lnTo>
                <a:lnTo>
                  <a:pt x="1781175" y="672859"/>
                </a:lnTo>
                <a:lnTo>
                  <a:pt x="1802606" y="715360"/>
                </a:lnTo>
                <a:lnTo>
                  <a:pt x="1810544" y="731645"/>
                </a:lnTo>
                <a:lnTo>
                  <a:pt x="1813322" y="739192"/>
                </a:lnTo>
                <a:lnTo>
                  <a:pt x="1816100" y="745944"/>
                </a:lnTo>
                <a:lnTo>
                  <a:pt x="1817688" y="752300"/>
                </a:lnTo>
                <a:lnTo>
                  <a:pt x="1818878" y="758258"/>
                </a:lnTo>
                <a:lnTo>
                  <a:pt x="1819275" y="764216"/>
                </a:lnTo>
                <a:lnTo>
                  <a:pt x="1819275" y="769379"/>
                </a:lnTo>
                <a:lnTo>
                  <a:pt x="1818481" y="774543"/>
                </a:lnTo>
                <a:lnTo>
                  <a:pt x="1816497" y="778912"/>
                </a:lnTo>
                <a:lnTo>
                  <a:pt x="1814116" y="783679"/>
                </a:lnTo>
                <a:lnTo>
                  <a:pt x="1810544" y="788445"/>
                </a:lnTo>
                <a:lnTo>
                  <a:pt x="1805781" y="792417"/>
                </a:lnTo>
                <a:lnTo>
                  <a:pt x="1801019" y="796786"/>
                </a:lnTo>
                <a:lnTo>
                  <a:pt x="1794272" y="801155"/>
                </a:lnTo>
                <a:lnTo>
                  <a:pt x="1787128" y="805922"/>
                </a:lnTo>
                <a:lnTo>
                  <a:pt x="1778397" y="810688"/>
                </a:lnTo>
                <a:lnTo>
                  <a:pt x="1769269" y="815852"/>
                </a:lnTo>
                <a:lnTo>
                  <a:pt x="1747044" y="826179"/>
                </a:lnTo>
                <a:lnTo>
                  <a:pt x="1720056" y="838492"/>
                </a:lnTo>
                <a:lnTo>
                  <a:pt x="1687910" y="852394"/>
                </a:lnTo>
                <a:lnTo>
                  <a:pt x="1650206" y="868680"/>
                </a:lnTo>
                <a:lnTo>
                  <a:pt x="1607741" y="888142"/>
                </a:lnTo>
                <a:lnTo>
                  <a:pt x="1568450" y="905619"/>
                </a:lnTo>
                <a:lnTo>
                  <a:pt x="1553766" y="911975"/>
                </a:lnTo>
                <a:lnTo>
                  <a:pt x="1541463" y="916344"/>
                </a:lnTo>
                <a:lnTo>
                  <a:pt x="1531144" y="919521"/>
                </a:lnTo>
                <a:lnTo>
                  <a:pt x="1526778" y="920713"/>
                </a:lnTo>
                <a:lnTo>
                  <a:pt x="1522810" y="921507"/>
                </a:lnTo>
                <a:lnTo>
                  <a:pt x="1518841" y="921905"/>
                </a:lnTo>
                <a:lnTo>
                  <a:pt x="1514872" y="921905"/>
                </a:lnTo>
                <a:lnTo>
                  <a:pt x="1511697" y="921507"/>
                </a:lnTo>
                <a:lnTo>
                  <a:pt x="1508522" y="921110"/>
                </a:lnTo>
                <a:lnTo>
                  <a:pt x="1505347" y="920316"/>
                </a:lnTo>
                <a:lnTo>
                  <a:pt x="1502569" y="919521"/>
                </a:lnTo>
                <a:lnTo>
                  <a:pt x="1496219" y="916344"/>
                </a:lnTo>
                <a:lnTo>
                  <a:pt x="1489869" y="912769"/>
                </a:lnTo>
                <a:lnTo>
                  <a:pt x="1482328" y="907605"/>
                </a:lnTo>
                <a:lnTo>
                  <a:pt x="1472803" y="902045"/>
                </a:lnTo>
                <a:lnTo>
                  <a:pt x="1462485" y="895689"/>
                </a:lnTo>
                <a:lnTo>
                  <a:pt x="1449785" y="888540"/>
                </a:lnTo>
                <a:lnTo>
                  <a:pt x="1433910" y="880993"/>
                </a:lnTo>
                <a:lnTo>
                  <a:pt x="1425178" y="876624"/>
                </a:lnTo>
                <a:lnTo>
                  <a:pt x="1415653" y="870666"/>
                </a:lnTo>
                <a:lnTo>
                  <a:pt x="1404541" y="863516"/>
                </a:lnTo>
                <a:lnTo>
                  <a:pt x="1393428" y="854778"/>
                </a:lnTo>
                <a:lnTo>
                  <a:pt x="1381522" y="845642"/>
                </a:lnTo>
                <a:lnTo>
                  <a:pt x="1368822" y="834917"/>
                </a:lnTo>
                <a:lnTo>
                  <a:pt x="1355725" y="823796"/>
                </a:lnTo>
                <a:lnTo>
                  <a:pt x="1342231" y="811483"/>
                </a:lnTo>
                <a:lnTo>
                  <a:pt x="1314053" y="785267"/>
                </a:lnTo>
                <a:lnTo>
                  <a:pt x="1284288" y="757463"/>
                </a:lnTo>
                <a:lnTo>
                  <a:pt x="1254522" y="728468"/>
                </a:lnTo>
                <a:lnTo>
                  <a:pt x="1225153" y="698677"/>
                </a:lnTo>
                <a:lnTo>
                  <a:pt x="1167606" y="642275"/>
                </a:lnTo>
                <a:lnTo>
                  <a:pt x="1141016" y="616457"/>
                </a:lnTo>
                <a:lnTo>
                  <a:pt x="1116806" y="593816"/>
                </a:lnTo>
                <a:lnTo>
                  <a:pt x="1105694" y="583886"/>
                </a:lnTo>
                <a:lnTo>
                  <a:pt x="1094978" y="574751"/>
                </a:lnTo>
                <a:lnTo>
                  <a:pt x="1085453" y="567204"/>
                </a:lnTo>
                <a:lnTo>
                  <a:pt x="1077119" y="560451"/>
                </a:lnTo>
                <a:lnTo>
                  <a:pt x="1069181" y="554890"/>
                </a:lnTo>
                <a:lnTo>
                  <a:pt x="1062435" y="551316"/>
                </a:lnTo>
                <a:lnTo>
                  <a:pt x="1056878" y="548535"/>
                </a:lnTo>
                <a:lnTo>
                  <a:pt x="1054100" y="547741"/>
                </a:lnTo>
                <a:lnTo>
                  <a:pt x="1052116" y="547741"/>
                </a:lnTo>
                <a:lnTo>
                  <a:pt x="1042591" y="547741"/>
                </a:lnTo>
                <a:lnTo>
                  <a:pt x="1028700" y="548535"/>
                </a:lnTo>
                <a:lnTo>
                  <a:pt x="992585" y="550918"/>
                </a:lnTo>
                <a:lnTo>
                  <a:pt x="949325" y="553302"/>
                </a:lnTo>
                <a:lnTo>
                  <a:pt x="902494" y="556479"/>
                </a:lnTo>
                <a:lnTo>
                  <a:pt x="820341" y="562835"/>
                </a:lnTo>
                <a:lnTo>
                  <a:pt x="784622" y="566012"/>
                </a:lnTo>
                <a:lnTo>
                  <a:pt x="760810" y="542180"/>
                </a:lnTo>
                <a:lnTo>
                  <a:pt x="755650" y="532250"/>
                </a:lnTo>
                <a:lnTo>
                  <a:pt x="752078" y="521526"/>
                </a:lnTo>
                <a:lnTo>
                  <a:pt x="748506" y="511596"/>
                </a:lnTo>
                <a:lnTo>
                  <a:pt x="746522" y="500871"/>
                </a:lnTo>
                <a:lnTo>
                  <a:pt x="745331" y="490544"/>
                </a:lnTo>
                <a:lnTo>
                  <a:pt x="744935" y="480217"/>
                </a:lnTo>
                <a:lnTo>
                  <a:pt x="745728" y="470287"/>
                </a:lnTo>
                <a:lnTo>
                  <a:pt x="746919" y="459959"/>
                </a:lnTo>
                <a:lnTo>
                  <a:pt x="748903" y="450029"/>
                </a:lnTo>
                <a:lnTo>
                  <a:pt x="752078" y="440099"/>
                </a:lnTo>
                <a:lnTo>
                  <a:pt x="755650" y="430566"/>
                </a:lnTo>
                <a:lnTo>
                  <a:pt x="760016" y="420636"/>
                </a:lnTo>
                <a:lnTo>
                  <a:pt x="765175" y="411501"/>
                </a:lnTo>
                <a:lnTo>
                  <a:pt x="771128" y="402365"/>
                </a:lnTo>
                <a:lnTo>
                  <a:pt x="777875" y="393229"/>
                </a:lnTo>
                <a:lnTo>
                  <a:pt x="785019" y="384888"/>
                </a:lnTo>
                <a:lnTo>
                  <a:pt x="749697" y="362645"/>
                </a:lnTo>
                <a:lnTo>
                  <a:pt x="711994" y="339210"/>
                </a:lnTo>
                <a:lnTo>
                  <a:pt x="648494" y="300682"/>
                </a:lnTo>
                <a:lnTo>
                  <a:pt x="635000" y="307037"/>
                </a:lnTo>
                <a:lnTo>
                  <a:pt x="617538" y="316172"/>
                </a:lnTo>
                <a:lnTo>
                  <a:pt x="596503" y="327691"/>
                </a:lnTo>
                <a:lnTo>
                  <a:pt x="572294" y="341593"/>
                </a:lnTo>
                <a:lnTo>
                  <a:pt x="545306" y="357879"/>
                </a:lnTo>
                <a:lnTo>
                  <a:pt x="531019" y="367014"/>
                </a:lnTo>
                <a:lnTo>
                  <a:pt x="516335" y="377341"/>
                </a:lnTo>
                <a:lnTo>
                  <a:pt x="500856" y="387669"/>
                </a:lnTo>
                <a:lnTo>
                  <a:pt x="484585" y="399187"/>
                </a:lnTo>
                <a:lnTo>
                  <a:pt x="467915" y="411501"/>
                </a:lnTo>
                <a:lnTo>
                  <a:pt x="450850" y="424211"/>
                </a:lnTo>
                <a:lnTo>
                  <a:pt x="438150" y="434141"/>
                </a:lnTo>
                <a:lnTo>
                  <a:pt x="432990" y="439702"/>
                </a:lnTo>
                <a:lnTo>
                  <a:pt x="415131" y="456782"/>
                </a:lnTo>
                <a:lnTo>
                  <a:pt x="398859" y="473464"/>
                </a:lnTo>
                <a:lnTo>
                  <a:pt x="382984" y="490544"/>
                </a:lnTo>
                <a:lnTo>
                  <a:pt x="368300" y="506829"/>
                </a:lnTo>
                <a:lnTo>
                  <a:pt x="354409" y="523909"/>
                </a:lnTo>
                <a:lnTo>
                  <a:pt x="341312" y="539797"/>
                </a:lnTo>
                <a:lnTo>
                  <a:pt x="329009" y="555685"/>
                </a:lnTo>
                <a:lnTo>
                  <a:pt x="317500" y="570779"/>
                </a:lnTo>
                <a:lnTo>
                  <a:pt x="387350" y="732042"/>
                </a:lnTo>
                <a:lnTo>
                  <a:pt x="401240" y="724098"/>
                </a:lnTo>
                <a:lnTo>
                  <a:pt x="406400" y="721318"/>
                </a:lnTo>
                <a:lnTo>
                  <a:pt x="413147" y="720523"/>
                </a:lnTo>
                <a:lnTo>
                  <a:pt x="419497" y="719729"/>
                </a:lnTo>
                <a:lnTo>
                  <a:pt x="425053" y="719729"/>
                </a:lnTo>
                <a:lnTo>
                  <a:pt x="430609" y="720523"/>
                </a:lnTo>
                <a:lnTo>
                  <a:pt x="436165" y="721715"/>
                </a:lnTo>
                <a:lnTo>
                  <a:pt x="441325" y="722907"/>
                </a:lnTo>
                <a:lnTo>
                  <a:pt x="446484" y="724495"/>
                </a:lnTo>
                <a:lnTo>
                  <a:pt x="450850" y="726482"/>
                </a:lnTo>
                <a:lnTo>
                  <a:pt x="455215" y="729262"/>
                </a:lnTo>
                <a:lnTo>
                  <a:pt x="459581" y="731645"/>
                </a:lnTo>
                <a:lnTo>
                  <a:pt x="463550" y="734823"/>
                </a:lnTo>
                <a:lnTo>
                  <a:pt x="467519" y="738000"/>
                </a:lnTo>
                <a:lnTo>
                  <a:pt x="474265" y="744753"/>
                </a:lnTo>
                <a:lnTo>
                  <a:pt x="481013" y="752300"/>
                </a:lnTo>
                <a:lnTo>
                  <a:pt x="486966" y="759846"/>
                </a:lnTo>
                <a:lnTo>
                  <a:pt x="492125" y="768188"/>
                </a:lnTo>
                <a:lnTo>
                  <a:pt x="502047" y="783281"/>
                </a:lnTo>
                <a:lnTo>
                  <a:pt x="506413" y="790034"/>
                </a:lnTo>
                <a:lnTo>
                  <a:pt x="510778" y="795992"/>
                </a:lnTo>
                <a:lnTo>
                  <a:pt x="515541" y="800361"/>
                </a:lnTo>
                <a:lnTo>
                  <a:pt x="517525" y="802744"/>
                </a:lnTo>
                <a:lnTo>
                  <a:pt x="519510" y="803936"/>
                </a:lnTo>
                <a:lnTo>
                  <a:pt x="525860" y="807511"/>
                </a:lnTo>
                <a:lnTo>
                  <a:pt x="531416" y="811483"/>
                </a:lnTo>
                <a:lnTo>
                  <a:pt x="536972" y="815852"/>
                </a:lnTo>
                <a:lnTo>
                  <a:pt x="541735" y="819427"/>
                </a:lnTo>
                <a:lnTo>
                  <a:pt x="550466" y="827371"/>
                </a:lnTo>
                <a:lnTo>
                  <a:pt x="558006" y="834917"/>
                </a:lnTo>
                <a:lnTo>
                  <a:pt x="564356" y="843259"/>
                </a:lnTo>
                <a:lnTo>
                  <a:pt x="569516" y="850806"/>
                </a:lnTo>
                <a:lnTo>
                  <a:pt x="573881" y="858352"/>
                </a:lnTo>
                <a:lnTo>
                  <a:pt x="577850" y="865899"/>
                </a:lnTo>
                <a:lnTo>
                  <a:pt x="584597" y="879404"/>
                </a:lnTo>
                <a:lnTo>
                  <a:pt x="587375" y="885759"/>
                </a:lnTo>
                <a:lnTo>
                  <a:pt x="590550" y="891717"/>
                </a:lnTo>
                <a:lnTo>
                  <a:pt x="594122" y="896881"/>
                </a:lnTo>
                <a:lnTo>
                  <a:pt x="598091" y="901250"/>
                </a:lnTo>
                <a:lnTo>
                  <a:pt x="602456" y="905619"/>
                </a:lnTo>
                <a:lnTo>
                  <a:pt x="604838" y="907208"/>
                </a:lnTo>
                <a:lnTo>
                  <a:pt x="607616" y="908797"/>
                </a:lnTo>
                <a:lnTo>
                  <a:pt x="613569" y="912372"/>
                </a:lnTo>
                <a:lnTo>
                  <a:pt x="618728" y="915549"/>
                </a:lnTo>
                <a:lnTo>
                  <a:pt x="624285" y="919124"/>
                </a:lnTo>
                <a:lnTo>
                  <a:pt x="629047" y="922699"/>
                </a:lnTo>
                <a:lnTo>
                  <a:pt x="633413" y="926274"/>
                </a:lnTo>
                <a:lnTo>
                  <a:pt x="637778" y="929849"/>
                </a:lnTo>
                <a:lnTo>
                  <a:pt x="645319" y="938190"/>
                </a:lnTo>
                <a:lnTo>
                  <a:pt x="651669" y="946134"/>
                </a:lnTo>
                <a:lnTo>
                  <a:pt x="657622" y="954078"/>
                </a:lnTo>
                <a:lnTo>
                  <a:pt x="661988" y="962022"/>
                </a:lnTo>
                <a:lnTo>
                  <a:pt x="665956" y="969966"/>
                </a:lnTo>
                <a:lnTo>
                  <a:pt x="669528" y="977116"/>
                </a:lnTo>
                <a:lnTo>
                  <a:pt x="671910" y="983868"/>
                </a:lnTo>
                <a:lnTo>
                  <a:pt x="673894" y="990223"/>
                </a:lnTo>
                <a:lnTo>
                  <a:pt x="675085" y="995784"/>
                </a:lnTo>
                <a:lnTo>
                  <a:pt x="677069" y="1003331"/>
                </a:lnTo>
                <a:lnTo>
                  <a:pt x="677466" y="1006509"/>
                </a:lnTo>
                <a:lnTo>
                  <a:pt x="681038" y="1008892"/>
                </a:lnTo>
                <a:lnTo>
                  <a:pt x="691356" y="1016439"/>
                </a:lnTo>
                <a:lnTo>
                  <a:pt x="698103" y="1021999"/>
                </a:lnTo>
                <a:lnTo>
                  <a:pt x="705644" y="1028752"/>
                </a:lnTo>
                <a:lnTo>
                  <a:pt x="713185" y="1036299"/>
                </a:lnTo>
                <a:lnTo>
                  <a:pt x="721519" y="1045037"/>
                </a:lnTo>
                <a:lnTo>
                  <a:pt x="729456" y="1055364"/>
                </a:lnTo>
                <a:lnTo>
                  <a:pt x="733425" y="1060925"/>
                </a:lnTo>
                <a:lnTo>
                  <a:pt x="737394" y="1066486"/>
                </a:lnTo>
                <a:lnTo>
                  <a:pt x="740966" y="1072047"/>
                </a:lnTo>
                <a:lnTo>
                  <a:pt x="744538" y="1078005"/>
                </a:lnTo>
                <a:lnTo>
                  <a:pt x="747316" y="1084757"/>
                </a:lnTo>
                <a:lnTo>
                  <a:pt x="750094" y="1091112"/>
                </a:lnTo>
                <a:lnTo>
                  <a:pt x="753269" y="1097865"/>
                </a:lnTo>
                <a:lnTo>
                  <a:pt x="755253" y="1105014"/>
                </a:lnTo>
                <a:lnTo>
                  <a:pt x="757635" y="1112164"/>
                </a:lnTo>
                <a:lnTo>
                  <a:pt x="759222" y="1120108"/>
                </a:lnTo>
                <a:lnTo>
                  <a:pt x="760016" y="1128052"/>
                </a:lnTo>
                <a:lnTo>
                  <a:pt x="760810" y="1135599"/>
                </a:lnTo>
                <a:lnTo>
                  <a:pt x="760810" y="1143940"/>
                </a:lnTo>
                <a:lnTo>
                  <a:pt x="760413" y="1152281"/>
                </a:lnTo>
                <a:lnTo>
                  <a:pt x="760016" y="1157048"/>
                </a:lnTo>
                <a:lnTo>
                  <a:pt x="759222" y="1162211"/>
                </a:lnTo>
                <a:lnTo>
                  <a:pt x="756841" y="1171347"/>
                </a:lnTo>
                <a:lnTo>
                  <a:pt x="753666" y="1181277"/>
                </a:lnTo>
                <a:lnTo>
                  <a:pt x="749697" y="1190016"/>
                </a:lnTo>
                <a:lnTo>
                  <a:pt x="744935" y="1199151"/>
                </a:lnTo>
                <a:lnTo>
                  <a:pt x="739378" y="1207492"/>
                </a:lnTo>
                <a:lnTo>
                  <a:pt x="733028" y="1216628"/>
                </a:lnTo>
                <a:lnTo>
                  <a:pt x="726281" y="1224572"/>
                </a:lnTo>
                <a:lnTo>
                  <a:pt x="864394" y="1334200"/>
                </a:lnTo>
                <a:lnTo>
                  <a:pt x="871538" y="1340158"/>
                </a:lnTo>
                <a:lnTo>
                  <a:pt x="871935" y="1340555"/>
                </a:lnTo>
                <a:lnTo>
                  <a:pt x="872728" y="1340555"/>
                </a:lnTo>
                <a:lnTo>
                  <a:pt x="891381" y="1356046"/>
                </a:lnTo>
                <a:lnTo>
                  <a:pt x="908050" y="1369153"/>
                </a:lnTo>
                <a:lnTo>
                  <a:pt x="915194" y="1374317"/>
                </a:lnTo>
                <a:lnTo>
                  <a:pt x="921941" y="1379083"/>
                </a:lnTo>
                <a:lnTo>
                  <a:pt x="927894" y="1382658"/>
                </a:lnTo>
                <a:lnTo>
                  <a:pt x="933847" y="1386233"/>
                </a:lnTo>
                <a:lnTo>
                  <a:pt x="939006" y="1388219"/>
                </a:lnTo>
                <a:lnTo>
                  <a:pt x="944563" y="1389808"/>
                </a:lnTo>
                <a:lnTo>
                  <a:pt x="949722" y="1390205"/>
                </a:lnTo>
                <a:lnTo>
                  <a:pt x="954881" y="1390205"/>
                </a:lnTo>
                <a:lnTo>
                  <a:pt x="960041" y="1389411"/>
                </a:lnTo>
                <a:lnTo>
                  <a:pt x="965200" y="1387822"/>
                </a:lnTo>
                <a:lnTo>
                  <a:pt x="971153" y="1385041"/>
                </a:lnTo>
                <a:lnTo>
                  <a:pt x="977106" y="1381467"/>
                </a:lnTo>
                <a:lnTo>
                  <a:pt x="983456" y="1376700"/>
                </a:lnTo>
                <a:lnTo>
                  <a:pt x="990203" y="1371934"/>
                </a:lnTo>
                <a:lnTo>
                  <a:pt x="994966" y="1367962"/>
                </a:lnTo>
                <a:lnTo>
                  <a:pt x="998538" y="1364387"/>
                </a:lnTo>
                <a:lnTo>
                  <a:pt x="1002506" y="1360415"/>
                </a:lnTo>
                <a:lnTo>
                  <a:pt x="1005285" y="1356443"/>
                </a:lnTo>
                <a:lnTo>
                  <a:pt x="1008063" y="1353265"/>
                </a:lnTo>
                <a:lnTo>
                  <a:pt x="1009650" y="1349691"/>
                </a:lnTo>
                <a:lnTo>
                  <a:pt x="1010841" y="1346513"/>
                </a:lnTo>
                <a:lnTo>
                  <a:pt x="1011238" y="1343732"/>
                </a:lnTo>
                <a:lnTo>
                  <a:pt x="1011238" y="1341746"/>
                </a:lnTo>
                <a:lnTo>
                  <a:pt x="1010841" y="1339760"/>
                </a:lnTo>
                <a:lnTo>
                  <a:pt x="1009650" y="1336980"/>
                </a:lnTo>
                <a:lnTo>
                  <a:pt x="1008460" y="1334994"/>
                </a:lnTo>
                <a:lnTo>
                  <a:pt x="1007269" y="1334200"/>
                </a:lnTo>
                <a:lnTo>
                  <a:pt x="972344" y="1296466"/>
                </a:lnTo>
                <a:lnTo>
                  <a:pt x="846138" y="1173333"/>
                </a:lnTo>
                <a:lnTo>
                  <a:pt x="843756" y="1170950"/>
                </a:lnTo>
                <a:lnTo>
                  <a:pt x="841772" y="1168169"/>
                </a:lnTo>
                <a:lnTo>
                  <a:pt x="839788" y="1164992"/>
                </a:lnTo>
                <a:lnTo>
                  <a:pt x="838200" y="1162211"/>
                </a:lnTo>
                <a:lnTo>
                  <a:pt x="837010" y="1158637"/>
                </a:lnTo>
                <a:lnTo>
                  <a:pt x="836216" y="1155856"/>
                </a:lnTo>
                <a:lnTo>
                  <a:pt x="835819" y="1152281"/>
                </a:lnTo>
                <a:lnTo>
                  <a:pt x="835422" y="1149104"/>
                </a:lnTo>
                <a:lnTo>
                  <a:pt x="835819" y="1145529"/>
                </a:lnTo>
                <a:lnTo>
                  <a:pt x="836216" y="1142351"/>
                </a:lnTo>
                <a:lnTo>
                  <a:pt x="836613" y="1138777"/>
                </a:lnTo>
                <a:lnTo>
                  <a:pt x="837803" y="1135996"/>
                </a:lnTo>
                <a:lnTo>
                  <a:pt x="839391" y="1132421"/>
                </a:lnTo>
                <a:lnTo>
                  <a:pt x="840978" y="1129641"/>
                </a:lnTo>
                <a:lnTo>
                  <a:pt x="842963" y="1126861"/>
                </a:lnTo>
                <a:lnTo>
                  <a:pt x="845741" y="1124080"/>
                </a:lnTo>
                <a:lnTo>
                  <a:pt x="848122" y="1121697"/>
                </a:lnTo>
                <a:lnTo>
                  <a:pt x="850900" y="1119314"/>
                </a:lnTo>
                <a:lnTo>
                  <a:pt x="854075" y="1117725"/>
                </a:lnTo>
                <a:lnTo>
                  <a:pt x="856853" y="1116136"/>
                </a:lnTo>
                <a:lnTo>
                  <a:pt x="860028" y="1115342"/>
                </a:lnTo>
                <a:lnTo>
                  <a:pt x="863203" y="1114547"/>
                </a:lnTo>
                <a:lnTo>
                  <a:pt x="866775" y="1113753"/>
                </a:lnTo>
                <a:lnTo>
                  <a:pt x="869950" y="1113753"/>
                </a:lnTo>
                <a:lnTo>
                  <a:pt x="873522" y="1113753"/>
                </a:lnTo>
                <a:lnTo>
                  <a:pt x="876697" y="1114150"/>
                </a:lnTo>
                <a:lnTo>
                  <a:pt x="879872" y="1114944"/>
                </a:lnTo>
                <a:lnTo>
                  <a:pt x="883047" y="1116136"/>
                </a:lnTo>
                <a:lnTo>
                  <a:pt x="886222" y="1117328"/>
                </a:lnTo>
                <a:lnTo>
                  <a:pt x="889000" y="1118916"/>
                </a:lnTo>
                <a:lnTo>
                  <a:pt x="891778" y="1121300"/>
                </a:lnTo>
                <a:lnTo>
                  <a:pt x="894953" y="1123286"/>
                </a:lnTo>
                <a:lnTo>
                  <a:pt x="1063625" y="1287330"/>
                </a:lnTo>
                <a:lnTo>
                  <a:pt x="1063625" y="1286933"/>
                </a:lnTo>
                <a:lnTo>
                  <a:pt x="1071563" y="1294877"/>
                </a:lnTo>
                <a:lnTo>
                  <a:pt x="1073944" y="1298054"/>
                </a:lnTo>
                <a:lnTo>
                  <a:pt x="1092200" y="1315531"/>
                </a:lnTo>
                <a:lnTo>
                  <a:pt x="1110060" y="1332611"/>
                </a:lnTo>
                <a:lnTo>
                  <a:pt x="1117203" y="1339760"/>
                </a:lnTo>
                <a:lnTo>
                  <a:pt x="1123950" y="1345718"/>
                </a:lnTo>
                <a:lnTo>
                  <a:pt x="1130300" y="1350485"/>
                </a:lnTo>
                <a:lnTo>
                  <a:pt x="1135460" y="1354060"/>
                </a:lnTo>
                <a:lnTo>
                  <a:pt x="1141016" y="1356443"/>
                </a:lnTo>
                <a:lnTo>
                  <a:pt x="1145778" y="1358429"/>
                </a:lnTo>
                <a:lnTo>
                  <a:pt x="1150938" y="1359223"/>
                </a:lnTo>
                <a:lnTo>
                  <a:pt x="1155303" y="1358826"/>
                </a:lnTo>
                <a:lnTo>
                  <a:pt x="1160066" y="1357635"/>
                </a:lnTo>
                <a:lnTo>
                  <a:pt x="1164828" y="1354854"/>
                </a:lnTo>
                <a:lnTo>
                  <a:pt x="1169591" y="1351677"/>
                </a:lnTo>
                <a:lnTo>
                  <a:pt x="1175147" y="1347307"/>
                </a:lnTo>
                <a:lnTo>
                  <a:pt x="1181100" y="1341746"/>
                </a:lnTo>
                <a:lnTo>
                  <a:pt x="1187847" y="1335788"/>
                </a:lnTo>
                <a:lnTo>
                  <a:pt x="1193403" y="1330228"/>
                </a:lnTo>
                <a:lnTo>
                  <a:pt x="1198166" y="1324667"/>
                </a:lnTo>
                <a:lnTo>
                  <a:pt x="1201738" y="1319106"/>
                </a:lnTo>
                <a:lnTo>
                  <a:pt x="1205310" y="1313942"/>
                </a:lnTo>
                <a:lnTo>
                  <a:pt x="1207294" y="1309176"/>
                </a:lnTo>
                <a:lnTo>
                  <a:pt x="1209278" y="1304807"/>
                </a:lnTo>
                <a:lnTo>
                  <a:pt x="1210469" y="1300835"/>
                </a:lnTo>
                <a:lnTo>
                  <a:pt x="1211263" y="1297260"/>
                </a:lnTo>
                <a:lnTo>
                  <a:pt x="1211660" y="1293288"/>
                </a:lnTo>
                <a:lnTo>
                  <a:pt x="1211660" y="1290507"/>
                </a:lnTo>
                <a:lnTo>
                  <a:pt x="1211263" y="1287330"/>
                </a:lnTo>
                <a:lnTo>
                  <a:pt x="1210072" y="1284947"/>
                </a:lnTo>
                <a:lnTo>
                  <a:pt x="1208485" y="1280180"/>
                </a:lnTo>
                <a:lnTo>
                  <a:pt x="1206897" y="1277400"/>
                </a:lnTo>
                <a:lnTo>
                  <a:pt x="1161653" y="1233310"/>
                </a:lnTo>
                <a:lnTo>
                  <a:pt x="1159272" y="1230530"/>
                </a:lnTo>
                <a:lnTo>
                  <a:pt x="1156494" y="1227352"/>
                </a:lnTo>
                <a:lnTo>
                  <a:pt x="1154906" y="1224175"/>
                </a:lnTo>
                <a:lnTo>
                  <a:pt x="1153319" y="1220600"/>
                </a:lnTo>
                <a:lnTo>
                  <a:pt x="927894" y="1004920"/>
                </a:lnTo>
                <a:lnTo>
                  <a:pt x="925116" y="1002139"/>
                </a:lnTo>
                <a:lnTo>
                  <a:pt x="923131" y="999359"/>
                </a:lnTo>
                <a:lnTo>
                  <a:pt x="921544" y="996181"/>
                </a:lnTo>
                <a:lnTo>
                  <a:pt x="919560" y="993401"/>
                </a:lnTo>
                <a:lnTo>
                  <a:pt x="918369" y="989826"/>
                </a:lnTo>
                <a:lnTo>
                  <a:pt x="917575" y="986648"/>
                </a:lnTo>
                <a:lnTo>
                  <a:pt x="917178" y="983074"/>
                </a:lnTo>
                <a:lnTo>
                  <a:pt x="916781" y="979896"/>
                </a:lnTo>
                <a:lnTo>
                  <a:pt x="916781" y="976321"/>
                </a:lnTo>
                <a:lnTo>
                  <a:pt x="917178" y="973144"/>
                </a:lnTo>
                <a:lnTo>
                  <a:pt x="917972" y="969569"/>
                </a:lnTo>
                <a:lnTo>
                  <a:pt x="919163" y="966391"/>
                </a:lnTo>
                <a:lnTo>
                  <a:pt x="920750" y="962816"/>
                </a:lnTo>
                <a:lnTo>
                  <a:pt x="922338" y="960036"/>
                </a:lnTo>
                <a:lnTo>
                  <a:pt x="924322" y="956858"/>
                </a:lnTo>
                <a:lnTo>
                  <a:pt x="927100" y="954078"/>
                </a:lnTo>
                <a:lnTo>
                  <a:pt x="929481" y="952092"/>
                </a:lnTo>
                <a:lnTo>
                  <a:pt x="932260" y="949311"/>
                </a:lnTo>
                <a:lnTo>
                  <a:pt x="935435" y="947723"/>
                </a:lnTo>
                <a:lnTo>
                  <a:pt x="938213" y="946134"/>
                </a:lnTo>
                <a:lnTo>
                  <a:pt x="941785" y="944942"/>
                </a:lnTo>
                <a:lnTo>
                  <a:pt x="944960" y="944148"/>
                </a:lnTo>
                <a:lnTo>
                  <a:pt x="948531" y="943353"/>
                </a:lnTo>
                <a:lnTo>
                  <a:pt x="951706" y="942956"/>
                </a:lnTo>
                <a:lnTo>
                  <a:pt x="955278" y="942956"/>
                </a:lnTo>
                <a:lnTo>
                  <a:pt x="958453" y="943353"/>
                </a:lnTo>
                <a:lnTo>
                  <a:pt x="962025" y="944545"/>
                </a:lnTo>
                <a:lnTo>
                  <a:pt x="965200" y="945737"/>
                </a:lnTo>
                <a:lnTo>
                  <a:pt x="968772" y="946928"/>
                </a:lnTo>
                <a:lnTo>
                  <a:pt x="971550" y="948517"/>
                </a:lnTo>
                <a:lnTo>
                  <a:pt x="974725" y="950900"/>
                </a:lnTo>
                <a:lnTo>
                  <a:pt x="977503" y="953284"/>
                </a:lnTo>
                <a:lnTo>
                  <a:pt x="1214041" y="1179291"/>
                </a:lnTo>
                <a:lnTo>
                  <a:pt x="1216819" y="1182469"/>
                </a:lnTo>
                <a:lnTo>
                  <a:pt x="1235472" y="1199946"/>
                </a:lnTo>
                <a:lnTo>
                  <a:pt x="1254125" y="1217422"/>
                </a:lnTo>
                <a:lnTo>
                  <a:pt x="1262063" y="1224572"/>
                </a:lnTo>
                <a:lnTo>
                  <a:pt x="1268810" y="1230530"/>
                </a:lnTo>
                <a:lnTo>
                  <a:pt x="1275556" y="1235694"/>
                </a:lnTo>
                <a:lnTo>
                  <a:pt x="1281510" y="1239269"/>
                </a:lnTo>
                <a:lnTo>
                  <a:pt x="1287066" y="1242049"/>
                </a:lnTo>
                <a:lnTo>
                  <a:pt x="1292622" y="1244035"/>
                </a:lnTo>
                <a:lnTo>
                  <a:pt x="1297385" y="1244432"/>
                </a:lnTo>
                <a:lnTo>
                  <a:pt x="1299766" y="1244432"/>
                </a:lnTo>
                <a:lnTo>
                  <a:pt x="1302147" y="1244035"/>
                </a:lnTo>
                <a:lnTo>
                  <a:pt x="1307306" y="1242843"/>
                </a:lnTo>
                <a:lnTo>
                  <a:pt x="1312863" y="1240063"/>
                </a:lnTo>
                <a:lnTo>
                  <a:pt x="1317625" y="1236885"/>
                </a:lnTo>
                <a:lnTo>
                  <a:pt x="1323578" y="1232516"/>
                </a:lnTo>
                <a:lnTo>
                  <a:pt x="1329928" y="1226955"/>
                </a:lnTo>
                <a:lnTo>
                  <a:pt x="1336675" y="1220600"/>
                </a:lnTo>
                <a:lnTo>
                  <a:pt x="1343422" y="1213848"/>
                </a:lnTo>
                <a:lnTo>
                  <a:pt x="1348978" y="1207492"/>
                </a:lnTo>
                <a:lnTo>
                  <a:pt x="1352947" y="1201932"/>
                </a:lnTo>
                <a:lnTo>
                  <a:pt x="1356122" y="1196371"/>
                </a:lnTo>
                <a:lnTo>
                  <a:pt x="1358503" y="1191207"/>
                </a:lnTo>
                <a:lnTo>
                  <a:pt x="1360488" y="1186044"/>
                </a:lnTo>
                <a:lnTo>
                  <a:pt x="1361281" y="1182072"/>
                </a:lnTo>
                <a:lnTo>
                  <a:pt x="1361678" y="1178099"/>
                </a:lnTo>
                <a:lnTo>
                  <a:pt x="1361281" y="1174922"/>
                </a:lnTo>
                <a:lnTo>
                  <a:pt x="1360885" y="1171744"/>
                </a:lnTo>
                <a:lnTo>
                  <a:pt x="1359694" y="1168964"/>
                </a:lnTo>
                <a:lnTo>
                  <a:pt x="1359297" y="1166581"/>
                </a:lnTo>
                <a:lnTo>
                  <a:pt x="1357710" y="1164197"/>
                </a:lnTo>
                <a:lnTo>
                  <a:pt x="1356916" y="1163006"/>
                </a:lnTo>
                <a:lnTo>
                  <a:pt x="1309688" y="1118519"/>
                </a:lnTo>
                <a:lnTo>
                  <a:pt x="1307703" y="1116533"/>
                </a:lnTo>
                <a:lnTo>
                  <a:pt x="1306116" y="1114150"/>
                </a:lnTo>
                <a:lnTo>
                  <a:pt x="1302544" y="1108986"/>
                </a:lnTo>
                <a:lnTo>
                  <a:pt x="1299369" y="1105412"/>
                </a:lnTo>
                <a:lnTo>
                  <a:pt x="1279128" y="1084757"/>
                </a:lnTo>
                <a:lnTo>
                  <a:pt x="1278335" y="1084360"/>
                </a:lnTo>
                <a:lnTo>
                  <a:pt x="1048941" y="854778"/>
                </a:lnTo>
                <a:lnTo>
                  <a:pt x="1046163" y="851997"/>
                </a:lnTo>
                <a:lnTo>
                  <a:pt x="1044178" y="849217"/>
                </a:lnTo>
                <a:lnTo>
                  <a:pt x="1042591" y="846039"/>
                </a:lnTo>
                <a:lnTo>
                  <a:pt x="1041003" y="843259"/>
                </a:lnTo>
                <a:lnTo>
                  <a:pt x="1039813" y="839684"/>
                </a:lnTo>
                <a:lnTo>
                  <a:pt x="1039019" y="836506"/>
                </a:lnTo>
                <a:lnTo>
                  <a:pt x="1038622" y="832931"/>
                </a:lnTo>
                <a:lnTo>
                  <a:pt x="1038622" y="829754"/>
                </a:lnTo>
                <a:lnTo>
                  <a:pt x="1038622" y="826179"/>
                </a:lnTo>
                <a:lnTo>
                  <a:pt x="1039019" y="823001"/>
                </a:lnTo>
                <a:lnTo>
                  <a:pt x="1039813" y="819427"/>
                </a:lnTo>
                <a:lnTo>
                  <a:pt x="1041003" y="816249"/>
                </a:lnTo>
                <a:lnTo>
                  <a:pt x="1042591" y="813071"/>
                </a:lnTo>
                <a:lnTo>
                  <a:pt x="1044178" y="810291"/>
                </a:lnTo>
                <a:lnTo>
                  <a:pt x="1046163" y="807113"/>
                </a:lnTo>
                <a:lnTo>
                  <a:pt x="1048941" y="804730"/>
                </a:lnTo>
                <a:lnTo>
                  <a:pt x="1051719" y="802347"/>
                </a:lnTo>
                <a:lnTo>
                  <a:pt x="1054100" y="799964"/>
                </a:lnTo>
                <a:lnTo>
                  <a:pt x="1057672" y="798375"/>
                </a:lnTo>
                <a:lnTo>
                  <a:pt x="1060450" y="796786"/>
                </a:lnTo>
                <a:lnTo>
                  <a:pt x="1064022" y="795595"/>
                </a:lnTo>
                <a:lnTo>
                  <a:pt x="1067197" y="794800"/>
                </a:lnTo>
                <a:lnTo>
                  <a:pt x="1070769" y="794006"/>
                </a:lnTo>
                <a:lnTo>
                  <a:pt x="1073944" y="794006"/>
                </a:lnTo>
                <a:lnTo>
                  <a:pt x="1077516" y="794006"/>
                </a:lnTo>
                <a:lnTo>
                  <a:pt x="1080691" y="794800"/>
                </a:lnTo>
                <a:lnTo>
                  <a:pt x="1084263" y="795595"/>
                </a:lnTo>
                <a:lnTo>
                  <a:pt x="1087041" y="796786"/>
                </a:lnTo>
                <a:lnTo>
                  <a:pt x="1090613" y="798375"/>
                </a:lnTo>
                <a:lnTo>
                  <a:pt x="1093391" y="799964"/>
                </a:lnTo>
                <a:lnTo>
                  <a:pt x="1096566" y="802347"/>
                </a:lnTo>
                <a:lnTo>
                  <a:pt x="1098947" y="804730"/>
                </a:lnTo>
                <a:lnTo>
                  <a:pt x="1328738" y="1034313"/>
                </a:lnTo>
                <a:lnTo>
                  <a:pt x="1331119" y="1037093"/>
                </a:lnTo>
                <a:lnTo>
                  <a:pt x="1349375" y="1055364"/>
                </a:lnTo>
                <a:lnTo>
                  <a:pt x="1364456" y="1070061"/>
                </a:lnTo>
                <a:lnTo>
                  <a:pt x="1371600" y="1076813"/>
                </a:lnTo>
                <a:lnTo>
                  <a:pt x="1378347" y="1083168"/>
                </a:lnTo>
                <a:lnTo>
                  <a:pt x="1385094" y="1088729"/>
                </a:lnTo>
                <a:lnTo>
                  <a:pt x="1391444" y="1093496"/>
                </a:lnTo>
                <a:lnTo>
                  <a:pt x="1397397" y="1096673"/>
                </a:lnTo>
                <a:lnTo>
                  <a:pt x="1400175" y="1097865"/>
                </a:lnTo>
                <a:lnTo>
                  <a:pt x="1402953" y="1098659"/>
                </a:lnTo>
                <a:lnTo>
                  <a:pt x="1404541" y="1099056"/>
                </a:lnTo>
                <a:lnTo>
                  <a:pt x="1407716" y="1099851"/>
                </a:lnTo>
                <a:lnTo>
                  <a:pt x="1410891" y="1099056"/>
                </a:lnTo>
                <a:lnTo>
                  <a:pt x="1415653" y="1098262"/>
                </a:lnTo>
                <a:lnTo>
                  <a:pt x="1421210" y="1095879"/>
                </a:lnTo>
                <a:lnTo>
                  <a:pt x="1424385" y="1093893"/>
                </a:lnTo>
                <a:lnTo>
                  <a:pt x="1427956" y="1091112"/>
                </a:lnTo>
                <a:lnTo>
                  <a:pt x="1431528" y="1088729"/>
                </a:lnTo>
                <a:lnTo>
                  <a:pt x="1435894" y="1084757"/>
                </a:lnTo>
                <a:lnTo>
                  <a:pt x="1440260" y="1081182"/>
                </a:lnTo>
                <a:lnTo>
                  <a:pt x="1445419" y="1076019"/>
                </a:lnTo>
                <a:lnTo>
                  <a:pt x="1452166" y="1068869"/>
                </a:lnTo>
                <a:lnTo>
                  <a:pt x="1457325" y="1062514"/>
                </a:lnTo>
                <a:lnTo>
                  <a:pt x="1461294" y="1056159"/>
                </a:lnTo>
                <a:lnTo>
                  <a:pt x="1464866" y="1050201"/>
                </a:lnTo>
                <a:lnTo>
                  <a:pt x="1466850" y="1044640"/>
                </a:lnTo>
                <a:lnTo>
                  <a:pt x="1468835" y="1039873"/>
                </a:lnTo>
                <a:lnTo>
                  <a:pt x="1469628" y="1035504"/>
                </a:lnTo>
                <a:lnTo>
                  <a:pt x="1470025" y="1031135"/>
                </a:lnTo>
                <a:lnTo>
                  <a:pt x="1469628" y="1027560"/>
                </a:lnTo>
                <a:lnTo>
                  <a:pt x="1469231" y="1024383"/>
                </a:lnTo>
                <a:lnTo>
                  <a:pt x="1468041" y="1021602"/>
                </a:lnTo>
                <a:lnTo>
                  <a:pt x="1467247" y="1019616"/>
                </a:lnTo>
                <a:lnTo>
                  <a:pt x="1465660" y="1016041"/>
                </a:lnTo>
                <a:lnTo>
                  <a:pt x="1464866" y="1015247"/>
                </a:lnTo>
                <a:lnTo>
                  <a:pt x="1419225" y="969966"/>
                </a:lnTo>
                <a:lnTo>
                  <a:pt x="1416844" y="967583"/>
                </a:lnTo>
                <a:lnTo>
                  <a:pt x="1414860" y="964802"/>
                </a:lnTo>
                <a:lnTo>
                  <a:pt x="1412478" y="961625"/>
                </a:lnTo>
                <a:lnTo>
                  <a:pt x="1411288" y="958447"/>
                </a:lnTo>
                <a:lnTo>
                  <a:pt x="1410097" y="955270"/>
                </a:lnTo>
                <a:lnTo>
                  <a:pt x="1409303" y="952092"/>
                </a:lnTo>
                <a:lnTo>
                  <a:pt x="1408906" y="948517"/>
                </a:lnTo>
                <a:lnTo>
                  <a:pt x="1408510" y="945339"/>
                </a:lnTo>
                <a:lnTo>
                  <a:pt x="1408906" y="941765"/>
                </a:lnTo>
                <a:lnTo>
                  <a:pt x="1409303" y="938587"/>
                </a:lnTo>
                <a:lnTo>
                  <a:pt x="1410097" y="935012"/>
                </a:lnTo>
                <a:lnTo>
                  <a:pt x="1410891" y="931835"/>
                </a:lnTo>
                <a:lnTo>
                  <a:pt x="1412478" y="928657"/>
                </a:lnTo>
                <a:lnTo>
                  <a:pt x="1414463" y="925479"/>
                </a:lnTo>
                <a:lnTo>
                  <a:pt x="1416447" y="922302"/>
                </a:lnTo>
                <a:lnTo>
                  <a:pt x="1418828" y="919919"/>
                </a:lnTo>
                <a:lnTo>
                  <a:pt x="1421606" y="917535"/>
                </a:lnTo>
                <a:lnTo>
                  <a:pt x="1424385" y="915152"/>
                </a:lnTo>
                <a:lnTo>
                  <a:pt x="1427163" y="913563"/>
                </a:lnTo>
                <a:lnTo>
                  <a:pt x="1430338" y="911975"/>
                </a:lnTo>
                <a:lnTo>
                  <a:pt x="1433513" y="910783"/>
                </a:lnTo>
                <a:lnTo>
                  <a:pt x="1437085" y="909989"/>
                </a:lnTo>
                <a:lnTo>
                  <a:pt x="1440260" y="909194"/>
                </a:lnTo>
                <a:lnTo>
                  <a:pt x="1443831" y="909194"/>
                </a:lnTo>
                <a:lnTo>
                  <a:pt x="1447006" y="909194"/>
                </a:lnTo>
                <a:lnTo>
                  <a:pt x="1450578" y="909989"/>
                </a:lnTo>
                <a:lnTo>
                  <a:pt x="1453753" y="910783"/>
                </a:lnTo>
                <a:lnTo>
                  <a:pt x="1457325" y="911975"/>
                </a:lnTo>
                <a:lnTo>
                  <a:pt x="1460103" y="913166"/>
                </a:lnTo>
                <a:lnTo>
                  <a:pt x="1463278" y="914755"/>
                </a:lnTo>
                <a:lnTo>
                  <a:pt x="1466056" y="917138"/>
                </a:lnTo>
                <a:lnTo>
                  <a:pt x="1469231" y="919521"/>
                </a:lnTo>
                <a:lnTo>
                  <a:pt x="1516460" y="966391"/>
                </a:lnTo>
                <a:lnTo>
                  <a:pt x="1520825" y="971952"/>
                </a:lnTo>
                <a:lnTo>
                  <a:pt x="1525191" y="978307"/>
                </a:lnTo>
                <a:lnTo>
                  <a:pt x="1528763" y="985060"/>
                </a:lnTo>
                <a:lnTo>
                  <a:pt x="1532731" y="993004"/>
                </a:lnTo>
                <a:lnTo>
                  <a:pt x="1535510" y="1001345"/>
                </a:lnTo>
                <a:lnTo>
                  <a:pt x="1538288" y="1010481"/>
                </a:lnTo>
                <a:lnTo>
                  <a:pt x="1539875" y="1020411"/>
                </a:lnTo>
                <a:lnTo>
                  <a:pt x="1540272" y="1025574"/>
                </a:lnTo>
                <a:lnTo>
                  <a:pt x="1540272" y="1030738"/>
                </a:lnTo>
                <a:lnTo>
                  <a:pt x="1540272" y="1035901"/>
                </a:lnTo>
                <a:lnTo>
                  <a:pt x="1539875" y="1041462"/>
                </a:lnTo>
                <a:lnTo>
                  <a:pt x="1539478" y="1047023"/>
                </a:lnTo>
                <a:lnTo>
                  <a:pt x="1538685" y="1052981"/>
                </a:lnTo>
                <a:lnTo>
                  <a:pt x="1537494" y="1058145"/>
                </a:lnTo>
                <a:lnTo>
                  <a:pt x="1535510" y="1064103"/>
                </a:lnTo>
                <a:lnTo>
                  <a:pt x="1533525" y="1070061"/>
                </a:lnTo>
                <a:lnTo>
                  <a:pt x="1531144" y="1076416"/>
                </a:lnTo>
                <a:lnTo>
                  <a:pt x="1527969" y="1082374"/>
                </a:lnTo>
                <a:lnTo>
                  <a:pt x="1525191" y="1088729"/>
                </a:lnTo>
                <a:lnTo>
                  <a:pt x="1521222" y="1094687"/>
                </a:lnTo>
                <a:lnTo>
                  <a:pt x="1517253" y="1101042"/>
                </a:lnTo>
                <a:lnTo>
                  <a:pt x="1512491" y="1107398"/>
                </a:lnTo>
                <a:lnTo>
                  <a:pt x="1507331" y="1113753"/>
                </a:lnTo>
                <a:lnTo>
                  <a:pt x="1501775" y="1120108"/>
                </a:lnTo>
                <a:lnTo>
                  <a:pt x="1495822" y="1126066"/>
                </a:lnTo>
                <a:lnTo>
                  <a:pt x="1485900" y="1135599"/>
                </a:lnTo>
                <a:lnTo>
                  <a:pt x="1479550" y="1141160"/>
                </a:lnTo>
                <a:lnTo>
                  <a:pt x="1472010" y="1147118"/>
                </a:lnTo>
                <a:lnTo>
                  <a:pt x="1463675" y="1152679"/>
                </a:lnTo>
                <a:lnTo>
                  <a:pt x="1453753" y="1158239"/>
                </a:lnTo>
                <a:lnTo>
                  <a:pt x="1448991" y="1161020"/>
                </a:lnTo>
                <a:lnTo>
                  <a:pt x="1443435" y="1163403"/>
                </a:lnTo>
                <a:lnTo>
                  <a:pt x="1437878" y="1165389"/>
                </a:lnTo>
                <a:lnTo>
                  <a:pt x="1432322" y="1166978"/>
                </a:lnTo>
                <a:lnTo>
                  <a:pt x="1432719" y="1172539"/>
                </a:lnTo>
                <a:lnTo>
                  <a:pt x="1432719" y="1178497"/>
                </a:lnTo>
                <a:lnTo>
                  <a:pt x="1432719" y="1184852"/>
                </a:lnTo>
                <a:lnTo>
                  <a:pt x="1432322" y="1190810"/>
                </a:lnTo>
                <a:lnTo>
                  <a:pt x="1431131" y="1197165"/>
                </a:lnTo>
                <a:lnTo>
                  <a:pt x="1429941" y="1203520"/>
                </a:lnTo>
                <a:lnTo>
                  <a:pt x="1427956" y="1210273"/>
                </a:lnTo>
                <a:lnTo>
                  <a:pt x="1425575" y="1217025"/>
                </a:lnTo>
                <a:lnTo>
                  <a:pt x="1422797" y="1223778"/>
                </a:lnTo>
                <a:lnTo>
                  <a:pt x="1419225" y="1230530"/>
                </a:lnTo>
                <a:lnTo>
                  <a:pt x="1415653" y="1237283"/>
                </a:lnTo>
                <a:lnTo>
                  <a:pt x="1410891" y="1244432"/>
                </a:lnTo>
                <a:lnTo>
                  <a:pt x="1405731" y="1251185"/>
                </a:lnTo>
                <a:lnTo>
                  <a:pt x="1399778" y="1258334"/>
                </a:lnTo>
                <a:lnTo>
                  <a:pt x="1393428" y="1265484"/>
                </a:lnTo>
                <a:lnTo>
                  <a:pt x="1386285" y="1272633"/>
                </a:lnTo>
                <a:lnTo>
                  <a:pt x="1379935" y="1278194"/>
                </a:lnTo>
                <a:lnTo>
                  <a:pt x="1374378" y="1283755"/>
                </a:lnTo>
                <a:lnTo>
                  <a:pt x="1368028" y="1288124"/>
                </a:lnTo>
                <a:lnTo>
                  <a:pt x="1362075" y="1292891"/>
                </a:lnTo>
                <a:lnTo>
                  <a:pt x="1356519" y="1296863"/>
                </a:lnTo>
                <a:lnTo>
                  <a:pt x="1350566" y="1300040"/>
                </a:lnTo>
                <a:lnTo>
                  <a:pt x="1345010" y="1303615"/>
                </a:lnTo>
                <a:lnTo>
                  <a:pt x="1339453" y="1305998"/>
                </a:lnTo>
                <a:lnTo>
                  <a:pt x="1334294" y="1308382"/>
                </a:lnTo>
                <a:lnTo>
                  <a:pt x="1328738" y="1310765"/>
                </a:lnTo>
                <a:lnTo>
                  <a:pt x="1323181" y="1312354"/>
                </a:lnTo>
                <a:lnTo>
                  <a:pt x="1318022" y="1313545"/>
                </a:lnTo>
                <a:lnTo>
                  <a:pt x="1312863" y="1314737"/>
                </a:lnTo>
                <a:lnTo>
                  <a:pt x="1307703" y="1315134"/>
                </a:lnTo>
                <a:lnTo>
                  <a:pt x="1302544" y="1315531"/>
                </a:lnTo>
                <a:lnTo>
                  <a:pt x="1297781" y="1315928"/>
                </a:lnTo>
                <a:lnTo>
                  <a:pt x="1293019" y="1315531"/>
                </a:lnTo>
                <a:lnTo>
                  <a:pt x="1288256" y="1315134"/>
                </a:lnTo>
                <a:lnTo>
                  <a:pt x="1279128" y="1313545"/>
                </a:lnTo>
                <a:lnTo>
                  <a:pt x="1276747" y="1322284"/>
                </a:lnTo>
                <a:lnTo>
                  <a:pt x="1273969" y="1331022"/>
                </a:lnTo>
                <a:lnTo>
                  <a:pt x="1270000" y="1339760"/>
                </a:lnTo>
                <a:lnTo>
                  <a:pt x="1265635" y="1348499"/>
                </a:lnTo>
                <a:lnTo>
                  <a:pt x="1260078" y="1358032"/>
                </a:lnTo>
                <a:lnTo>
                  <a:pt x="1253331" y="1366770"/>
                </a:lnTo>
                <a:lnTo>
                  <a:pt x="1245394" y="1375906"/>
                </a:lnTo>
                <a:lnTo>
                  <a:pt x="1236266" y="1385439"/>
                </a:lnTo>
                <a:lnTo>
                  <a:pt x="1230313" y="1391397"/>
                </a:lnTo>
                <a:lnTo>
                  <a:pt x="1224756" y="1396163"/>
                </a:lnTo>
                <a:lnTo>
                  <a:pt x="1219200" y="1401327"/>
                </a:lnTo>
                <a:lnTo>
                  <a:pt x="1213247" y="1405696"/>
                </a:lnTo>
                <a:lnTo>
                  <a:pt x="1207691" y="1409271"/>
                </a:lnTo>
                <a:lnTo>
                  <a:pt x="1202135" y="1413243"/>
                </a:lnTo>
                <a:lnTo>
                  <a:pt x="1196578" y="1416023"/>
                </a:lnTo>
                <a:lnTo>
                  <a:pt x="1191419" y="1419201"/>
                </a:lnTo>
                <a:lnTo>
                  <a:pt x="1185863" y="1421584"/>
                </a:lnTo>
                <a:lnTo>
                  <a:pt x="1180703" y="1423173"/>
                </a:lnTo>
                <a:lnTo>
                  <a:pt x="1175544" y="1425159"/>
                </a:lnTo>
                <a:lnTo>
                  <a:pt x="1170781" y="1426748"/>
                </a:lnTo>
                <a:lnTo>
                  <a:pt x="1165622" y="1427542"/>
                </a:lnTo>
                <a:lnTo>
                  <a:pt x="1160463" y="1428336"/>
                </a:lnTo>
                <a:lnTo>
                  <a:pt x="1155700" y="1428734"/>
                </a:lnTo>
                <a:lnTo>
                  <a:pt x="1150938" y="1428734"/>
                </a:lnTo>
                <a:lnTo>
                  <a:pt x="1144588" y="1428734"/>
                </a:lnTo>
                <a:lnTo>
                  <a:pt x="1137841" y="1427939"/>
                </a:lnTo>
                <a:lnTo>
                  <a:pt x="1131491" y="1426748"/>
                </a:lnTo>
                <a:lnTo>
                  <a:pt x="1125538" y="1425159"/>
                </a:lnTo>
                <a:lnTo>
                  <a:pt x="1119188" y="1422776"/>
                </a:lnTo>
                <a:lnTo>
                  <a:pt x="1113235" y="1420392"/>
                </a:lnTo>
                <a:lnTo>
                  <a:pt x="1107281" y="1417215"/>
                </a:lnTo>
                <a:lnTo>
                  <a:pt x="1101725" y="1414037"/>
                </a:lnTo>
                <a:lnTo>
                  <a:pt x="1096566" y="1410462"/>
                </a:lnTo>
                <a:lnTo>
                  <a:pt x="1090613" y="1406888"/>
                </a:lnTo>
                <a:lnTo>
                  <a:pt x="1079897" y="1398943"/>
                </a:lnTo>
                <a:lnTo>
                  <a:pt x="1069975" y="1390205"/>
                </a:lnTo>
                <a:lnTo>
                  <a:pt x="1059656" y="1381069"/>
                </a:lnTo>
                <a:lnTo>
                  <a:pt x="1056878" y="1385836"/>
                </a:lnTo>
                <a:lnTo>
                  <a:pt x="1053703" y="1390205"/>
                </a:lnTo>
                <a:lnTo>
                  <a:pt x="1050131" y="1394971"/>
                </a:lnTo>
                <a:lnTo>
                  <a:pt x="1046163" y="1399738"/>
                </a:lnTo>
                <a:lnTo>
                  <a:pt x="1042194" y="1404107"/>
                </a:lnTo>
                <a:lnTo>
                  <a:pt x="1037431" y="1408874"/>
                </a:lnTo>
                <a:lnTo>
                  <a:pt x="1032669" y="1413640"/>
                </a:lnTo>
                <a:lnTo>
                  <a:pt x="1027113" y="1417612"/>
                </a:lnTo>
                <a:lnTo>
                  <a:pt x="1016794" y="1425953"/>
                </a:lnTo>
                <a:lnTo>
                  <a:pt x="1006475" y="1432706"/>
                </a:lnTo>
                <a:lnTo>
                  <a:pt x="996553" y="1437869"/>
                </a:lnTo>
                <a:lnTo>
                  <a:pt x="986631" y="1442238"/>
                </a:lnTo>
                <a:lnTo>
                  <a:pt x="977503" y="1445813"/>
                </a:lnTo>
                <a:lnTo>
                  <a:pt x="968772" y="1447799"/>
                </a:lnTo>
                <a:lnTo>
                  <a:pt x="959644" y="1448991"/>
                </a:lnTo>
                <a:lnTo>
                  <a:pt x="950913" y="1449388"/>
                </a:lnTo>
                <a:lnTo>
                  <a:pt x="944166" y="1449388"/>
                </a:lnTo>
                <a:lnTo>
                  <a:pt x="937419" y="1448594"/>
                </a:lnTo>
                <a:lnTo>
                  <a:pt x="930672" y="1447402"/>
                </a:lnTo>
                <a:lnTo>
                  <a:pt x="923925" y="1445416"/>
                </a:lnTo>
                <a:lnTo>
                  <a:pt x="917575" y="1443033"/>
                </a:lnTo>
                <a:lnTo>
                  <a:pt x="911225" y="1440650"/>
                </a:lnTo>
                <a:lnTo>
                  <a:pt x="905272" y="1437472"/>
                </a:lnTo>
                <a:lnTo>
                  <a:pt x="898922" y="1434294"/>
                </a:lnTo>
                <a:lnTo>
                  <a:pt x="893366" y="1430720"/>
                </a:lnTo>
                <a:lnTo>
                  <a:pt x="887810" y="1427145"/>
                </a:lnTo>
                <a:lnTo>
                  <a:pt x="876300" y="1419201"/>
                </a:lnTo>
                <a:lnTo>
                  <a:pt x="865188" y="1410462"/>
                </a:lnTo>
                <a:lnTo>
                  <a:pt x="854472" y="1402121"/>
                </a:lnTo>
                <a:lnTo>
                  <a:pt x="837803" y="1388616"/>
                </a:lnTo>
                <a:lnTo>
                  <a:pt x="835422" y="1386630"/>
                </a:lnTo>
                <a:lnTo>
                  <a:pt x="681435" y="1264689"/>
                </a:lnTo>
                <a:lnTo>
                  <a:pt x="673497" y="1270647"/>
                </a:lnTo>
                <a:lnTo>
                  <a:pt x="665560" y="1275414"/>
                </a:lnTo>
                <a:lnTo>
                  <a:pt x="649685" y="1285741"/>
                </a:lnTo>
                <a:lnTo>
                  <a:pt x="633016" y="1294480"/>
                </a:lnTo>
                <a:lnTo>
                  <a:pt x="617538" y="1302026"/>
                </a:lnTo>
                <a:lnTo>
                  <a:pt x="602456" y="1308382"/>
                </a:lnTo>
                <a:lnTo>
                  <a:pt x="588963" y="1313148"/>
                </a:lnTo>
                <a:lnTo>
                  <a:pt x="576660" y="1317120"/>
                </a:lnTo>
                <a:lnTo>
                  <a:pt x="571103" y="1318312"/>
                </a:lnTo>
                <a:lnTo>
                  <a:pt x="565944" y="1319106"/>
                </a:lnTo>
                <a:lnTo>
                  <a:pt x="561975" y="1319503"/>
                </a:lnTo>
                <a:lnTo>
                  <a:pt x="557610" y="1319503"/>
                </a:lnTo>
                <a:lnTo>
                  <a:pt x="553641" y="1319106"/>
                </a:lnTo>
                <a:lnTo>
                  <a:pt x="550069" y="1318312"/>
                </a:lnTo>
                <a:lnTo>
                  <a:pt x="546497" y="1317517"/>
                </a:lnTo>
                <a:lnTo>
                  <a:pt x="543719" y="1315531"/>
                </a:lnTo>
                <a:lnTo>
                  <a:pt x="540941" y="1313942"/>
                </a:lnTo>
                <a:lnTo>
                  <a:pt x="538163" y="1312354"/>
                </a:lnTo>
                <a:lnTo>
                  <a:pt x="535781" y="1309970"/>
                </a:lnTo>
                <a:lnTo>
                  <a:pt x="533003" y="1307587"/>
                </a:lnTo>
                <a:lnTo>
                  <a:pt x="529431" y="1302026"/>
                </a:lnTo>
                <a:lnTo>
                  <a:pt x="525860" y="1296466"/>
                </a:lnTo>
                <a:lnTo>
                  <a:pt x="523478" y="1290507"/>
                </a:lnTo>
                <a:lnTo>
                  <a:pt x="521891" y="1284152"/>
                </a:lnTo>
                <a:lnTo>
                  <a:pt x="519906" y="1278194"/>
                </a:lnTo>
                <a:lnTo>
                  <a:pt x="518716" y="1272236"/>
                </a:lnTo>
                <a:lnTo>
                  <a:pt x="518319" y="1267073"/>
                </a:lnTo>
                <a:lnTo>
                  <a:pt x="517525" y="1259526"/>
                </a:lnTo>
                <a:lnTo>
                  <a:pt x="517525" y="1256745"/>
                </a:lnTo>
                <a:lnTo>
                  <a:pt x="517525" y="1255554"/>
                </a:lnTo>
                <a:lnTo>
                  <a:pt x="516731" y="1252376"/>
                </a:lnTo>
                <a:lnTo>
                  <a:pt x="515541" y="1248007"/>
                </a:lnTo>
                <a:lnTo>
                  <a:pt x="514350" y="1245624"/>
                </a:lnTo>
                <a:lnTo>
                  <a:pt x="512366" y="1243638"/>
                </a:lnTo>
                <a:lnTo>
                  <a:pt x="509985" y="1240857"/>
                </a:lnTo>
                <a:lnTo>
                  <a:pt x="507603" y="1239269"/>
                </a:lnTo>
                <a:lnTo>
                  <a:pt x="504031" y="1237283"/>
                </a:lnTo>
                <a:lnTo>
                  <a:pt x="499666" y="1236091"/>
                </a:lnTo>
                <a:lnTo>
                  <a:pt x="495300" y="1235296"/>
                </a:lnTo>
                <a:lnTo>
                  <a:pt x="489744" y="1234502"/>
                </a:lnTo>
                <a:lnTo>
                  <a:pt x="483394" y="1234502"/>
                </a:lnTo>
                <a:lnTo>
                  <a:pt x="475853" y="1235694"/>
                </a:lnTo>
                <a:lnTo>
                  <a:pt x="471884" y="1236091"/>
                </a:lnTo>
                <a:lnTo>
                  <a:pt x="467915" y="1235694"/>
                </a:lnTo>
                <a:lnTo>
                  <a:pt x="463947" y="1234105"/>
                </a:lnTo>
                <a:lnTo>
                  <a:pt x="459978" y="1232119"/>
                </a:lnTo>
                <a:lnTo>
                  <a:pt x="455612" y="1229736"/>
                </a:lnTo>
                <a:lnTo>
                  <a:pt x="451247" y="1226558"/>
                </a:lnTo>
                <a:lnTo>
                  <a:pt x="447278" y="1222983"/>
                </a:lnTo>
                <a:lnTo>
                  <a:pt x="442912" y="1219011"/>
                </a:lnTo>
                <a:lnTo>
                  <a:pt x="439340" y="1214245"/>
                </a:lnTo>
                <a:lnTo>
                  <a:pt x="434975" y="1209876"/>
                </a:lnTo>
                <a:lnTo>
                  <a:pt x="427037" y="1199151"/>
                </a:lnTo>
                <a:lnTo>
                  <a:pt x="419100" y="1187235"/>
                </a:lnTo>
                <a:lnTo>
                  <a:pt x="411559" y="1175716"/>
                </a:lnTo>
                <a:lnTo>
                  <a:pt x="404415" y="1163800"/>
                </a:lnTo>
                <a:lnTo>
                  <a:pt x="398065" y="1151884"/>
                </a:lnTo>
                <a:lnTo>
                  <a:pt x="388144" y="1130833"/>
                </a:lnTo>
                <a:lnTo>
                  <a:pt x="381000" y="1116136"/>
                </a:lnTo>
                <a:lnTo>
                  <a:pt x="379015" y="1110575"/>
                </a:lnTo>
                <a:lnTo>
                  <a:pt x="379015" y="1108589"/>
                </a:lnTo>
                <a:lnTo>
                  <a:pt x="379015" y="1102631"/>
                </a:lnTo>
                <a:lnTo>
                  <a:pt x="379015" y="1099056"/>
                </a:lnTo>
                <a:lnTo>
                  <a:pt x="378619" y="1094687"/>
                </a:lnTo>
                <a:lnTo>
                  <a:pt x="377428" y="1089921"/>
                </a:lnTo>
                <a:lnTo>
                  <a:pt x="375840" y="1085154"/>
                </a:lnTo>
                <a:lnTo>
                  <a:pt x="374253" y="1080388"/>
                </a:lnTo>
                <a:lnTo>
                  <a:pt x="371872" y="1075622"/>
                </a:lnTo>
                <a:lnTo>
                  <a:pt x="368300" y="1070855"/>
                </a:lnTo>
                <a:lnTo>
                  <a:pt x="363934" y="1066883"/>
                </a:lnTo>
                <a:lnTo>
                  <a:pt x="361553" y="1064500"/>
                </a:lnTo>
                <a:lnTo>
                  <a:pt x="359172" y="1062514"/>
                </a:lnTo>
                <a:lnTo>
                  <a:pt x="355997" y="1060925"/>
                </a:lnTo>
                <a:lnTo>
                  <a:pt x="352822" y="1059336"/>
                </a:lnTo>
                <a:lnTo>
                  <a:pt x="349250" y="1057747"/>
                </a:lnTo>
                <a:lnTo>
                  <a:pt x="345678" y="1056556"/>
                </a:lnTo>
                <a:lnTo>
                  <a:pt x="341312" y="1055761"/>
                </a:lnTo>
                <a:lnTo>
                  <a:pt x="336947" y="1054967"/>
                </a:lnTo>
                <a:lnTo>
                  <a:pt x="332581" y="1054173"/>
                </a:lnTo>
                <a:lnTo>
                  <a:pt x="328215" y="1052981"/>
                </a:lnTo>
                <a:lnTo>
                  <a:pt x="323453" y="1050598"/>
                </a:lnTo>
                <a:lnTo>
                  <a:pt x="319484" y="1048612"/>
                </a:lnTo>
                <a:lnTo>
                  <a:pt x="315119" y="1046229"/>
                </a:lnTo>
                <a:lnTo>
                  <a:pt x="311150" y="1043051"/>
                </a:lnTo>
                <a:lnTo>
                  <a:pt x="307181" y="1039476"/>
                </a:lnTo>
                <a:lnTo>
                  <a:pt x="303212" y="1035504"/>
                </a:lnTo>
                <a:lnTo>
                  <a:pt x="299640" y="1031532"/>
                </a:lnTo>
                <a:lnTo>
                  <a:pt x="295672" y="1027163"/>
                </a:lnTo>
                <a:lnTo>
                  <a:pt x="288528" y="1017233"/>
                </a:lnTo>
                <a:lnTo>
                  <a:pt x="281781" y="1006906"/>
                </a:lnTo>
                <a:lnTo>
                  <a:pt x="275431" y="994990"/>
                </a:lnTo>
                <a:lnTo>
                  <a:pt x="269081" y="982676"/>
                </a:lnTo>
                <a:lnTo>
                  <a:pt x="263922" y="969569"/>
                </a:lnTo>
                <a:lnTo>
                  <a:pt x="258762" y="956064"/>
                </a:lnTo>
                <a:lnTo>
                  <a:pt x="254000" y="942559"/>
                </a:lnTo>
                <a:lnTo>
                  <a:pt x="250031" y="928657"/>
                </a:lnTo>
                <a:lnTo>
                  <a:pt x="246062" y="914755"/>
                </a:lnTo>
                <a:lnTo>
                  <a:pt x="242887" y="901250"/>
                </a:lnTo>
                <a:lnTo>
                  <a:pt x="239712" y="888142"/>
                </a:lnTo>
                <a:lnTo>
                  <a:pt x="239315" y="884568"/>
                </a:lnTo>
                <a:lnTo>
                  <a:pt x="238919" y="880993"/>
                </a:lnTo>
                <a:lnTo>
                  <a:pt x="239315" y="877418"/>
                </a:lnTo>
                <a:lnTo>
                  <a:pt x="239712" y="873843"/>
                </a:lnTo>
                <a:lnTo>
                  <a:pt x="240109" y="870268"/>
                </a:lnTo>
                <a:lnTo>
                  <a:pt x="240903" y="866296"/>
                </a:lnTo>
                <a:lnTo>
                  <a:pt x="244078" y="859147"/>
                </a:lnTo>
                <a:lnTo>
                  <a:pt x="247253" y="851600"/>
                </a:lnTo>
                <a:lnTo>
                  <a:pt x="252015" y="844053"/>
                </a:lnTo>
                <a:lnTo>
                  <a:pt x="257572" y="836506"/>
                </a:lnTo>
                <a:lnTo>
                  <a:pt x="263525" y="828959"/>
                </a:lnTo>
                <a:lnTo>
                  <a:pt x="270272" y="821015"/>
                </a:lnTo>
                <a:lnTo>
                  <a:pt x="277415" y="813469"/>
                </a:lnTo>
                <a:lnTo>
                  <a:pt x="284956" y="806319"/>
                </a:lnTo>
                <a:lnTo>
                  <a:pt x="292894" y="799169"/>
                </a:lnTo>
                <a:lnTo>
                  <a:pt x="301228" y="792020"/>
                </a:lnTo>
                <a:lnTo>
                  <a:pt x="309562" y="784870"/>
                </a:lnTo>
                <a:lnTo>
                  <a:pt x="327422" y="771762"/>
                </a:lnTo>
                <a:lnTo>
                  <a:pt x="271065" y="641480"/>
                </a:lnTo>
                <a:lnTo>
                  <a:pt x="259953" y="660546"/>
                </a:lnTo>
                <a:lnTo>
                  <a:pt x="252015" y="674448"/>
                </a:lnTo>
                <a:lnTo>
                  <a:pt x="245665" y="687159"/>
                </a:lnTo>
                <a:lnTo>
                  <a:pt x="243681" y="690733"/>
                </a:lnTo>
                <a:lnTo>
                  <a:pt x="240903" y="694308"/>
                </a:lnTo>
                <a:lnTo>
                  <a:pt x="238125" y="697486"/>
                </a:lnTo>
                <a:lnTo>
                  <a:pt x="234950" y="700266"/>
                </a:lnTo>
                <a:lnTo>
                  <a:pt x="231378" y="702649"/>
                </a:lnTo>
                <a:lnTo>
                  <a:pt x="227409" y="704635"/>
                </a:lnTo>
                <a:lnTo>
                  <a:pt x="223837" y="705827"/>
                </a:lnTo>
                <a:lnTo>
                  <a:pt x="219472" y="707019"/>
                </a:lnTo>
                <a:lnTo>
                  <a:pt x="213519" y="707416"/>
                </a:lnTo>
                <a:lnTo>
                  <a:pt x="209947" y="707416"/>
                </a:lnTo>
                <a:lnTo>
                  <a:pt x="206375" y="707019"/>
                </a:lnTo>
                <a:lnTo>
                  <a:pt x="203200" y="705827"/>
                </a:lnTo>
                <a:lnTo>
                  <a:pt x="199628" y="704635"/>
                </a:lnTo>
                <a:lnTo>
                  <a:pt x="196850" y="703047"/>
                </a:lnTo>
                <a:lnTo>
                  <a:pt x="193675" y="701458"/>
                </a:lnTo>
                <a:lnTo>
                  <a:pt x="190897" y="699075"/>
                </a:lnTo>
                <a:lnTo>
                  <a:pt x="188119" y="696691"/>
                </a:lnTo>
                <a:lnTo>
                  <a:pt x="9922" y="515568"/>
                </a:lnTo>
                <a:lnTo>
                  <a:pt x="7937" y="513184"/>
                </a:lnTo>
                <a:lnTo>
                  <a:pt x="5953" y="510801"/>
                </a:lnTo>
                <a:lnTo>
                  <a:pt x="3969" y="508021"/>
                </a:lnTo>
                <a:lnTo>
                  <a:pt x="2778" y="505240"/>
                </a:lnTo>
                <a:lnTo>
                  <a:pt x="1587" y="502063"/>
                </a:lnTo>
                <a:lnTo>
                  <a:pt x="794" y="499282"/>
                </a:lnTo>
                <a:lnTo>
                  <a:pt x="397" y="496105"/>
                </a:lnTo>
                <a:lnTo>
                  <a:pt x="0" y="493324"/>
                </a:lnTo>
                <a:lnTo>
                  <a:pt x="0" y="490147"/>
                </a:lnTo>
                <a:lnTo>
                  <a:pt x="0" y="486969"/>
                </a:lnTo>
                <a:lnTo>
                  <a:pt x="397" y="484189"/>
                </a:lnTo>
                <a:lnTo>
                  <a:pt x="1190" y="481011"/>
                </a:lnTo>
                <a:lnTo>
                  <a:pt x="1984" y="477833"/>
                </a:lnTo>
                <a:lnTo>
                  <a:pt x="3175" y="475053"/>
                </a:lnTo>
                <a:lnTo>
                  <a:pt x="4762" y="472273"/>
                </a:lnTo>
                <a:lnTo>
                  <a:pt x="7144" y="469889"/>
                </a:lnTo>
                <a:lnTo>
                  <a:pt x="12700" y="461548"/>
                </a:lnTo>
                <a:lnTo>
                  <a:pt x="26987" y="444071"/>
                </a:lnTo>
                <a:lnTo>
                  <a:pt x="48419" y="417062"/>
                </a:lnTo>
                <a:lnTo>
                  <a:pt x="76597" y="382902"/>
                </a:lnTo>
                <a:lnTo>
                  <a:pt x="92869" y="363439"/>
                </a:lnTo>
                <a:lnTo>
                  <a:pt x="111125" y="342785"/>
                </a:lnTo>
                <a:lnTo>
                  <a:pt x="130572" y="320939"/>
                </a:lnTo>
                <a:lnTo>
                  <a:pt x="151209" y="297901"/>
                </a:lnTo>
                <a:lnTo>
                  <a:pt x="173037" y="274069"/>
                </a:lnTo>
                <a:lnTo>
                  <a:pt x="196453" y="249840"/>
                </a:lnTo>
                <a:lnTo>
                  <a:pt x="220265" y="224816"/>
                </a:lnTo>
                <a:lnTo>
                  <a:pt x="245269" y="200190"/>
                </a:lnTo>
                <a:lnTo>
                  <a:pt x="258365" y="187479"/>
                </a:lnTo>
                <a:lnTo>
                  <a:pt x="271462" y="175166"/>
                </a:lnTo>
                <a:lnTo>
                  <a:pt x="284162" y="163647"/>
                </a:lnTo>
                <a:lnTo>
                  <a:pt x="297259" y="152525"/>
                </a:lnTo>
                <a:lnTo>
                  <a:pt x="321865" y="131474"/>
                </a:lnTo>
                <a:lnTo>
                  <a:pt x="346472" y="112011"/>
                </a:lnTo>
                <a:lnTo>
                  <a:pt x="369887" y="94137"/>
                </a:lnTo>
                <a:lnTo>
                  <a:pt x="392906" y="78646"/>
                </a:lnTo>
                <a:lnTo>
                  <a:pt x="413940" y="64347"/>
                </a:lnTo>
                <a:lnTo>
                  <a:pt x="434181" y="51239"/>
                </a:lnTo>
                <a:lnTo>
                  <a:pt x="452040" y="40117"/>
                </a:lnTo>
                <a:lnTo>
                  <a:pt x="469106" y="30584"/>
                </a:lnTo>
                <a:lnTo>
                  <a:pt x="483791" y="22640"/>
                </a:lnTo>
                <a:lnTo>
                  <a:pt x="496491" y="15888"/>
                </a:lnTo>
                <a:lnTo>
                  <a:pt x="514747" y="6752"/>
                </a:lnTo>
                <a:lnTo>
                  <a:pt x="522685" y="3178"/>
                </a:lnTo>
                <a:lnTo>
                  <a:pt x="527447" y="1192"/>
                </a:lnTo>
                <a:lnTo>
                  <a:pt x="532606" y="397"/>
                </a:lnTo>
                <a:lnTo>
                  <a:pt x="53776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0" name="矩形 27"/>
          <p:cNvSpPr>
            <a:spLocks noChangeArrowheads="1"/>
          </p:cNvSpPr>
          <p:nvPr/>
        </p:nvSpPr>
        <p:spPr bwMode="auto">
          <a:xfrm>
            <a:off x="9285288" y="2970213"/>
            <a:ext cx="1538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添加标题</a:t>
            </a:r>
          </a:p>
        </p:txBody>
      </p:sp>
      <p:sp>
        <p:nvSpPr>
          <p:cNvPr id="11" name="矩形 117"/>
          <p:cNvSpPr>
            <a:spLocks noChangeArrowheads="1"/>
          </p:cNvSpPr>
          <p:nvPr/>
        </p:nvSpPr>
        <p:spPr bwMode="auto">
          <a:xfrm>
            <a:off x="1825625" y="4367213"/>
            <a:ext cx="203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点击添加标题</a:t>
            </a:r>
            <a:endParaRPr lang="zh-CN" altLang="en-US"/>
          </a:p>
        </p:txBody>
      </p:sp>
      <p:sp>
        <p:nvSpPr>
          <p:cNvPr id="12" name="矩形 124"/>
          <p:cNvSpPr>
            <a:spLocks noChangeArrowheads="1"/>
          </p:cNvSpPr>
          <p:nvPr/>
        </p:nvSpPr>
        <p:spPr bwMode="auto">
          <a:xfrm>
            <a:off x="1825625" y="4879975"/>
            <a:ext cx="85439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燕子去了，有再来的时候；杨柳枯了，有再青的时候；桃花谢了，</a:t>
            </a:r>
          </a:p>
        </p:txBody>
      </p:sp>
      <p:sp>
        <p:nvSpPr>
          <p:cNvPr id="13" name="直接连接符 31"/>
          <p:cNvSpPr>
            <a:spLocks noChangeShapeType="1"/>
          </p:cNvSpPr>
          <p:nvPr/>
        </p:nvSpPr>
        <p:spPr bwMode="auto">
          <a:xfrm>
            <a:off x="1920875" y="4829175"/>
            <a:ext cx="1851025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895080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/>
      <p:bldP spid="5" grpId="0" animBg="1"/>
      <p:bldP spid="6" grpId="0" animBg="1"/>
      <p:bldP spid="7" grpId="0"/>
      <p:bldP spid="8" grpId="0" animBg="1"/>
      <p:bldP spid="9" grpId="0" animBg="1"/>
      <p:bldP spid="10" grpId="0"/>
      <p:bldP spid="11" grpId="0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Other_1"/>
          <p:cNvSpPr>
            <a:spLocks noEditPoints="1" noChangeArrowheads="1"/>
          </p:cNvSpPr>
          <p:nvPr/>
        </p:nvSpPr>
        <p:spPr bwMode="auto">
          <a:xfrm>
            <a:off x="5347607" y="2596924"/>
            <a:ext cx="1816100" cy="1816100"/>
          </a:xfrm>
          <a:custGeom>
            <a:avLst/>
            <a:gdLst>
              <a:gd name="T0" fmla="*/ 2147483647 w 211"/>
              <a:gd name="T1" fmla="*/ 2147483647 h 211"/>
              <a:gd name="T2" fmla="*/ 2147483647 w 211"/>
              <a:gd name="T3" fmla="*/ 0 h 211"/>
              <a:gd name="T4" fmla="*/ 2147483647 w 211"/>
              <a:gd name="T5" fmla="*/ 2147483647 h 211"/>
              <a:gd name="T6" fmla="*/ 2147483647 w 211"/>
              <a:gd name="T7" fmla="*/ 2147483647 h 211"/>
              <a:gd name="T8" fmla="*/ 2147483647 w 211"/>
              <a:gd name="T9" fmla="*/ 2147483647 h 211"/>
              <a:gd name="T10" fmla="*/ 2147483647 w 211"/>
              <a:gd name="T11" fmla="*/ 2147483647 h 211"/>
              <a:gd name="T12" fmla="*/ 2147483647 w 211"/>
              <a:gd name="T13" fmla="*/ 2147483647 h 211"/>
              <a:gd name="T14" fmla="*/ 2147483647 w 211"/>
              <a:gd name="T15" fmla="*/ 2147483647 h 211"/>
              <a:gd name="T16" fmla="*/ 0 w 211"/>
              <a:gd name="T17" fmla="*/ 2147483647 h 211"/>
              <a:gd name="T18" fmla="*/ 2147483647 w 211"/>
              <a:gd name="T19" fmla="*/ 2147483647 h 211"/>
              <a:gd name="T20" fmla="*/ 2147483647 w 211"/>
              <a:gd name="T21" fmla="*/ 2147483647 h 211"/>
              <a:gd name="T22" fmla="*/ 2147483647 w 211"/>
              <a:gd name="T23" fmla="*/ 2147483647 h 211"/>
              <a:gd name="T24" fmla="*/ 2147483647 w 211"/>
              <a:gd name="T25" fmla="*/ 2147483647 h 211"/>
              <a:gd name="T26" fmla="*/ 2147483647 w 211"/>
              <a:gd name="T27" fmla="*/ 2147483647 h 211"/>
              <a:gd name="T28" fmla="*/ 2147483647 w 211"/>
              <a:gd name="T29" fmla="*/ 2147483647 h 211"/>
              <a:gd name="T30" fmla="*/ 2147483647 w 211"/>
              <a:gd name="T31" fmla="*/ 2147483647 h 211"/>
              <a:gd name="T32" fmla="*/ 2147483647 w 211"/>
              <a:gd name="T33" fmla="*/ 2147483647 h 211"/>
              <a:gd name="T34" fmla="*/ 2147483647 w 211"/>
              <a:gd name="T35" fmla="*/ 0 h 211"/>
              <a:gd name="T36" fmla="*/ 2147483647 w 211"/>
              <a:gd name="T37" fmla="*/ 2147483647 h 211"/>
              <a:gd name="T38" fmla="*/ 0 w 211"/>
              <a:gd name="T39" fmla="*/ 2147483647 h 211"/>
              <a:gd name="T40" fmla="*/ 2147483647 w 211"/>
              <a:gd name="T41" fmla="*/ 2147483647 h 211"/>
              <a:gd name="T42" fmla="*/ 2147483647 w 211"/>
              <a:gd name="T43" fmla="*/ 2147483647 h 211"/>
              <a:gd name="T44" fmla="*/ 2147483647 w 211"/>
              <a:gd name="T45" fmla="*/ 2147483647 h 211"/>
              <a:gd name="T46" fmla="*/ 2147483647 w 211"/>
              <a:gd name="T47" fmla="*/ 2147483647 h 211"/>
              <a:gd name="T48" fmla="*/ 2147483647 w 211"/>
              <a:gd name="T49" fmla="*/ 2147483647 h 211"/>
              <a:gd name="T50" fmla="*/ 2147483647 w 211"/>
              <a:gd name="T51" fmla="*/ 2147483647 h 211"/>
              <a:gd name="T52" fmla="*/ 2147483647 w 211"/>
              <a:gd name="T53" fmla="*/ 2147483647 h 211"/>
              <a:gd name="T54" fmla="*/ 2147483647 w 211"/>
              <a:gd name="T55" fmla="*/ 2147483647 h 211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211"/>
              <a:gd name="T85" fmla="*/ 0 h 211"/>
              <a:gd name="T86" fmla="*/ 211 w 211"/>
              <a:gd name="T87" fmla="*/ 211 h 211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211" h="211">
                <a:moveTo>
                  <a:pt x="116" y="10"/>
                </a:moveTo>
                <a:cubicBezTo>
                  <a:pt x="116" y="0"/>
                  <a:pt x="116" y="0"/>
                  <a:pt x="116" y="0"/>
                </a:cubicBezTo>
                <a:cubicBezTo>
                  <a:pt x="139" y="2"/>
                  <a:pt x="163" y="12"/>
                  <a:pt x="181" y="30"/>
                </a:cubicBezTo>
                <a:cubicBezTo>
                  <a:pt x="199" y="48"/>
                  <a:pt x="209" y="72"/>
                  <a:pt x="211" y="95"/>
                </a:cubicBezTo>
                <a:cubicBezTo>
                  <a:pt x="201" y="95"/>
                  <a:pt x="201" y="95"/>
                  <a:pt x="201" y="95"/>
                </a:cubicBezTo>
                <a:cubicBezTo>
                  <a:pt x="199" y="74"/>
                  <a:pt x="190" y="53"/>
                  <a:pt x="174" y="37"/>
                </a:cubicBezTo>
                <a:cubicBezTo>
                  <a:pt x="157" y="21"/>
                  <a:pt x="137" y="12"/>
                  <a:pt x="116" y="10"/>
                </a:cubicBezTo>
                <a:close/>
                <a:moveTo>
                  <a:pt x="10" y="115"/>
                </a:moveTo>
                <a:cubicBezTo>
                  <a:pt x="0" y="115"/>
                  <a:pt x="0" y="115"/>
                  <a:pt x="0" y="115"/>
                </a:cubicBezTo>
                <a:cubicBezTo>
                  <a:pt x="2" y="139"/>
                  <a:pt x="12" y="162"/>
                  <a:pt x="30" y="180"/>
                </a:cubicBezTo>
                <a:cubicBezTo>
                  <a:pt x="49" y="199"/>
                  <a:pt x="72" y="209"/>
                  <a:pt x="96" y="211"/>
                </a:cubicBezTo>
                <a:cubicBezTo>
                  <a:pt x="96" y="201"/>
                  <a:pt x="96" y="201"/>
                  <a:pt x="96" y="201"/>
                </a:cubicBezTo>
                <a:cubicBezTo>
                  <a:pt x="74" y="199"/>
                  <a:pt x="54" y="189"/>
                  <a:pt x="38" y="173"/>
                </a:cubicBezTo>
                <a:cubicBezTo>
                  <a:pt x="21" y="157"/>
                  <a:pt x="12" y="137"/>
                  <a:pt x="10" y="115"/>
                </a:cubicBezTo>
                <a:close/>
                <a:moveTo>
                  <a:pt x="10" y="95"/>
                </a:moveTo>
                <a:cubicBezTo>
                  <a:pt x="12" y="74"/>
                  <a:pt x="21" y="53"/>
                  <a:pt x="38" y="37"/>
                </a:cubicBezTo>
                <a:cubicBezTo>
                  <a:pt x="54" y="21"/>
                  <a:pt x="74" y="12"/>
                  <a:pt x="96" y="10"/>
                </a:cubicBezTo>
                <a:cubicBezTo>
                  <a:pt x="96" y="0"/>
                  <a:pt x="96" y="0"/>
                  <a:pt x="96" y="0"/>
                </a:cubicBezTo>
                <a:cubicBezTo>
                  <a:pt x="72" y="2"/>
                  <a:pt x="49" y="12"/>
                  <a:pt x="30" y="30"/>
                </a:cubicBezTo>
                <a:cubicBezTo>
                  <a:pt x="12" y="48"/>
                  <a:pt x="2" y="72"/>
                  <a:pt x="0" y="95"/>
                </a:cubicBezTo>
                <a:lnTo>
                  <a:pt x="10" y="95"/>
                </a:lnTo>
                <a:close/>
                <a:moveTo>
                  <a:pt x="201" y="115"/>
                </a:moveTo>
                <a:cubicBezTo>
                  <a:pt x="199" y="137"/>
                  <a:pt x="190" y="157"/>
                  <a:pt x="174" y="173"/>
                </a:cubicBezTo>
                <a:cubicBezTo>
                  <a:pt x="157" y="189"/>
                  <a:pt x="137" y="199"/>
                  <a:pt x="116" y="201"/>
                </a:cubicBezTo>
                <a:cubicBezTo>
                  <a:pt x="116" y="211"/>
                  <a:pt x="116" y="211"/>
                  <a:pt x="116" y="211"/>
                </a:cubicBezTo>
                <a:cubicBezTo>
                  <a:pt x="139" y="209"/>
                  <a:pt x="163" y="199"/>
                  <a:pt x="181" y="180"/>
                </a:cubicBezTo>
                <a:cubicBezTo>
                  <a:pt x="199" y="162"/>
                  <a:pt x="209" y="139"/>
                  <a:pt x="211" y="115"/>
                </a:cubicBezTo>
                <a:lnTo>
                  <a:pt x="201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MH_Other_2"/>
          <p:cNvSpPr>
            <a:spLocks noChangeArrowheads="1"/>
          </p:cNvSpPr>
          <p:nvPr/>
        </p:nvSpPr>
        <p:spPr bwMode="auto">
          <a:xfrm>
            <a:off x="4426857" y="1668236"/>
            <a:ext cx="1746250" cy="1746250"/>
          </a:xfrm>
          <a:custGeom>
            <a:avLst/>
            <a:gdLst>
              <a:gd name="T0" fmla="*/ 2147483647 w 203"/>
              <a:gd name="T1" fmla="*/ 2147483647 h 203"/>
              <a:gd name="T2" fmla="*/ 2147483647 w 203"/>
              <a:gd name="T3" fmla="*/ 2147483647 h 203"/>
              <a:gd name="T4" fmla="*/ 2147483647 w 203"/>
              <a:gd name="T5" fmla="*/ 2147483647 h 203"/>
              <a:gd name="T6" fmla="*/ 2147483647 w 203"/>
              <a:gd name="T7" fmla="*/ 0 h 203"/>
              <a:gd name="T8" fmla="*/ 2147483647 w 203"/>
              <a:gd name="T9" fmla="*/ 2147483647 h 203"/>
              <a:gd name="T10" fmla="*/ 2147483647 w 203"/>
              <a:gd name="T11" fmla="*/ 2147483647 h 203"/>
              <a:gd name="T12" fmla="*/ 2147483647 w 203"/>
              <a:gd name="T13" fmla="*/ 2147483647 h 203"/>
              <a:gd name="T14" fmla="*/ 0 w 203"/>
              <a:gd name="T15" fmla="*/ 2147483647 h 203"/>
              <a:gd name="T16" fmla="*/ 2147483647 w 203"/>
              <a:gd name="T17" fmla="*/ 2147483647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3"/>
              <a:gd name="T28" fmla="*/ 0 h 203"/>
              <a:gd name="T29" fmla="*/ 203 w 203"/>
              <a:gd name="T30" fmla="*/ 203 h 2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3" h="203">
                <a:moveTo>
                  <a:pt x="95" y="203"/>
                </a:moveTo>
                <a:cubicBezTo>
                  <a:pt x="97" y="177"/>
                  <a:pt x="109" y="150"/>
                  <a:pt x="129" y="130"/>
                </a:cubicBezTo>
                <a:cubicBezTo>
                  <a:pt x="150" y="109"/>
                  <a:pt x="176" y="98"/>
                  <a:pt x="203" y="96"/>
                </a:cubicBezTo>
                <a:cubicBezTo>
                  <a:pt x="203" y="0"/>
                  <a:pt x="203" y="0"/>
                  <a:pt x="203" y="0"/>
                </a:cubicBezTo>
                <a:cubicBezTo>
                  <a:pt x="158" y="2"/>
                  <a:pt x="114" y="18"/>
                  <a:pt x="77" y="48"/>
                </a:cubicBezTo>
                <a:cubicBezTo>
                  <a:pt x="40" y="41"/>
                  <a:pt x="40" y="41"/>
                  <a:pt x="40" y="41"/>
                </a:cubicBezTo>
                <a:cubicBezTo>
                  <a:pt x="48" y="78"/>
                  <a:pt x="48" y="78"/>
                  <a:pt x="48" y="78"/>
                </a:cubicBezTo>
                <a:cubicBezTo>
                  <a:pt x="18" y="114"/>
                  <a:pt x="2" y="159"/>
                  <a:pt x="0" y="203"/>
                </a:cubicBezTo>
                <a:lnTo>
                  <a:pt x="95" y="203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MH_Other_3"/>
          <p:cNvSpPr>
            <a:spLocks noChangeArrowheads="1"/>
          </p:cNvSpPr>
          <p:nvPr/>
        </p:nvSpPr>
        <p:spPr bwMode="auto">
          <a:xfrm>
            <a:off x="4426857" y="3587524"/>
            <a:ext cx="1746250" cy="1746250"/>
          </a:xfrm>
          <a:custGeom>
            <a:avLst/>
            <a:gdLst>
              <a:gd name="T0" fmla="*/ 2147483647 w 203"/>
              <a:gd name="T1" fmla="*/ 2147483647 h 203"/>
              <a:gd name="T2" fmla="*/ 2147483647 w 203"/>
              <a:gd name="T3" fmla="*/ 2147483647 h 203"/>
              <a:gd name="T4" fmla="*/ 2147483647 w 203"/>
              <a:gd name="T5" fmla="*/ 0 h 203"/>
              <a:gd name="T6" fmla="*/ 0 w 203"/>
              <a:gd name="T7" fmla="*/ 0 h 203"/>
              <a:gd name="T8" fmla="*/ 2147483647 w 203"/>
              <a:gd name="T9" fmla="*/ 2147483647 h 203"/>
              <a:gd name="T10" fmla="*/ 2147483647 w 203"/>
              <a:gd name="T11" fmla="*/ 2147483647 h 203"/>
              <a:gd name="T12" fmla="*/ 2147483647 w 203"/>
              <a:gd name="T13" fmla="*/ 2147483647 h 203"/>
              <a:gd name="T14" fmla="*/ 2147483647 w 203"/>
              <a:gd name="T15" fmla="*/ 2147483647 h 203"/>
              <a:gd name="T16" fmla="*/ 2147483647 w 203"/>
              <a:gd name="T17" fmla="*/ 2147483647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3"/>
              <a:gd name="T28" fmla="*/ 0 h 203"/>
              <a:gd name="T29" fmla="*/ 203 w 203"/>
              <a:gd name="T30" fmla="*/ 203 h 2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3" h="203">
                <a:moveTo>
                  <a:pt x="203" y="108"/>
                </a:moveTo>
                <a:cubicBezTo>
                  <a:pt x="176" y="105"/>
                  <a:pt x="150" y="94"/>
                  <a:pt x="129" y="74"/>
                </a:cubicBezTo>
                <a:cubicBezTo>
                  <a:pt x="109" y="53"/>
                  <a:pt x="98" y="27"/>
                  <a:pt x="95" y="0"/>
                </a:cubicBezTo>
                <a:cubicBezTo>
                  <a:pt x="0" y="0"/>
                  <a:pt x="0" y="0"/>
                  <a:pt x="0" y="0"/>
                </a:cubicBezTo>
                <a:cubicBezTo>
                  <a:pt x="2" y="45"/>
                  <a:pt x="18" y="89"/>
                  <a:pt x="48" y="126"/>
                </a:cubicBezTo>
                <a:cubicBezTo>
                  <a:pt x="40" y="162"/>
                  <a:pt x="40" y="162"/>
                  <a:pt x="40" y="162"/>
                </a:cubicBezTo>
                <a:cubicBezTo>
                  <a:pt x="77" y="155"/>
                  <a:pt x="77" y="155"/>
                  <a:pt x="77" y="155"/>
                </a:cubicBezTo>
                <a:cubicBezTo>
                  <a:pt x="114" y="185"/>
                  <a:pt x="158" y="201"/>
                  <a:pt x="203" y="203"/>
                </a:cubicBezTo>
                <a:lnTo>
                  <a:pt x="203" y="108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MH_Other_4"/>
          <p:cNvSpPr>
            <a:spLocks noChangeArrowheads="1"/>
          </p:cNvSpPr>
          <p:nvPr/>
        </p:nvSpPr>
        <p:spPr bwMode="auto">
          <a:xfrm>
            <a:off x="6346145" y="1668236"/>
            <a:ext cx="1738312" cy="1746250"/>
          </a:xfrm>
          <a:custGeom>
            <a:avLst/>
            <a:gdLst>
              <a:gd name="T0" fmla="*/ 2147483647 w 202"/>
              <a:gd name="T1" fmla="*/ 2147483647 h 203"/>
              <a:gd name="T2" fmla="*/ 0 w 202"/>
              <a:gd name="T3" fmla="*/ 0 h 203"/>
              <a:gd name="T4" fmla="*/ 0 w 202"/>
              <a:gd name="T5" fmla="*/ 2147483647 h 203"/>
              <a:gd name="T6" fmla="*/ 2147483647 w 202"/>
              <a:gd name="T7" fmla="*/ 2147483647 h 203"/>
              <a:gd name="T8" fmla="*/ 2147483647 w 202"/>
              <a:gd name="T9" fmla="*/ 2147483647 h 203"/>
              <a:gd name="T10" fmla="*/ 2147483647 w 202"/>
              <a:gd name="T11" fmla="*/ 2147483647 h 203"/>
              <a:gd name="T12" fmla="*/ 2147483647 w 202"/>
              <a:gd name="T13" fmla="*/ 2147483647 h 203"/>
              <a:gd name="T14" fmla="*/ 2147483647 w 202"/>
              <a:gd name="T15" fmla="*/ 2147483647 h 203"/>
              <a:gd name="T16" fmla="*/ 2147483647 w 202"/>
              <a:gd name="T17" fmla="*/ 2147483647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"/>
              <a:gd name="T28" fmla="*/ 0 h 203"/>
              <a:gd name="T29" fmla="*/ 202 w 202"/>
              <a:gd name="T30" fmla="*/ 203 h 2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" h="203">
                <a:moveTo>
                  <a:pt x="127" y="50"/>
                </a:moveTo>
                <a:cubicBezTo>
                  <a:pt x="90" y="19"/>
                  <a:pt x="45" y="3"/>
                  <a:pt x="0" y="0"/>
                </a:cubicBezTo>
                <a:cubicBezTo>
                  <a:pt x="0" y="96"/>
                  <a:pt x="0" y="96"/>
                  <a:pt x="0" y="96"/>
                </a:cubicBezTo>
                <a:cubicBezTo>
                  <a:pt x="26" y="98"/>
                  <a:pt x="53" y="109"/>
                  <a:pt x="73" y="130"/>
                </a:cubicBezTo>
                <a:cubicBezTo>
                  <a:pt x="94" y="150"/>
                  <a:pt x="105" y="177"/>
                  <a:pt x="107" y="203"/>
                </a:cubicBezTo>
                <a:cubicBezTo>
                  <a:pt x="202" y="203"/>
                  <a:pt x="202" y="203"/>
                  <a:pt x="202" y="203"/>
                </a:cubicBezTo>
                <a:cubicBezTo>
                  <a:pt x="200" y="159"/>
                  <a:pt x="185" y="115"/>
                  <a:pt x="156" y="79"/>
                </a:cubicBezTo>
                <a:cubicBezTo>
                  <a:pt x="163" y="42"/>
                  <a:pt x="163" y="42"/>
                  <a:pt x="163" y="42"/>
                </a:cubicBezTo>
                <a:lnTo>
                  <a:pt x="127" y="5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MH_Other_5"/>
          <p:cNvSpPr>
            <a:spLocks noChangeArrowheads="1"/>
          </p:cNvSpPr>
          <p:nvPr/>
        </p:nvSpPr>
        <p:spPr bwMode="auto">
          <a:xfrm>
            <a:off x="6346145" y="3587524"/>
            <a:ext cx="1738312" cy="1746250"/>
          </a:xfrm>
          <a:custGeom>
            <a:avLst/>
            <a:gdLst>
              <a:gd name="T0" fmla="*/ 2147483647 w 202"/>
              <a:gd name="T1" fmla="*/ 0 h 203"/>
              <a:gd name="T2" fmla="*/ 2147483647 w 202"/>
              <a:gd name="T3" fmla="*/ 2147483647 h 203"/>
              <a:gd name="T4" fmla="*/ 0 w 202"/>
              <a:gd name="T5" fmla="*/ 2147483647 h 203"/>
              <a:gd name="T6" fmla="*/ 0 w 202"/>
              <a:gd name="T7" fmla="*/ 2147483647 h 203"/>
              <a:gd name="T8" fmla="*/ 2147483647 w 202"/>
              <a:gd name="T9" fmla="*/ 2147483647 h 203"/>
              <a:gd name="T10" fmla="*/ 2147483647 w 202"/>
              <a:gd name="T11" fmla="*/ 2147483647 h 203"/>
              <a:gd name="T12" fmla="*/ 2147483647 w 202"/>
              <a:gd name="T13" fmla="*/ 2147483647 h 203"/>
              <a:gd name="T14" fmla="*/ 2147483647 w 202"/>
              <a:gd name="T15" fmla="*/ 0 h 203"/>
              <a:gd name="T16" fmla="*/ 2147483647 w 202"/>
              <a:gd name="T17" fmla="*/ 0 h 20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02"/>
              <a:gd name="T28" fmla="*/ 0 h 203"/>
              <a:gd name="T29" fmla="*/ 202 w 202"/>
              <a:gd name="T30" fmla="*/ 203 h 20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02" h="203">
                <a:moveTo>
                  <a:pt x="107" y="0"/>
                </a:moveTo>
                <a:cubicBezTo>
                  <a:pt x="105" y="27"/>
                  <a:pt x="93" y="53"/>
                  <a:pt x="73" y="74"/>
                </a:cubicBezTo>
                <a:cubicBezTo>
                  <a:pt x="53" y="94"/>
                  <a:pt x="26" y="105"/>
                  <a:pt x="0" y="108"/>
                </a:cubicBezTo>
                <a:cubicBezTo>
                  <a:pt x="0" y="203"/>
                  <a:pt x="0" y="203"/>
                  <a:pt x="0" y="203"/>
                </a:cubicBezTo>
                <a:cubicBezTo>
                  <a:pt x="44" y="201"/>
                  <a:pt x="87" y="186"/>
                  <a:pt x="123" y="157"/>
                </a:cubicBezTo>
                <a:cubicBezTo>
                  <a:pt x="161" y="164"/>
                  <a:pt x="161" y="164"/>
                  <a:pt x="161" y="164"/>
                </a:cubicBezTo>
                <a:cubicBezTo>
                  <a:pt x="153" y="127"/>
                  <a:pt x="153" y="127"/>
                  <a:pt x="153" y="127"/>
                </a:cubicBezTo>
                <a:cubicBezTo>
                  <a:pt x="184" y="90"/>
                  <a:pt x="200" y="46"/>
                  <a:pt x="202" y="0"/>
                </a:cubicBezTo>
                <a:lnTo>
                  <a:pt x="107" y="0"/>
                </a:lnTo>
                <a:close/>
              </a:path>
            </a:pathLst>
          </a:cu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MH_SubTitle_1"/>
          <p:cNvSpPr>
            <a:spLocks noChangeArrowheads="1"/>
          </p:cNvSpPr>
          <p:nvPr/>
        </p:nvSpPr>
        <p:spPr bwMode="auto">
          <a:xfrm>
            <a:off x="2312307" y="1723799"/>
            <a:ext cx="241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pic>
        <p:nvPicPr>
          <p:cNvPr id="8" name="MH_Other_6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407" y="2249261"/>
            <a:ext cx="804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MH_Other_7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8445" y="2225449"/>
            <a:ext cx="4937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057" y="4243161"/>
            <a:ext cx="7127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MH_Other_9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982" y="4114574"/>
            <a:ext cx="43338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MH_SubTitle_3"/>
          <p:cNvSpPr>
            <a:spLocks noChangeArrowheads="1"/>
          </p:cNvSpPr>
          <p:nvPr/>
        </p:nvSpPr>
        <p:spPr bwMode="auto">
          <a:xfrm>
            <a:off x="2321832" y="4646386"/>
            <a:ext cx="2413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3" name="MH_SubTitle_2"/>
          <p:cNvSpPr>
            <a:spLocks noChangeArrowheads="1"/>
          </p:cNvSpPr>
          <p:nvPr/>
        </p:nvSpPr>
        <p:spPr bwMode="auto">
          <a:xfrm>
            <a:off x="7795532" y="1723799"/>
            <a:ext cx="2411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4" name="MH_SubTitle_4"/>
          <p:cNvSpPr>
            <a:spLocks noChangeArrowheads="1"/>
          </p:cNvSpPr>
          <p:nvPr/>
        </p:nvSpPr>
        <p:spPr bwMode="auto">
          <a:xfrm>
            <a:off x="7782832" y="4646386"/>
            <a:ext cx="24114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latin typeface="Calibri" panose="020F0502020204030204" pitchFamily="34" charset="0"/>
            </a:endParaRPr>
          </a:p>
        </p:txBody>
      </p:sp>
      <p:sp>
        <p:nvSpPr>
          <p:cNvPr id="15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87582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/>
      <p:bldP spid="12" grpId="0"/>
      <p:bldP spid="13" grpId="0"/>
      <p:bldP spid="14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H_SubTitle_2"/>
          <p:cNvSpPr>
            <a:spLocks noChangeArrowheads="1"/>
          </p:cNvSpPr>
          <p:nvPr/>
        </p:nvSpPr>
        <p:spPr bwMode="auto">
          <a:xfrm>
            <a:off x="6564993" y="2079625"/>
            <a:ext cx="4017963" cy="788988"/>
          </a:xfrm>
          <a:prstGeom prst="homePlate">
            <a:avLst>
              <a:gd name="adj" fmla="val 76577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000" tIns="0" rIns="0" bIns="0" anchor="ctr"/>
          <a:lstStyle/>
          <a:p>
            <a:endParaRPr lang="zh-CN" altLang="zh-CN" sz="16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MH_Other_3"/>
          <p:cNvSpPr>
            <a:spLocks noChangeArrowheads="1"/>
          </p:cNvSpPr>
          <p:nvPr/>
        </p:nvSpPr>
        <p:spPr bwMode="auto">
          <a:xfrm>
            <a:off x="6560231" y="2079625"/>
            <a:ext cx="642937" cy="784225"/>
          </a:xfrm>
          <a:custGeom>
            <a:avLst/>
            <a:gdLst>
              <a:gd name="T0" fmla="*/ 0 w 745331"/>
              <a:gd name="T1" fmla="*/ 0 h 873919"/>
              <a:gd name="T2" fmla="*/ 554610 w 745331"/>
              <a:gd name="T3" fmla="*/ 345156 h 873919"/>
              <a:gd name="T4" fmla="*/ 7087 w 745331"/>
              <a:gd name="T5" fmla="*/ 703737 h 873919"/>
              <a:gd name="T6" fmla="*/ 0 w 745331"/>
              <a:gd name="T7" fmla="*/ 0 h 873919"/>
              <a:gd name="T8" fmla="*/ 0 60000 65536"/>
              <a:gd name="T9" fmla="*/ 0 60000 65536"/>
              <a:gd name="T10" fmla="*/ 0 60000 65536"/>
              <a:gd name="T11" fmla="*/ 0 60000 65536"/>
              <a:gd name="T12" fmla="*/ 0 w 745331"/>
              <a:gd name="T13" fmla="*/ 0 h 873919"/>
              <a:gd name="T14" fmla="*/ 745331 w 745331"/>
              <a:gd name="T15" fmla="*/ 873919 h 8739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5331" h="873919">
                <a:moveTo>
                  <a:pt x="0" y="0"/>
                </a:moveTo>
                <a:lnTo>
                  <a:pt x="745331" y="428625"/>
                </a:lnTo>
                <a:lnTo>
                  <a:pt x="9525" y="873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288000" bIns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02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MH_SubTitle_1"/>
          <p:cNvSpPr>
            <a:spLocks noChangeArrowheads="1"/>
          </p:cNvSpPr>
          <p:nvPr/>
        </p:nvSpPr>
        <p:spPr bwMode="auto">
          <a:xfrm flipH="1">
            <a:off x="2018393" y="2079625"/>
            <a:ext cx="4132263" cy="788988"/>
          </a:xfrm>
          <a:prstGeom prst="homePlate">
            <a:avLst>
              <a:gd name="adj" fmla="val 7657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828000" bIns="0" anchor="ctr"/>
          <a:lstStyle/>
          <a:p>
            <a:pPr algn="ctr"/>
            <a:endParaRPr lang="zh-CN" altLang="zh-CN" sz="1600">
              <a:solidFill>
                <a:srgbClr val="333333"/>
              </a:solidFill>
              <a:sym typeface="宋体" panose="02010600030101010101" pitchFamily="2" charset="-122"/>
            </a:endParaRPr>
          </a:p>
        </p:txBody>
      </p:sp>
      <p:sp>
        <p:nvSpPr>
          <p:cNvPr id="5" name="MH_Other_6"/>
          <p:cNvSpPr>
            <a:spLocks noChangeArrowheads="1"/>
          </p:cNvSpPr>
          <p:nvPr/>
        </p:nvSpPr>
        <p:spPr bwMode="auto">
          <a:xfrm flipH="1">
            <a:off x="5512481" y="2079625"/>
            <a:ext cx="642937" cy="784225"/>
          </a:xfrm>
          <a:custGeom>
            <a:avLst/>
            <a:gdLst>
              <a:gd name="T0" fmla="*/ 0 w 745331"/>
              <a:gd name="T1" fmla="*/ 0 h 873919"/>
              <a:gd name="T2" fmla="*/ 554610 w 745331"/>
              <a:gd name="T3" fmla="*/ 345156 h 873919"/>
              <a:gd name="T4" fmla="*/ 7087 w 745331"/>
              <a:gd name="T5" fmla="*/ 703737 h 873919"/>
              <a:gd name="T6" fmla="*/ 0 w 745331"/>
              <a:gd name="T7" fmla="*/ 0 h 873919"/>
              <a:gd name="T8" fmla="*/ 0 60000 65536"/>
              <a:gd name="T9" fmla="*/ 0 60000 65536"/>
              <a:gd name="T10" fmla="*/ 0 60000 65536"/>
              <a:gd name="T11" fmla="*/ 0 60000 65536"/>
              <a:gd name="T12" fmla="*/ 0 w 745331"/>
              <a:gd name="T13" fmla="*/ 0 h 873919"/>
              <a:gd name="T14" fmla="*/ 745331 w 745331"/>
              <a:gd name="T15" fmla="*/ 873919 h 8739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5331" h="873919">
                <a:moveTo>
                  <a:pt x="0" y="0"/>
                </a:moveTo>
                <a:lnTo>
                  <a:pt x="745331" y="428625"/>
                </a:lnTo>
                <a:lnTo>
                  <a:pt x="9525" y="873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0" tIns="0" rIns="36000" bIns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01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MH_SubTitle_4"/>
          <p:cNvSpPr>
            <a:spLocks noChangeArrowheads="1"/>
          </p:cNvSpPr>
          <p:nvPr/>
        </p:nvSpPr>
        <p:spPr bwMode="auto">
          <a:xfrm>
            <a:off x="6564993" y="3252788"/>
            <a:ext cx="4017963" cy="788987"/>
          </a:xfrm>
          <a:prstGeom prst="homePlate">
            <a:avLst>
              <a:gd name="adj" fmla="val 76530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000" tIns="0" rIns="0" bIns="0" anchor="ctr"/>
          <a:lstStyle/>
          <a:p>
            <a:endParaRPr lang="zh-CN" altLang="zh-CN" sz="16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7" name="MH_Other_9"/>
          <p:cNvSpPr>
            <a:spLocks noChangeArrowheads="1"/>
          </p:cNvSpPr>
          <p:nvPr/>
        </p:nvSpPr>
        <p:spPr bwMode="auto">
          <a:xfrm>
            <a:off x="6560231" y="3252788"/>
            <a:ext cx="642937" cy="784225"/>
          </a:xfrm>
          <a:custGeom>
            <a:avLst/>
            <a:gdLst>
              <a:gd name="T0" fmla="*/ 0 w 745331"/>
              <a:gd name="T1" fmla="*/ 0 h 873919"/>
              <a:gd name="T2" fmla="*/ 554610 w 745331"/>
              <a:gd name="T3" fmla="*/ 345156 h 873919"/>
              <a:gd name="T4" fmla="*/ 7087 w 745331"/>
              <a:gd name="T5" fmla="*/ 703737 h 873919"/>
              <a:gd name="T6" fmla="*/ 0 w 745331"/>
              <a:gd name="T7" fmla="*/ 0 h 873919"/>
              <a:gd name="T8" fmla="*/ 0 60000 65536"/>
              <a:gd name="T9" fmla="*/ 0 60000 65536"/>
              <a:gd name="T10" fmla="*/ 0 60000 65536"/>
              <a:gd name="T11" fmla="*/ 0 60000 65536"/>
              <a:gd name="T12" fmla="*/ 0 w 745331"/>
              <a:gd name="T13" fmla="*/ 0 h 873919"/>
              <a:gd name="T14" fmla="*/ 745331 w 745331"/>
              <a:gd name="T15" fmla="*/ 873919 h 8739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5331" h="873919">
                <a:moveTo>
                  <a:pt x="0" y="0"/>
                </a:moveTo>
                <a:lnTo>
                  <a:pt x="745331" y="428625"/>
                </a:lnTo>
                <a:lnTo>
                  <a:pt x="9525" y="873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288000" bIns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04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8" name="MH_SubTitle_3"/>
          <p:cNvSpPr>
            <a:spLocks noChangeArrowheads="1"/>
          </p:cNvSpPr>
          <p:nvPr/>
        </p:nvSpPr>
        <p:spPr bwMode="auto">
          <a:xfrm flipH="1">
            <a:off x="2018393" y="3252788"/>
            <a:ext cx="4132263" cy="788987"/>
          </a:xfrm>
          <a:prstGeom prst="homePlate">
            <a:avLst>
              <a:gd name="adj" fmla="val 76525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828000" bIns="0" anchor="ctr"/>
          <a:lstStyle/>
          <a:p>
            <a:pPr algn="r"/>
            <a:endParaRPr lang="zh-CN" altLang="zh-CN" sz="16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9" name="MH_Other_12"/>
          <p:cNvSpPr>
            <a:spLocks noChangeArrowheads="1"/>
          </p:cNvSpPr>
          <p:nvPr/>
        </p:nvSpPr>
        <p:spPr bwMode="auto">
          <a:xfrm flipH="1">
            <a:off x="5512481" y="3252788"/>
            <a:ext cx="642937" cy="784225"/>
          </a:xfrm>
          <a:custGeom>
            <a:avLst/>
            <a:gdLst>
              <a:gd name="T0" fmla="*/ 0 w 745331"/>
              <a:gd name="T1" fmla="*/ 0 h 873919"/>
              <a:gd name="T2" fmla="*/ 554610 w 745331"/>
              <a:gd name="T3" fmla="*/ 345156 h 873919"/>
              <a:gd name="T4" fmla="*/ 7087 w 745331"/>
              <a:gd name="T5" fmla="*/ 703737 h 873919"/>
              <a:gd name="T6" fmla="*/ 0 w 745331"/>
              <a:gd name="T7" fmla="*/ 0 h 873919"/>
              <a:gd name="T8" fmla="*/ 0 60000 65536"/>
              <a:gd name="T9" fmla="*/ 0 60000 65536"/>
              <a:gd name="T10" fmla="*/ 0 60000 65536"/>
              <a:gd name="T11" fmla="*/ 0 60000 65536"/>
              <a:gd name="T12" fmla="*/ 0 w 745331"/>
              <a:gd name="T13" fmla="*/ 0 h 873919"/>
              <a:gd name="T14" fmla="*/ 745331 w 745331"/>
              <a:gd name="T15" fmla="*/ 873919 h 8739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5331" h="873919">
                <a:moveTo>
                  <a:pt x="0" y="0"/>
                </a:moveTo>
                <a:lnTo>
                  <a:pt x="745331" y="428625"/>
                </a:lnTo>
                <a:lnTo>
                  <a:pt x="9525" y="873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0" tIns="0" rIns="36000" bIns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03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0" name="MH_SubTitle_6"/>
          <p:cNvSpPr>
            <a:spLocks noChangeArrowheads="1"/>
          </p:cNvSpPr>
          <p:nvPr/>
        </p:nvSpPr>
        <p:spPr bwMode="auto">
          <a:xfrm>
            <a:off x="6564993" y="4425950"/>
            <a:ext cx="4017963" cy="788988"/>
          </a:xfrm>
          <a:prstGeom prst="homePlate">
            <a:avLst>
              <a:gd name="adj" fmla="val 76577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8000" tIns="0" rIns="0" bIns="0" anchor="ctr"/>
          <a:lstStyle/>
          <a:p>
            <a:endParaRPr lang="zh-CN" altLang="zh-CN" sz="16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1" name="MH_Other_15"/>
          <p:cNvSpPr>
            <a:spLocks noChangeArrowheads="1"/>
          </p:cNvSpPr>
          <p:nvPr/>
        </p:nvSpPr>
        <p:spPr bwMode="auto">
          <a:xfrm>
            <a:off x="6560231" y="4425950"/>
            <a:ext cx="642937" cy="782638"/>
          </a:xfrm>
          <a:custGeom>
            <a:avLst/>
            <a:gdLst>
              <a:gd name="T0" fmla="*/ 0 w 745331"/>
              <a:gd name="T1" fmla="*/ 0 h 873919"/>
              <a:gd name="T2" fmla="*/ 554610 w 745331"/>
              <a:gd name="T3" fmla="*/ 343761 h 873919"/>
              <a:gd name="T4" fmla="*/ 7087 w 745331"/>
              <a:gd name="T5" fmla="*/ 700891 h 873919"/>
              <a:gd name="T6" fmla="*/ 0 w 745331"/>
              <a:gd name="T7" fmla="*/ 0 h 873919"/>
              <a:gd name="T8" fmla="*/ 0 60000 65536"/>
              <a:gd name="T9" fmla="*/ 0 60000 65536"/>
              <a:gd name="T10" fmla="*/ 0 60000 65536"/>
              <a:gd name="T11" fmla="*/ 0 60000 65536"/>
              <a:gd name="T12" fmla="*/ 0 w 745331"/>
              <a:gd name="T13" fmla="*/ 0 h 873919"/>
              <a:gd name="T14" fmla="*/ 745331 w 745331"/>
              <a:gd name="T15" fmla="*/ 873919 h 8739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5331" h="873919">
                <a:moveTo>
                  <a:pt x="0" y="0"/>
                </a:moveTo>
                <a:lnTo>
                  <a:pt x="745331" y="428625"/>
                </a:lnTo>
                <a:lnTo>
                  <a:pt x="9525" y="873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288000" bIns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06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2" name="MH_SubTitle_5"/>
          <p:cNvSpPr>
            <a:spLocks noChangeArrowheads="1"/>
          </p:cNvSpPr>
          <p:nvPr/>
        </p:nvSpPr>
        <p:spPr bwMode="auto">
          <a:xfrm flipH="1">
            <a:off x="2018393" y="4425950"/>
            <a:ext cx="4132263" cy="788988"/>
          </a:xfrm>
          <a:prstGeom prst="homePlate">
            <a:avLst>
              <a:gd name="adj" fmla="val 76573"/>
            </a:avLst>
          </a:prstGeom>
          <a:solidFill>
            <a:srgbClr val="FF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828000" bIns="0" anchor="ctr"/>
          <a:lstStyle/>
          <a:p>
            <a:pPr algn="r"/>
            <a:endParaRPr lang="zh-CN" altLang="zh-CN" sz="1600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3" name="MH_Other_18"/>
          <p:cNvSpPr>
            <a:spLocks noChangeArrowheads="1"/>
          </p:cNvSpPr>
          <p:nvPr/>
        </p:nvSpPr>
        <p:spPr bwMode="auto">
          <a:xfrm flipH="1">
            <a:off x="5512481" y="4425950"/>
            <a:ext cx="642937" cy="782638"/>
          </a:xfrm>
          <a:custGeom>
            <a:avLst/>
            <a:gdLst>
              <a:gd name="T0" fmla="*/ 0 w 745331"/>
              <a:gd name="T1" fmla="*/ 0 h 873919"/>
              <a:gd name="T2" fmla="*/ 554610 w 745331"/>
              <a:gd name="T3" fmla="*/ 343761 h 873919"/>
              <a:gd name="T4" fmla="*/ 7087 w 745331"/>
              <a:gd name="T5" fmla="*/ 700891 h 873919"/>
              <a:gd name="T6" fmla="*/ 0 w 745331"/>
              <a:gd name="T7" fmla="*/ 0 h 873919"/>
              <a:gd name="T8" fmla="*/ 0 60000 65536"/>
              <a:gd name="T9" fmla="*/ 0 60000 65536"/>
              <a:gd name="T10" fmla="*/ 0 60000 65536"/>
              <a:gd name="T11" fmla="*/ 0 60000 65536"/>
              <a:gd name="T12" fmla="*/ 0 w 745331"/>
              <a:gd name="T13" fmla="*/ 0 h 873919"/>
              <a:gd name="T14" fmla="*/ 745331 w 745331"/>
              <a:gd name="T15" fmla="*/ 873919 h 8739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45331" h="873919">
                <a:moveTo>
                  <a:pt x="0" y="0"/>
                </a:moveTo>
                <a:lnTo>
                  <a:pt x="745331" y="428625"/>
                </a:lnTo>
                <a:lnTo>
                  <a:pt x="9525" y="873919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8000" tIns="0" rIns="36000" bIns="0" anchor="ctr"/>
          <a:lstStyle/>
          <a:p>
            <a:pPr algn="ctr"/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05</a:t>
            </a:r>
            <a:endParaRPr lang="zh-CN" altLang="en-US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4" name="矩形 1"/>
          <p:cNvSpPr>
            <a:spLocks noChangeArrowheads="1"/>
          </p:cNvSpPr>
          <p:nvPr/>
        </p:nvSpPr>
        <p:spPr bwMode="auto">
          <a:xfrm>
            <a:off x="2597831" y="2149475"/>
            <a:ext cx="3028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22"/>
          <p:cNvSpPr>
            <a:spLocks noChangeArrowheads="1"/>
          </p:cNvSpPr>
          <p:nvPr/>
        </p:nvSpPr>
        <p:spPr bwMode="auto">
          <a:xfrm>
            <a:off x="7165068" y="2139950"/>
            <a:ext cx="3028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6" name="矩形 23"/>
          <p:cNvSpPr>
            <a:spLocks noChangeArrowheads="1"/>
          </p:cNvSpPr>
          <p:nvPr/>
        </p:nvSpPr>
        <p:spPr bwMode="auto">
          <a:xfrm>
            <a:off x="2597831" y="3321050"/>
            <a:ext cx="3028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矩形 25"/>
          <p:cNvSpPr>
            <a:spLocks noChangeArrowheads="1"/>
          </p:cNvSpPr>
          <p:nvPr/>
        </p:nvSpPr>
        <p:spPr bwMode="auto">
          <a:xfrm>
            <a:off x="2597831" y="4494213"/>
            <a:ext cx="3028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矩形 28"/>
          <p:cNvSpPr>
            <a:spLocks noChangeArrowheads="1"/>
          </p:cNvSpPr>
          <p:nvPr/>
        </p:nvSpPr>
        <p:spPr bwMode="auto">
          <a:xfrm>
            <a:off x="7165068" y="3321050"/>
            <a:ext cx="3028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矩形 30"/>
          <p:cNvSpPr>
            <a:spLocks noChangeArrowheads="1"/>
          </p:cNvSpPr>
          <p:nvPr/>
        </p:nvSpPr>
        <p:spPr bwMode="auto">
          <a:xfrm>
            <a:off x="7165068" y="4494213"/>
            <a:ext cx="30289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sym typeface="宋体" panose="02010600030101010101" pitchFamily="2" charset="-122"/>
              </a:rPr>
              <a:t>燕子去了，有再来的时候；杨柳枯了，有再青的时候；桃花谢了，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88948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55"/>
          <p:cNvGrpSpPr/>
          <p:nvPr/>
        </p:nvGrpSpPr>
        <p:grpSpPr bwMode="auto">
          <a:xfrm>
            <a:off x="890588" y="1371600"/>
            <a:ext cx="3929062" cy="3843338"/>
            <a:chOff x="0" y="0"/>
            <a:chExt cx="1390650" cy="1360488"/>
          </a:xfrm>
        </p:grpSpPr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4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7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10080625 w 1"/>
                <a:gd name="T1" fmla="*/ 186301490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786338352 h 55"/>
                <a:gd name="T2" fmla="*/ 827480269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矩形 1"/>
          <p:cNvSpPr>
            <a:spLocks noChangeArrowheads="1"/>
          </p:cNvSpPr>
          <p:nvPr/>
        </p:nvSpPr>
        <p:spPr bwMode="auto">
          <a:xfrm>
            <a:off x="7043738" y="1171575"/>
            <a:ext cx="3776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/>
          </a:p>
        </p:txBody>
      </p:sp>
      <p:grpSp>
        <p:nvGrpSpPr>
          <p:cNvPr id="22" name="组合 27"/>
          <p:cNvGrpSpPr/>
          <p:nvPr/>
        </p:nvGrpSpPr>
        <p:grpSpPr bwMode="auto">
          <a:xfrm>
            <a:off x="5908675" y="911225"/>
            <a:ext cx="922338" cy="1065213"/>
            <a:chOff x="0" y="0"/>
            <a:chExt cx="1179513" cy="1360488"/>
          </a:xfrm>
        </p:grpSpPr>
        <p:sp>
          <p:nvSpPr>
            <p:cNvPr id="23" name="文本框 13"/>
            <p:cNvSpPr>
              <a:spLocks noChangeArrowheads="1"/>
            </p:cNvSpPr>
            <p:nvPr/>
          </p:nvSpPr>
          <p:spPr bwMode="auto">
            <a:xfrm>
              <a:off x="192417" y="241187"/>
              <a:ext cx="530253" cy="729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4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27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 bwMode="auto">
          <a:xfrm>
            <a:off x="5908675" y="2228850"/>
            <a:ext cx="922338" cy="1065213"/>
            <a:chOff x="0" y="0"/>
            <a:chExt cx="1179513" cy="1360488"/>
          </a:xfrm>
        </p:grpSpPr>
        <p:sp>
          <p:nvSpPr>
            <p:cNvPr id="30" name="文本框 29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1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34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" name="组合 35"/>
          <p:cNvGrpSpPr/>
          <p:nvPr/>
        </p:nvGrpSpPr>
        <p:grpSpPr bwMode="auto">
          <a:xfrm>
            <a:off x="5908675" y="3546475"/>
            <a:ext cx="922338" cy="1065213"/>
            <a:chOff x="0" y="0"/>
            <a:chExt cx="1179513" cy="1360488"/>
          </a:xfrm>
        </p:grpSpPr>
        <p:sp>
          <p:nvSpPr>
            <p:cNvPr id="37" name="文本框 36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3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38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1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 bwMode="auto">
          <a:xfrm>
            <a:off x="5908675" y="4864100"/>
            <a:ext cx="922338" cy="1065213"/>
            <a:chOff x="0" y="0"/>
            <a:chExt cx="1179513" cy="1360488"/>
          </a:xfrm>
        </p:grpSpPr>
        <p:sp>
          <p:nvSpPr>
            <p:cNvPr id="44" name="文本框 43"/>
            <p:cNvSpPr>
              <a:spLocks noChangeArrowheads="1"/>
            </p:cNvSpPr>
            <p:nvPr/>
          </p:nvSpPr>
          <p:spPr bwMode="auto">
            <a:xfrm>
              <a:off x="157122" y="241187"/>
              <a:ext cx="600843" cy="826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6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4</a:t>
              </a:r>
              <a:endPara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5" name="Freeform 6"/>
            <p:cNvSpPr>
              <a:spLocks noChangeArrowheads="1"/>
            </p:cNvSpPr>
            <p:nvPr/>
          </p:nvSpPr>
          <p:spPr bwMode="auto">
            <a:xfrm>
              <a:off x="733425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Oval 8"/>
            <p:cNvSpPr>
              <a:spLocks noChangeArrowheads="1"/>
            </p:cNvSpPr>
            <p:nvPr/>
          </p:nvSpPr>
          <p:spPr bwMode="auto">
            <a:xfrm>
              <a:off x="711200" y="15875"/>
              <a:ext cx="30163" cy="30163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7" name="Oval 12"/>
            <p:cNvSpPr>
              <a:spLocks noChangeArrowheads="1"/>
            </p:cNvSpPr>
            <p:nvPr/>
          </p:nvSpPr>
          <p:spPr bwMode="auto">
            <a:xfrm>
              <a:off x="815975" y="0"/>
              <a:ext cx="242888" cy="242888"/>
            </a:xfrm>
            <a:prstGeom prst="ellipse">
              <a:avLst/>
            </a:prstGeom>
            <a:noFill/>
            <a:ln w="38100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8" name="Freeform 13"/>
            <p:cNvSpPr>
              <a:spLocks noChangeArrowheads="1"/>
            </p:cNvSpPr>
            <p:nvPr/>
          </p:nvSpPr>
          <p:spPr bwMode="auto">
            <a:xfrm>
              <a:off x="484188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16"/>
            <p:cNvSpPr>
              <a:spLocks noChangeArrowheads="1"/>
            </p:cNvSpPr>
            <p:nvPr/>
          </p:nvSpPr>
          <p:spPr bwMode="auto">
            <a:xfrm>
              <a:off x="0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38100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" name="矩形 1"/>
          <p:cNvSpPr>
            <a:spLocks noChangeArrowheads="1"/>
          </p:cNvSpPr>
          <p:nvPr/>
        </p:nvSpPr>
        <p:spPr bwMode="auto">
          <a:xfrm>
            <a:off x="7043738" y="2493963"/>
            <a:ext cx="37766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/>
          </a:p>
        </p:txBody>
      </p:sp>
      <p:sp>
        <p:nvSpPr>
          <p:cNvPr id="51" name="矩形 1"/>
          <p:cNvSpPr>
            <a:spLocks noChangeArrowheads="1"/>
          </p:cNvSpPr>
          <p:nvPr/>
        </p:nvSpPr>
        <p:spPr bwMode="auto">
          <a:xfrm>
            <a:off x="7043738" y="3806825"/>
            <a:ext cx="3776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/>
          </a:p>
        </p:txBody>
      </p:sp>
      <p:sp>
        <p:nvSpPr>
          <p:cNvPr id="52" name="矩形 1"/>
          <p:cNvSpPr>
            <a:spLocks noChangeArrowheads="1"/>
          </p:cNvSpPr>
          <p:nvPr/>
        </p:nvSpPr>
        <p:spPr bwMode="auto">
          <a:xfrm>
            <a:off x="7043738" y="5127625"/>
            <a:ext cx="377666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28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/>
          </a:p>
        </p:txBody>
      </p:sp>
      <p:sp>
        <p:nvSpPr>
          <p:cNvPr id="53" name="MH_Others_1"/>
          <p:cNvSpPr>
            <a:spLocks noChangeArrowheads="1"/>
          </p:cNvSpPr>
          <p:nvPr/>
        </p:nvSpPr>
        <p:spPr bwMode="auto">
          <a:xfrm>
            <a:off x="2114550" y="3619500"/>
            <a:ext cx="1871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CONTENTS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4" name="文本框 53"/>
          <p:cNvSpPr>
            <a:spLocks noChangeArrowheads="1"/>
          </p:cNvSpPr>
          <p:nvPr/>
        </p:nvSpPr>
        <p:spPr bwMode="auto">
          <a:xfrm>
            <a:off x="2032000" y="2573338"/>
            <a:ext cx="187642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目录</a:t>
            </a:r>
          </a:p>
        </p:txBody>
      </p:sp>
      <p:sp>
        <p:nvSpPr>
          <p:cNvPr id="55" name="直接连接符 54"/>
          <p:cNvSpPr>
            <a:spLocks noChangeShapeType="1"/>
          </p:cNvSpPr>
          <p:nvPr/>
        </p:nvSpPr>
        <p:spPr bwMode="auto">
          <a:xfrm>
            <a:off x="2197100" y="3609975"/>
            <a:ext cx="1570038" cy="0"/>
          </a:xfrm>
          <a:prstGeom prst="line">
            <a:avLst/>
          </a:prstGeom>
          <a:noFill/>
          <a:ln w="63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12001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0" grpId="0"/>
      <p:bldP spid="51" grpId="0"/>
      <p:bldP spid="52" grpId="0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组合 4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9808" y="1838325"/>
            <a:ext cx="704215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70"/>
          <p:cNvSpPr>
            <a:spLocks noChangeArrowheads="1"/>
          </p:cNvSpPr>
          <p:nvPr/>
        </p:nvSpPr>
        <p:spPr bwMode="auto">
          <a:xfrm>
            <a:off x="2247221" y="4568825"/>
            <a:ext cx="195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</a:p>
        </p:txBody>
      </p:sp>
      <p:sp>
        <p:nvSpPr>
          <p:cNvPr id="4" name="文本框 71"/>
          <p:cNvSpPr txBox="1">
            <a:spLocks noChangeArrowheads="1"/>
          </p:cNvSpPr>
          <p:nvPr/>
        </p:nvSpPr>
        <p:spPr bwMode="auto">
          <a:xfrm>
            <a:off x="2047196" y="4073525"/>
            <a:ext cx="2046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单击输入标题文字</a:t>
            </a:r>
          </a:p>
        </p:txBody>
      </p:sp>
      <p:cxnSp>
        <p:nvCxnSpPr>
          <p:cNvPr id="5" name="直接连接符 72"/>
          <p:cNvCxnSpPr>
            <a:cxnSpLocks noChangeShapeType="1"/>
          </p:cNvCxnSpPr>
          <p:nvPr/>
        </p:nvCxnSpPr>
        <p:spPr bwMode="auto">
          <a:xfrm>
            <a:off x="2323421" y="4471988"/>
            <a:ext cx="16160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矩形 73"/>
          <p:cNvSpPr>
            <a:spLocks noChangeArrowheads="1"/>
          </p:cNvSpPr>
          <p:nvPr/>
        </p:nvSpPr>
        <p:spPr bwMode="auto">
          <a:xfrm>
            <a:off x="4206196" y="4568825"/>
            <a:ext cx="195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</a:p>
        </p:txBody>
      </p:sp>
      <p:sp>
        <p:nvSpPr>
          <p:cNvPr id="7" name="文本框 74"/>
          <p:cNvSpPr txBox="1">
            <a:spLocks noChangeArrowheads="1"/>
          </p:cNvSpPr>
          <p:nvPr/>
        </p:nvSpPr>
        <p:spPr bwMode="auto">
          <a:xfrm>
            <a:off x="4006171" y="4073525"/>
            <a:ext cx="20462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单击输入标题文字</a:t>
            </a:r>
          </a:p>
        </p:txBody>
      </p:sp>
      <p:cxnSp>
        <p:nvCxnSpPr>
          <p:cNvPr id="8" name="直接连接符 75"/>
          <p:cNvCxnSpPr>
            <a:cxnSpLocks noChangeShapeType="1"/>
          </p:cNvCxnSpPr>
          <p:nvPr/>
        </p:nvCxnSpPr>
        <p:spPr bwMode="auto">
          <a:xfrm>
            <a:off x="4282396" y="4471988"/>
            <a:ext cx="16160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矩形 76"/>
          <p:cNvSpPr>
            <a:spLocks noChangeArrowheads="1"/>
          </p:cNvSpPr>
          <p:nvPr/>
        </p:nvSpPr>
        <p:spPr bwMode="auto">
          <a:xfrm>
            <a:off x="6252483" y="4565650"/>
            <a:ext cx="195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</a:p>
        </p:txBody>
      </p:sp>
      <p:sp>
        <p:nvSpPr>
          <p:cNvPr id="10" name="文本框 77"/>
          <p:cNvSpPr txBox="1">
            <a:spLocks noChangeArrowheads="1"/>
          </p:cNvSpPr>
          <p:nvPr/>
        </p:nvSpPr>
        <p:spPr bwMode="auto">
          <a:xfrm>
            <a:off x="6052458" y="4070350"/>
            <a:ext cx="2046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单击输入标题文字</a:t>
            </a:r>
          </a:p>
        </p:txBody>
      </p:sp>
      <p:cxnSp>
        <p:nvCxnSpPr>
          <p:cNvPr id="11" name="直接连接符 78"/>
          <p:cNvCxnSpPr>
            <a:cxnSpLocks noChangeShapeType="1"/>
          </p:cNvCxnSpPr>
          <p:nvPr/>
        </p:nvCxnSpPr>
        <p:spPr bwMode="auto">
          <a:xfrm>
            <a:off x="6328683" y="4468813"/>
            <a:ext cx="1614488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矩形 79"/>
          <p:cNvSpPr>
            <a:spLocks noChangeArrowheads="1"/>
          </p:cNvSpPr>
          <p:nvPr/>
        </p:nvSpPr>
        <p:spPr bwMode="auto">
          <a:xfrm>
            <a:off x="8211458" y="4554538"/>
            <a:ext cx="1955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80"/>
          <p:cNvSpPr txBox="1">
            <a:spLocks noChangeArrowheads="1"/>
          </p:cNvSpPr>
          <p:nvPr/>
        </p:nvSpPr>
        <p:spPr bwMode="auto">
          <a:xfrm>
            <a:off x="8011433" y="4059238"/>
            <a:ext cx="20462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单击输入标题文字</a:t>
            </a:r>
          </a:p>
        </p:txBody>
      </p:sp>
      <p:cxnSp>
        <p:nvCxnSpPr>
          <p:cNvPr id="14" name="直接连接符 81"/>
          <p:cNvCxnSpPr>
            <a:cxnSpLocks noChangeShapeType="1"/>
          </p:cNvCxnSpPr>
          <p:nvPr/>
        </p:nvCxnSpPr>
        <p:spPr bwMode="auto">
          <a:xfrm>
            <a:off x="8287658" y="4457700"/>
            <a:ext cx="1614488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12815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9" presetID="3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6" grpId="0" autoUpdateAnimBg="0"/>
      <p:bldP spid="7" grpId="0" autoUpdateAnimBg="0"/>
      <p:bldP spid="9" grpId="0" autoUpdateAnimBg="0"/>
      <p:bldP spid="10" grpId="0" autoUpdateAnimBg="0"/>
      <p:bldP spid="12" grpId="0" autoUpdateAnimBg="0"/>
      <p:bldP spid="1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4132263" y="660400"/>
            <a:ext cx="3927475" cy="3843338"/>
            <a:chOff x="0" y="0"/>
            <a:chExt cx="1390650" cy="1360488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10080625 w 1"/>
                <a:gd name="T1" fmla="*/ 186301490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786338352 h 55"/>
                <a:gd name="T2" fmla="*/ 827480269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文本框 17"/>
          <p:cNvSpPr>
            <a:spLocks noChangeArrowheads="1"/>
          </p:cNvSpPr>
          <p:nvPr/>
        </p:nvSpPr>
        <p:spPr bwMode="auto">
          <a:xfrm>
            <a:off x="5334000" y="12160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155825" y="4718050"/>
            <a:ext cx="7880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6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/>
          </a:p>
        </p:txBody>
      </p:sp>
      <p:sp>
        <p:nvSpPr>
          <p:cNvPr id="17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5318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9"/>
          <p:cNvSpPr/>
          <p:nvPr/>
        </p:nvSpPr>
        <p:spPr bwMode="auto">
          <a:xfrm>
            <a:off x="1610406" y="1593850"/>
            <a:ext cx="1033462" cy="1035050"/>
          </a:xfrm>
          <a:custGeom>
            <a:avLst/>
            <a:gdLst>
              <a:gd name="T0" fmla="*/ 0 w 1033462"/>
              <a:gd name="T1" fmla="*/ 517525 h 1035050"/>
              <a:gd name="T2" fmla="*/ 516731 w 1033462"/>
              <a:gd name="T3" fmla="*/ 0 h 1035050"/>
              <a:gd name="T4" fmla="*/ 1033462 w 1033462"/>
              <a:gd name="T5" fmla="*/ 0 h 1035050"/>
              <a:gd name="T6" fmla="*/ 1033462 w 1033462"/>
              <a:gd name="T7" fmla="*/ 517525 h 1035050"/>
              <a:gd name="T8" fmla="*/ 516731 w 1033462"/>
              <a:gd name="T9" fmla="*/ 1035050 h 1035050"/>
              <a:gd name="T10" fmla="*/ 0 w 1033462"/>
              <a:gd name="T11" fmla="*/ 517525 h 1035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3462" h="1035050">
                <a:moveTo>
                  <a:pt x="0" y="517525"/>
                </a:moveTo>
                <a:cubicBezTo>
                  <a:pt x="0" y="231704"/>
                  <a:pt x="231348" y="0"/>
                  <a:pt x="516731" y="0"/>
                </a:cubicBezTo>
                <a:lnTo>
                  <a:pt x="1033462" y="0"/>
                </a:lnTo>
                <a:lnTo>
                  <a:pt x="1033462" y="517525"/>
                </a:lnTo>
                <a:cubicBezTo>
                  <a:pt x="1033462" y="803346"/>
                  <a:pt x="802114" y="1035050"/>
                  <a:pt x="516731" y="1035050"/>
                </a:cubicBezTo>
                <a:cubicBezTo>
                  <a:pt x="231348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" name="矩形 24"/>
          <p:cNvSpPr>
            <a:spLocks noChangeArrowheads="1"/>
          </p:cNvSpPr>
          <p:nvPr/>
        </p:nvSpPr>
        <p:spPr bwMode="auto">
          <a:xfrm>
            <a:off x="2088243" y="2217738"/>
            <a:ext cx="4810125" cy="147478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 sz="2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" name="矩形 30"/>
          <p:cNvSpPr/>
          <p:nvPr/>
        </p:nvSpPr>
        <p:spPr bwMode="auto">
          <a:xfrm>
            <a:off x="1624693" y="3803650"/>
            <a:ext cx="1035050" cy="1035050"/>
          </a:xfrm>
          <a:custGeom>
            <a:avLst/>
            <a:gdLst>
              <a:gd name="T0" fmla="*/ 0 w 1035050"/>
              <a:gd name="T1" fmla="*/ 517525 h 1035050"/>
              <a:gd name="T2" fmla="*/ 517525 w 1035050"/>
              <a:gd name="T3" fmla="*/ 0 h 1035050"/>
              <a:gd name="T4" fmla="*/ 1035050 w 1035050"/>
              <a:gd name="T5" fmla="*/ 0 h 1035050"/>
              <a:gd name="T6" fmla="*/ 1035050 w 1035050"/>
              <a:gd name="T7" fmla="*/ 517525 h 1035050"/>
              <a:gd name="T8" fmla="*/ 517525 w 1035050"/>
              <a:gd name="T9" fmla="*/ 1035050 h 1035050"/>
              <a:gd name="T10" fmla="*/ 0 w 1035050"/>
              <a:gd name="T11" fmla="*/ 517525 h 1035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5050" h="1035050">
                <a:moveTo>
                  <a:pt x="0" y="517525"/>
                </a:moveTo>
                <a:cubicBezTo>
                  <a:pt x="0" y="231704"/>
                  <a:pt x="231704" y="0"/>
                  <a:pt x="517525" y="0"/>
                </a:cubicBezTo>
                <a:lnTo>
                  <a:pt x="1035050" y="0"/>
                </a:lnTo>
                <a:lnTo>
                  <a:pt x="1035050" y="517525"/>
                </a:lnTo>
                <a:cubicBezTo>
                  <a:pt x="1035050" y="803346"/>
                  <a:pt x="803346" y="1035050"/>
                  <a:pt x="517525" y="1035050"/>
                </a:cubicBezTo>
                <a:cubicBezTo>
                  <a:pt x="231704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5" name="矩形 31"/>
          <p:cNvSpPr>
            <a:spLocks noChangeArrowheads="1"/>
          </p:cNvSpPr>
          <p:nvPr/>
        </p:nvSpPr>
        <p:spPr bwMode="auto">
          <a:xfrm>
            <a:off x="2088243" y="4321175"/>
            <a:ext cx="4810125" cy="1473200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 sz="2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9"/>
          <p:cNvSpPr/>
          <p:nvPr/>
        </p:nvSpPr>
        <p:spPr bwMode="auto">
          <a:xfrm>
            <a:off x="6955518" y="1506538"/>
            <a:ext cx="1035050" cy="1035050"/>
          </a:xfrm>
          <a:custGeom>
            <a:avLst/>
            <a:gdLst>
              <a:gd name="T0" fmla="*/ 0 w 1035050"/>
              <a:gd name="T1" fmla="*/ 517525 h 1035050"/>
              <a:gd name="T2" fmla="*/ 517525 w 1035050"/>
              <a:gd name="T3" fmla="*/ 0 h 1035050"/>
              <a:gd name="T4" fmla="*/ 1035050 w 1035050"/>
              <a:gd name="T5" fmla="*/ 0 h 1035050"/>
              <a:gd name="T6" fmla="*/ 1035050 w 1035050"/>
              <a:gd name="T7" fmla="*/ 517525 h 1035050"/>
              <a:gd name="T8" fmla="*/ 517525 w 1035050"/>
              <a:gd name="T9" fmla="*/ 1035050 h 1035050"/>
              <a:gd name="T10" fmla="*/ 0 w 1035050"/>
              <a:gd name="T11" fmla="*/ 517525 h 103505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5050" h="1035050">
                <a:moveTo>
                  <a:pt x="0" y="517525"/>
                </a:moveTo>
                <a:cubicBezTo>
                  <a:pt x="0" y="231704"/>
                  <a:pt x="231704" y="0"/>
                  <a:pt x="517525" y="0"/>
                </a:cubicBezTo>
                <a:lnTo>
                  <a:pt x="1035050" y="0"/>
                </a:lnTo>
                <a:lnTo>
                  <a:pt x="1035050" y="517525"/>
                </a:lnTo>
                <a:cubicBezTo>
                  <a:pt x="1035050" y="803346"/>
                  <a:pt x="803346" y="1035050"/>
                  <a:pt x="517525" y="1035050"/>
                </a:cubicBezTo>
                <a:cubicBezTo>
                  <a:pt x="231704" y="1035050"/>
                  <a:pt x="0" y="803346"/>
                  <a:pt x="0" y="517525"/>
                </a:cubicBezTo>
                <a:close/>
              </a:path>
            </a:pathLst>
          </a:cu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7" name="矩形 24"/>
          <p:cNvSpPr>
            <a:spLocks noChangeArrowheads="1"/>
          </p:cNvSpPr>
          <p:nvPr/>
        </p:nvSpPr>
        <p:spPr bwMode="auto">
          <a:xfrm>
            <a:off x="7436531" y="2217738"/>
            <a:ext cx="2763837" cy="3576637"/>
          </a:xfrm>
          <a:prstGeom prst="rect">
            <a:avLst/>
          </a:prstGeom>
          <a:noFill/>
          <a:ln w="19050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 sz="23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文本框 10"/>
          <p:cNvSpPr txBox="1">
            <a:spLocks noChangeArrowheads="1"/>
          </p:cNvSpPr>
          <p:nvPr/>
        </p:nvSpPr>
        <p:spPr bwMode="auto">
          <a:xfrm>
            <a:off x="1683431" y="1785938"/>
            <a:ext cx="641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11"/>
          <p:cNvSpPr txBox="1">
            <a:spLocks noChangeArrowheads="1"/>
          </p:cNvSpPr>
          <p:nvPr/>
        </p:nvSpPr>
        <p:spPr bwMode="auto">
          <a:xfrm>
            <a:off x="1683431" y="4046538"/>
            <a:ext cx="641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12"/>
          <p:cNvSpPr txBox="1">
            <a:spLocks noChangeArrowheads="1"/>
          </p:cNvSpPr>
          <p:nvPr/>
        </p:nvSpPr>
        <p:spPr bwMode="auto">
          <a:xfrm>
            <a:off x="7226981" y="1762125"/>
            <a:ext cx="6413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endParaRPr lang="zh-CN" altLang="en-US" sz="28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35"/>
          <p:cNvSpPr txBox="1">
            <a:spLocks noChangeArrowheads="1"/>
          </p:cNvSpPr>
          <p:nvPr/>
        </p:nvSpPr>
        <p:spPr bwMode="auto">
          <a:xfrm>
            <a:off x="2569256" y="2493963"/>
            <a:ext cx="3848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燕子去了，有再来的时候；杨柳枯了，有再青的时候；桃花谢了，燕子去了，有再来的时候；杨柳枯了，有再青的时候；桃花谢了，燕子去了，有再来的时候；杨柳枯了，有再青的时候；桃花谢了，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4"/>
          <p:cNvSpPr txBox="1">
            <a:spLocks noChangeArrowheads="1"/>
          </p:cNvSpPr>
          <p:nvPr/>
        </p:nvSpPr>
        <p:spPr bwMode="auto">
          <a:xfrm>
            <a:off x="2791506" y="1878013"/>
            <a:ext cx="2292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请在此添加你的标题</a:t>
            </a:r>
          </a:p>
        </p:txBody>
      </p:sp>
      <p:sp>
        <p:nvSpPr>
          <p:cNvPr id="13" name="TextBox 35"/>
          <p:cNvSpPr txBox="1">
            <a:spLocks noChangeArrowheads="1"/>
          </p:cNvSpPr>
          <p:nvPr/>
        </p:nvSpPr>
        <p:spPr bwMode="auto">
          <a:xfrm>
            <a:off x="2620056" y="4584700"/>
            <a:ext cx="38481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燕子去了，有再来的时候；杨柳枯了，有再青的时候；桃花谢了，燕子去了，有再来的时候；杨柳枯了，有再青的时候；桃花谢了，燕子去了，有再来的时候；杨柳枯了，有再青的时候；桃花谢了，</a:t>
            </a:r>
            <a:endParaRPr lang="en-US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6"/>
          <p:cNvSpPr txBox="1">
            <a:spLocks noChangeArrowheads="1"/>
          </p:cNvSpPr>
          <p:nvPr/>
        </p:nvSpPr>
        <p:spPr bwMode="auto">
          <a:xfrm>
            <a:off x="2840718" y="3968750"/>
            <a:ext cx="2293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请在此添加你的标题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7828643" y="2716213"/>
            <a:ext cx="2135188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燕子去了，有再来的时候；杨柳枯了，有再青的时候；桃花谢了，燕子去了，有再来的时候；杨柳枯了，有再青的时候；桃花谢了，燕子去了，有再来的时候；杨柳枯了，有再青的时候；桃花谢了，燕子去了，有再来的时候；杨柳枯了，有再青的时候；桃花谢了，</a:t>
            </a:r>
            <a:endParaRPr lang="en-US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8"/>
          <p:cNvSpPr txBox="1">
            <a:spLocks noChangeArrowheads="1"/>
          </p:cNvSpPr>
          <p:nvPr/>
        </p:nvSpPr>
        <p:spPr bwMode="auto">
          <a:xfrm>
            <a:off x="8054068" y="1878013"/>
            <a:ext cx="22939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请在此添加你的标题</a:t>
            </a:r>
          </a:p>
        </p:txBody>
      </p:sp>
      <p:sp>
        <p:nvSpPr>
          <p:cNvPr id="17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388828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 autoUpdateAnimBg="0"/>
      <p:bldP spid="4" grpId="0" animBg="1"/>
      <p:bldP spid="5" grpId="0" animBg="1" autoUpdateAnimBg="0"/>
      <p:bldP spid="6" grpId="0" animBg="1"/>
      <p:bldP spid="7" grpId="0" animBg="1" autoUpdateAnimBg="0"/>
      <p:bldP spid="8" grpId="0" autoUpdateAnimBg="0"/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六边形 2"/>
          <p:cNvSpPr>
            <a:spLocks noChangeArrowheads="1"/>
          </p:cNvSpPr>
          <p:nvPr/>
        </p:nvSpPr>
        <p:spPr bwMode="auto">
          <a:xfrm>
            <a:off x="5389790" y="2576513"/>
            <a:ext cx="1258888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六边形 3"/>
          <p:cNvSpPr>
            <a:spLocks noChangeArrowheads="1"/>
          </p:cNvSpPr>
          <p:nvPr/>
        </p:nvSpPr>
        <p:spPr bwMode="auto">
          <a:xfrm>
            <a:off x="4351565" y="3119438"/>
            <a:ext cx="1258888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" name="六边形 4"/>
          <p:cNvSpPr>
            <a:spLocks noChangeArrowheads="1"/>
          </p:cNvSpPr>
          <p:nvPr/>
        </p:nvSpPr>
        <p:spPr bwMode="auto">
          <a:xfrm>
            <a:off x="5389790" y="3700463"/>
            <a:ext cx="1258888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29803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六边形 5"/>
          <p:cNvSpPr>
            <a:spLocks noChangeArrowheads="1"/>
          </p:cNvSpPr>
          <p:nvPr/>
        </p:nvSpPr>
        <p:spPr bwMode="auto">
          <a:xfrm>
            <a:off x="6431190" y="3119438"/>
            <a:ext cx="1258888" cy="1085850"/>
          </a:xfrm>
          <a:prstGeom prst="hexagon">
            <a:avLst>
              <a:gd name="adj" fmla="val 24991"/>
              <a:gd name="vf" fmla="val 115470"/>
            </a:avLst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6" name="矩形 6"/>
          <p:cNvSpPr>
            <a:spLocks noChangeArrowheads="1"/>
          </p:cNvSpPr>
          <p:nvPr/>
        </p:nvSpPr>
        <p:spPr bwMode="auto">
          <a:xfrm>
            <a:off x="5473928" y="2900363"/>
            <a:ext cx="1090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FFFFFF"/>
                </a:solidFill>
                <a:sym typeface="Calibri" panose="020F0502020204030204" pitchFamily="34" charset="0"/>
              </a:rPr>
              <a:t>Your Title</a:t>
            </a:r>
            <a:endParaRPr lang="zh-CN" altLang="en-US" b="1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>
            <a:off x="5473928" y="4024313"/>
            <a:ext cx="1090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b="1">
                <a:solidFill>
                  <a:srgbClr val="FFFFFF"/>
                </a:solidFill>
                <a:sym typeface="Calibri" panose="020F0502020204030204" pitchFamily="34" charset="0"/>
              </a:rPr>
              <a:t>Your Title</a:t>
            </a:r>
            <a:endParaRPr lang="zh-CN" altLang="en-US" b="1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4561115" y="3370263"/>
            <a:ext cx="866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sym typeface="Calibri" panose="020F0502020204030204" pitchFamily="34" charset="0"/>
              </a:rPr>
              <a:t>text</a:t>
            </a:r>
            <a:endParaRPr lang="zh-CN" altLang="en-US" sz="3200" b="1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9" name="矩形 9"/>
          <p:cNvSpPr>
            <a:spLocks noChangeArrowheads="1"/>
          </p:cNvSpPr>
          <p:nvPr/>
        </p:nvSpPr>
        <p:spPr bwMode="auto">
          <a:xfrm>
            <a:off x="6640740" y="3370263"/>
            <a:ext cx="8667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lang="en-US" altLang="zh-CN" sz="3200" b="1">
                <a:solidFill>
                  <a:srgbClr val="FFFFFF"/>
                </a:solidFill>
                <a:sym typeface="Calibri" panose="020F0502020204030204" pitchFamily="34" charset="0"/>
              </a:rPr>
              <a:t>text</a:t>
            </a:r>
            <a:endParaRPr lang="zh-CN" altLang="en-US" sz="3200" b="1">
              <a:solidFill>
                <a:srgbClr val="FFFFFF"/>
              </a:solidFill>
              <a:sym typeface="宋体" panose="02010600030101010101" pitchFamily="2" charset="-122"/>
            </a:endParaRPr>
          </a:p>
        </p:txBody>
      </p:sp>
      <p:sp>
        <p:nvSpPr>
          <p:cNvPr id="10" name="矩形 1"/>
          <p:cNvSpPr>
            <a:spLocks noChangeArrowheads="1"/>
          </p:cNvSpPr>
          <p:nvPr/>
        </p:nvSpPr>
        <p:spPr bwMode="auto">
          <a:xfrm>
            <a:off x="1348015" y="2409825"/>
            <a:ext cx="3633788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</a:t>
            </a:r>
            <a:endParaRPr 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1341665" y="4297363"/>
            <a:ext cx="3633788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</a:t>
            </a:r>
            <a:endParaRPr 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"/>
          <p:cNvSpPr>
            <a:spLocks noChangeArrowheads="1"/>
          </p:cNvSpPr>
          <p:nvPr/>
        </p:nvSpPr>
        <p:spPr bwMode="auto">
          <a:xfrm>
            <a:off x="7058253" y="2409825"/>
            <a:ext cx="3633787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</a:t>
            </a:r>
            <a:endParaRPr 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"/>
          <p:cNvSpPr>
            <a:spLocks noChangeArrowheads="1"/>
          </p:cNvSpPr>
          <p:nvPr/>
        </p:nvSpPr>
        <p:spPr bwMode="auto">
          <a:xfrm>
            <a:off x="7051903" y="4297363"/>
            <a:ext cx="3633787" cy="854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1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</a:t>
            </a:r>
            <a:endParaRPr lang="en-US" sz="1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1654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39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 autoUpdateAnimBg="0"/>
      <p:bldP spid="3" grpId="0" bldLvl="0" animBg="1" autoUpdateAnimBg="0"/>
      <p:bldP spid="4" grpId="0" bldLvl="0" animBg="1" autoUpdateAnimBg="0"/>
      <p:bldP spid="5" grpId="0" bldLvl="0" animBg="1" autoUpdateAnimBg="0"/>
      <p:bldP spid="6" grpId="0" bldLvl="0" autoUpdateAnimBg="0"/>
      <p:bldP spid="7" grpId="0" bldLvl="0" autoUpdateAnimBg="0"/>
      <p:bldP spid="8" grpId="0" bldLvl="0" autoUpdateAnimBg="0"/>
      <p:bldP spid="9" grpId="0" bldLvl="0" autoUpdateAnimBg="0"/>
      <p:bldP spid="10" grpId="0" autoUpdateAnimBg="0"/>
      <p:bldP spid="11" grpId="0" autoUpdateAnimBg="0"/>
      <p:bldP spid="12" grpId="0" autoUpdateAnimBg="0"/>
      <p:bldP spid="1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4"/>
          <p:cNvGrpSpPr/>
          <p:nvPr/>
        </p:nvGrpSpPr>
        <p:grpSpPr bwMode="auto">
          <a:xfrm>
            <a:off x="4254727" y="1580243"/>
            <a:ext cx="3703637" cy="3686175"/>
            <a:chOff x="0" y="0"/>
            <a:chExt cx="3478201" cy="3489505"/>
          </a:xfrm>
        </p:grpSpPr>
        <p:grpSp>
          <p:nvGrpSpPr>
            <p:cNvPr id="30" name="组合 5"/>
            <p:cNvGrpSpPr/>
            <p:nvPr/>
          </p:nvGrpSpPr>
          <p:grpSpPr bwMode="auto">
            <a:xfrm>
              <a:off x="0" y="0"/>
              <a:ext cx="3478201" cy="3489505"/>
              <a:chOff x="0" y="0"/>
              <a:chExt cx="4670716" cy="4567596"/>
            </a:xfrm>
          </p:grpSpPr>
          <p:sp>
            <p:nvSpPr>
              <p:cNvPr id="36" name="任意多边形 11"/>
              <p:cNvSpPr/>
              <p:nvPr/>
            </p:nvSpPr>
            <p:spPr bwMode="auto">
              <a:xfrm rot="5213487">
                <a:off x="2391157" y="2216793"/>
                <a:ext cx="2385637" cy="2173474"/>
              </a:xfrm>
              <a:custGeom>
                <a:avLst/>
                <a:gdLst>
                  <a:gd name="T0" fmla="*/ 0 w 2385637"/>
                  <a:gd name="T1" fmla="*/ 297380 h 2173474"/>
                  <a:gd name="T2" fmla="*/ 354401 w 2385637"/>
                  <a:gd name="T3" fmla="*/ 12686 h 2173474"/>
                  <a:gd name="T4" fmla="*/ 354414 w 2385637"/>
                  <a:gd name="T5" fmla="*/ 12446 h 2173474"/>
                  <a:gd name="T6" fmla="*/ 354668 w 2385637"/>
                  <a:gd name="T7" fmla="*/ 12471 h 2173474"/>
                  <a:gd name="T8" fmla="*/ 370193 w 2385637"/>
                  <a:gd name="T9" fmla="*/ 0 h 2173474"/>
                  <a:gd name="T10" fmla="*/ 369437 w 2385637"/>
                  <a:gd name="T11" fmla="*/ 13924 h 2173474"/>
                  <a:gd name="T12" fmla="*/ 434657 w 2385637"/>
                  <a:gd name="T13" fmla="*/ 20339 h 2173474"/>
                  <a:gd name="T14" fmla="*/ 2385439 w 2385637"/>
                  <a:gd name="T15" fmla="*/ 2148492 h 2173474"/>
                  <a:gd name="T16" fmla="*/ 2385637 w 2385637"/>
                  <a:gd name="T17" fmla="*/ 2173474 h 2173474"/>
                  <a:gd name="T18" fmla="*/ 2369869 w 2385637"/>
                  <a:gd name="T19" fmla="*/ 2172618 h 2173474"/>
                  <a:gd name="T20" fmla="*/ 2086456 w 2385637"/>
                  <a:gd name="T21" fmla="*/ 1772471 h 2173474"/>
                  <a:gd name="T22" fmla="*/ 1761374 w 2385637"/>
                  <a:gd name="T23" fmla="*/ 2139572 h 2173474"/>
                  <a:gd name="T24" fmla="*/ 1759067 w 2385637"/>
                  <a:gd name="T25" fmla="*/ 2139447 h 2173474"/>
                  <a:gd name="T26" fmla="*/ 1746088 w 2385637"/>
                  <a:gd name="T27" fmla="*/ 2020129 h 2173474"/>
                  <a:gd name="T28" fmla="*/ 333387 w 2385637"/>
                  <a:gd name="T29" fmla="*/ 634638 h 2173474"/>
                  <a:gd name="T30" fmla="*/ 320690 w 2385637"/>
                  <a:gd name="T31" fmla="*/ 633429 h 2173474"/>
                  <a:gd name="T32" fmla="*/ 321485 w 2385637"/>
                  <a:gd name="T33" fmla="*/ 618780 h 2173474"/>
                  <a:gd name="T34" fmla="*/ 0 w 2385637"/>
                  <a:gd name="T35" fmla="*/ 297380 h 217347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385637" h="2173474">
                    <a:moveTo>
                      <a:pt x="0" y="297380"/>
                    </a:moveTo>
                    <a:lnTo>
                      <a:pt x="354401" y="12686"/>
                    </a:lnTo>
                    <a:lnTo>
                      <a:pt x="354414" y="12446"/>
                    </a:lnTo>
                    <a:lnTo>
                      <a:pt x="354668" y="12471"/>
                    </a:lnTo>
                    <a:lnTo>
                      <a:pt x="370193" y="0"/>
                    </a:lnTo>
                    <a:lnTo>
                      <a:pt x="369437" y="13924"/>
                    </a:lnTo>
                    <a:lnTo>
                      <a:pt x="434657" y="20339"/>
                    </a:lnTo>
                    <a:cubicBezTo>
                      <a:pt x="1505641" y="177108"/>
                      <a:pt x="2322340" y="1069218"/>
                      <a:pt x="2385439" y="2148492"/>
                    </a:cubicBezTo>
                    <a:lnTo>
                      <a:pt x="2385637" y="2173474"/>
                    </a:lnTo>
                    <a:lnTo>
                      <a:pt x="2369869" y="2172618"/>
                    </a:lnTo>
                    <a:lnTo>
                      <a:pt x="2086456" y="1772471"/>
                    </a:lnTo>
                    <a:lnTo>
                      <a:pt x="1761374" y="2139572"/>
                    </a:lnTo>
                    <a:lnTo>
                      <a:pt x="1759067" y="2139447"/>
                    </a:lnTo>
                    <a:lnTo>
                      <a:pt x="1746088" y="2020129"/>
                    </a:lnTo>
                    <a:cubicBezTo>
                      <a:pt x="1632095" y="1306710"/>
                      <a:pt x="1062674" y="736717"/>
                      <a:pt x="333387" y="634638"/>
                    </a:cubicBezTo>
                    <a:lnTo>
                      <a:pt x="320690" y="633429"/>
                    </a:lnTo>
                    <a:lnTo>
                      <a:pt x="321485" y="618780"/>
                    </a:lnTo>
                    <a:lnTo>
                      <a:pt x="0" y="29738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 12"/>
              <p:cNvSpPr/>
              <p:nvPr/>
            </p:nvSpPr>
            <p:spPr bwMode="auto">
              <a:xfrm rot="-5612919">
                <a:off x="6770" y="62297"/>
                <a:ext cx="2356590" cy="2370130"/>
              </a:xfrm>
              <a:custGeom>
                <a:avLst/>
                <a:gdLst>
                  <a:gd name="T0" fmla="*/ 2354513 w 2356590"/>
                  <a:gd name="T1" fmla="*/ 2370130 h 2370130"/>
                  <a:gd name="T2" fmla="*/ 2352887 w 2356590"/>
                  <a:gd name="T3" fmla="*/ 2370061 h 2370130"/>
                  <a:gd name="T4" fmla="*/ 2070221 w 2356590"/>
                  <a:gd name="T5" fmla="*/ 1964401 h 2370130"/>
                  <a:gd name="T6" fmla="*/ 1732621 w 2356590"/>
                  <a:gd name="T7" fmla="*/ 2339790 h 2370130"/>
                  <a:gd name="T8" fmla="*/ 1731307 w 2356590"/>
                  <a:gd name="T9" fmla="*/ 2174302 h 2370130"/>
                  <a:gd name="T10" fmla="*/ 464391 w 2356590"/>
                  <a:gd name="T11" fmla="*/ 654726 h 2370130"/>
                  <a:gd name="T12" fmla="*/ 333444 w 2356590"/>
                  <a:gd name="T13" fmla="*/ 629243 h 2370130"/>
                  <a:gd name="T14" fmla="*/ 333222 w 2356590"/>
                  <a:gd name="T15" fmla="*/ 632818 h 2370130"/>
                  <a:gd name="T16" fmla="*/ 0 w 2356590"/>
                  <a:gd name="T17" fmla="*/ 294527 h 2370130"/>
                  <a:gd name="T18" fmla="*/ 372466 w 2356590"/>
                  <a:gd name="T19" fmla="*/ 0 h 2370130"/>
                  <a:gd name="T20" fmla="*/ 372048 w 2356590"/>
                  <a:gd name="T21" fmla="*/ 6747 h 2370130"/>
                  <a:gd name="T22" fmla="*/ 416146 w 2356590"/>
                  <a:gd name="T23" fmla="*/ 11224 h 2370130"/>
                  <a:gd name="T24" fmla="*/ 2354513 w 2356590"/>
                  <a:gd name="T25" fmla="*/ 2370130 h 237013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356590" h="2370130">
                    <a:moveTo>
                      <a:pt x="2354513" y="2370130"/>
                    </a:moveTo>
                    <a:lnTo>
                      <a:pt x="2352887" y="2370061"/>
                    </a:lnTo>
                    <a:lnTo>
                      <a:pt x="2070221" y="1964401"/>
                    </a:lnTo>
                    <a:lnTo>
                      <a:pt x="1732621" y="2339790"/>
                    </a:lnTo>
                    <a:lnTo>
                      <a:pt x="1731307" y="2174302"/>
                    </a:lnTo>
                    <a:cubicBezTo>
                      <a:pt x="1688428" y="1440911"/>
                      <a:pt x="1167602" y="826223"/>
                      <a:pt x="464391" y="654726"/>
                    </a:cubicBezTo>
                    <a:lnTo>
                      <a:pt x="333444" y="629243"/>
                    </a:lnTo>
                    <a:lnTo>
                      <a:pt x="333222" y="632818"/>
                    </a:lnTo>
                    <a:lnTo>
                      <a:pt x="0" y="294527"/>
                    </a:lnTo>
                    <a:lnTo>
                      <a:pt x="372466" y="0"/>
                    </a:lnTo>
                    <a:lnTo>
                      <a:pt x="372048" y="6747"/>
                    </a:lnTo>
                    <a:lnTo>
                      <a:pt x="416146" y="11224"/>
                    </a:lnTo>
                    <a:cubicBezTo>
                      <a:pt x="1556107" y="185404"/>
                      <a:pt x="2404224" y="1193468"/>
                      <a:pt x="2354513" y="2370130"/>
                    </a:cubicBez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 13"/>
              <p:cNvSpPr/>
              <p:nvPr/>
            </p:nvSpPr>
            <p:spPr bwMode="auto">
              <a:xfrm rot="-5400000">
                <a:off x="2229329" y="-103241"/>
                <a:ext cx="2265138" cy="2471620"/>
              </a:xfrm>
              <a:custGeom>
                <a:avLst/>
                <a:gdLst>
                  <a:gd name="T0" fmla="*/ 2265138 w 2265138"/>
                  <a:gd name="T1" fmla="*/ 353522 h 2471620"/>
                  <a:gd name="T2" fmla="*/ 2253902 w 2265138"/>
                  <a:gd name="T3" fmla="*/ 353522 h 2471620"/>
                  <a:gd name="T4" fmla="*/ 2251840 w 2265138"/>
                  <a:gd name="T5" fmla="*/ 400774 h 2471620"/>
                  <a:gd name="T6" fmla="*/ 8338 w 2265138"/>
                  <a:gd name="T7" fmla="*/ 2471620 h 2471620"/>
                  <a:gd name="T8" fmla="*/ 8109 w 2265138"/>
                  <a:gd name="T9" fmla="*/ 2456683 h 2471620"/>
                  <a:gd name="T10" fmla="*/ 387041 w 2265138"/>
                  <a:gd name="T11" fmla="*/ 2156156 h 2471620"/>
                  <a:gd name="T12" fmla="*/ 0 w 2265138"/>
                  <a:gd name="T13" fmla="*/ 1849200 h 2471620"/>
                  <a:gd name="T14" fmla="*/ 167994 w 2265138"/>
                  <a:gd name="T15" fmla="*/ 1838182 h 2471620"/>
                  <a:gd name="T16" fmla="*/ 1612178 w 2265138"/>
                  <a:gd name="T17" fmla="*/ 485955 h 2471620"/>
                  <a:gd name="T18" fmla="*/ 1632136 w 2265138"/>
                  <a:gd name="T19" fmla="*/ 338634 h 2471620"/>
                  <a:gd name="T20" fmla="*/ 1644455 w 2265138"/>
                  <a:gd name="T21" fmla="*/ 338634 h 2471620"/>
                  <a:gd name="T22" fmla="*/ 1948121 w 2265138"/>
                  <a:gd name="T23" fmla="*/ 0 h 2471620"/>
                  <a:gd name="T24" fmla="*/ 2251786 w 2265138"/>
                  <a:gd name="T25" fmla="*/ 338633 h 2471620"/>
                  <a:gd name="T26" fmla="*/ 2254552 w 2265138"/>
                  <a:gd name="T27" fmla="*/ 338633 h 2471620"/>
                  <a:gd name="T28" fmla="*/ 2254423 w 2265138"/>
                  <a:gd name="T29" fmla="*/ 341574 h 2471620"/>
                  <a:gd name="T30" fmla="*/ 2265138 w 2265138"/>
                  <a:gd name="T31" fmla="*/ 353522 h 24716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2265138" h="2471620">
                    <a:moveTo>
                      <a:pt x="2265138" y="353522"/>
                    </a:moveTo>
                    <a:lnTo>
                      <a:pt x="2253902" y="353522"/>
                    </a:lnTo>
                    <a:lnTo>
                      <a:pt x="2251840" y="400774"/>
                    </a:lnTo>
                    <a:cubicBezTo>
                      <a:pt x="2143521" y="1548866"/>
                      <a:pt x="1185911" y="2453565"/>
                      <a:pt x="8338" y="2471620"/>
                    </a:cubicBezTo>
                    <a:lnTo>
                      <a:pt x="8109" y="2456683"/>
                    </a:lnTo>
                    <a:lnTo>
                      <a:pt x="387041" y="2156156"/>
                    </a:lnTo>
                    <a:lnTo>
                      <a:pt x="0" y="1849200"/>
                    </a:lnTo>
                    <a:lnTo>
                      <a:pt x="167994" y="1838182"/>
                    </a:lnTo>
                    <a:cubicBezTo>
                      <a:pt x="897705" y="1753189"/>
                      <a:pt x="1481415" y="1197866"/>
                      <a:pt x="1612178" y="485955"/>
                    </a:cubicBezTo>
                    <a:lnTo>
                      <a:pt x="1632136" y="338634"/>
                    </a:lnTo>
                    <a:lnTo>
                      <a:pt x="1644455" y="338634"/>
                    </a:lnTo>
                    <a:lnTo>
                      <a:pt x="1948121" y="0"/>
                    </a:lnTo>
                    <a:lnTo>
                      <a:pt x="2251786" y="338633"/>
                    </a:lnTo>
                    <a:lnTo>
                      <a:pt x="2254552" y="338633"/>
                    </a:lnTo>
                    <a:lnTo>
                      <a:pt x="2254423" y="341574"/>
                    </a:lnTo>
                    <a:lnTo>
                      <a:pt x="2265138" y="353522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 14"/>
              <p:cNvSpPr/>
              <p:nvPr/>
            </p:nvSpPr>
            <p:spPr bwMode="auto">
              <a:xfrm>
                <a:off x="49688" y="2314265"/>
                <a:ext cx="2614415" cy="2253331"/>
              </a:xfrm>
              <a:custGeom>
                <a:avLst/>
                <a:gdLst>
                  <a:gd name="T0" fmla="*/ 622266 w 2614415"/>
                  <a:gd name="T1" fmla="*/ 0 h 2253331"/>
                  <a:gd name="T2" fmla="*/ 2140617 w 2614415"/>
                  <a:gd name="T3" fmla="*/ 1623509 h 2253331"/>
                  <a:gd name="T4" fmla="*/ 2149517 w 2614415"/>
                  <a:gd name="T5" fmla="*/ 1623839 h 2253331"/>
                  <a:gd name="T6" fmla="*/ 2149517 w 2614415"/>
                  <a:gd name="T7" fmla="*/ 1625407 h 2253331"/>
                  <a:gd name="T8" fmla="*/ 2260893 w 2614415"/>
                  <a:gd name="T9" fmla="*/ 1625407 h 2253331"/>
                  <a:gd name="T10" fmla="*/ 2260893 w 2614415"/>
                  <a:gd name="T11" fmla="*/ 1619297 h 2253331"/>
                  <a:gd name="T12" fmla="*/ 2267707 w 2614415"/>
                  <a:gd name="T13" fmla="*/ 1625407 h 2253331"/>
                  <a:gd name="T14" fmla="*/ 2274961 w 2614415"/>
                  <a:gd name="T15" fmla="*/ 1625407 h 2253331"/>
                  <a:gd name="T16" fmla="*/ 2274961 w 2614415"/>
                  <a:gd name="T17" fmla="*/ 1631913 h 2253331"/>
                  <a:gd name="T18" fmla="*/ 2614415 w 2614415"/>
                  <a:gd name="T19" fmla="*/ 1936314 h 2253331"/>
                  <a:gd name="T20" fmla="*/ 2260893 w 2614415"/>
                  <a:gd name="T21" fmla="*/ 2253331 h 2253331"/>
                  <a:gd name="T22" fmla="*/ 2260893 w 2614415"/>
                  <a:gd name="T23" fmla="*/ 2239263 h 2253331"/>
                  <a:gd name="T24" fmla="*/ 2149518 w 2614415"/>
                  <a:gd name="T25" fmla="*/ 2239263 h 2253331"/>
                  <a:gd name="T26" fmla="*/ 2149518 w 2614415"/>
                  <a:gd name="T27" fmla="*/ 2245898 h 2253331"/>
                  <a:gd name="T28" fmla="*/ 2085475 w 2614415"/>
                  <a:gd name="T29" fmla="*/ 2243523 h 2253331"/>
                  <a:gd name="T30" fmla="*/ 0 w 2614415"/>
                  <a:gd name="T31" fmla="*/ 13612 h 2253331"/>
                  <a:gd name="T32" fmla="*/ 29391 w 2614415"/>
                  <a:gd name="T33" fmla="*/ 12969 h 2253331"/>
                  <a:gd name="T34" fmla="*/ 316683 w 2614415"/>
                  <a:gd name="T35" fmla="*/ 375214 h 2253331"/>
                  <a:gd name="T36" fmla="*/ 614121 w 2614415"/>
                  <a:gd name="T37" fmla="*/ 178 h 2253331"/>
                  <a:gd name="T38" fmla="*/ 622266 w 2614415"/>
                  <a:gd name="T39" fmla="*/ 0 h 225333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614415" h="2253331">
                    <a:moveTo>
                      <a:pt x="622266" y="0"/>
                    </a:moveTo>
                    <a:cubicBezTo>
                      <a:pt x="641018" y="857240"/>
                      <a:pt x="1304239" y="1550114"/>
                      <a:pt x="2140617" y="1623509"/>
                    </a:cubicBezTo>
                    <a:lnTo>
                      <a:pt x="2149517" y="1623839"/>
                    </a:lnTo>
                    <a:lnTo>
                      <a:pt x="2149517" y="1625407"/>
                    </a:lnTo>
                    <a:lnTo>
                      <a:pt x="2260893" y="1625407"/>
                    </a:lnTo>
                    <a:lnTo>
                      <a:pt x="2260893" y="1619297"/>
                    </a:lnTo>
                    <a:lnTo>
                      <a:pt x="2267707" y="1625407"/>
                    </a:lnTo>
                    <a:lnTo>
                      <a:pt x="2274961" y="1625407"/>
                    </a:lnTo>
                    <a:lnTo>
                      <a:pt x="2274961" y="1631913"/>
                    </a:lnTo>
                    <a:lnTo>
                      <a:pt x="2614415" y="1936314"/>
                    </a:lnTo>
                    <a:lnTo>
                      <a:pt x="2260893" y="2253331"/>
                    </a:lnTo>
                    <a:lnTo>
                      <a:pt x="2260893" y="2239263"/>
                    </a:lnTo>
                    <a:lnTo>
                      <a:pt x="2149518" y="2239263"/>
                    </a:lnTo>
                    <a:lnTo>
                      <a:pt x="2149518" y="2245898"/>
                    </a:lnTo>
                    <a:lnTo>
                      <a:pt x="2085475" y="2243523"/>
                    </a:lnTo>
                    <a:cubicBezTo>
                      <a:pt x="936698" y="2142714"/>
                      <a:pt x="25756" y="1191041"/>
                      <a:pt x="0" y="13612"/>
                    </a:cubicBezTo>
                    <a:lnTo>
                      <a:pt x="29391" y="12969"/>
                    </a:lnTo>
                    <a:lnTo>
                      <a:pt x="316683" y="375214"/>
                    </a:lnTo>
                    <a:lnTo>
                      <a:pt x="614121" y="178"/>
                    </a:lnTo>
                    <a:lnTo>
                      <a:pt x="622266" y="0"/>
                    </a:lnTo>
                    <a:close/>
                  </a:path>
                </a:pathLst>
              </a:custGeom>
              <a:solidFill>
                <a:schemeClr val="bg1">
                  <a:alpha val="3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31" name="椭圆 6"/>
            <p:cNvSpPr>
              <a:spLocks noChangeArrowheads="1"/>
            </p:cNvSpPr>
            <p:nvPr/>
          </p:nvSpPr>
          <p:spPr bwMode="auto">
            <a:xfrm>
              <a:off x="786670" y="865248"/>
              <a:ext cx="1834758" cy="1834758"/>
            </a:xfrm>
            <a:prstGeom prst="ellipse">
              <a:avLst/>
            </a:prstGeom>
            <a:solidFill>
              <a:schemeClr val="bg1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 eaLnBrk="1" hangingPunct="1"/>
              <a:r>
                <a:rPr lang="zh-CN" altLang="en-US" sz="24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</a:p>
          </p:txBody>
        </p:sp>
        <p:sp>
          <p:nvSpPr>
            <p:cNvPr id="32" name="文本框 7"/>
            <p:cNvSpPr txBox="1">
              <a:spLocks noChangeArrowheads="1"/>
            </p:cNvSpPr>
            <p:nvPr/>
          </p:nvSpPr>
          <p:spPr bwMode="auto">
            <a:xfrm rot="-3073967">
              <a:off x="242643" y="467873"/>
              <a:ext cx="90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</a:p>
          </p:txBody>
        </p:sp>
        <p:sp>
          <p:nvSpPr>
            <p:cNvPr id="33" name="文本框 8"/>
            <p:cNvSpPr txBox="1">
              <a:spLocks noChangeArrowheads="1"/>
            </p:cNvSpPr>
            <p:nvPr/>
          </p:nvSpPr>
          <p:spPr bwMode="auto">
            <a:xfrm rot="2826034">
              <a:off x="2353559" y="551609"/>
              <a:ext cx="90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</a:p>
          </p:txBody>
        </p:sp>
        <p:sp>
          <p:nvSpPr>
            <p:cNvPr id="34" name="文本框 9"/>
            <p:cNvSpPr txBox="1">
              <a:spLocks noChangeArrowheads="1"/>
            </p:cNvSpPr>
            <p:nvPr/>
          </p:nvSpPr>
          <p:spPr bwMode="auto">
            <a:xfrm rot="2637075">
              <a:off x="336504" y="2691457"/>
              <a:ext cx="90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</a:p>
          </p:txBody>
        </p:sp>
        <p:sp>
          <p:nvSpPr>
            <p:cNvPr id="35" name="文本框 10"/>
            <p:cNvSpPr txBox="1">
              <a:spLocks noChangeArrowheads="1"/>
            </p:cNvSpPr>
            <p:nvPr/>
          </p:nvSpPr>
          <p:spPr bwMode="auto">
            <a:xfrm rot="-3073967">
              <a:off x="2493118" y="2428711"/>
              <a:ext cx="9003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</a:t>
              </a:r>
            </a:p>
          </p:txBody>
        </p:sp>
      </p:grpSp>
      <p:sp>
        <p:nvSpPr>
          <p:cNvPr id="40" name="矩形 15"/>
          <p:cNvSpPr>
            <a:spLocks noChangeArrowheads="1"/>
          </p:cNvSpPr>
          <p:nvPr/>
        </p:nvSpPr>
        <p:spPr bwMode="auto">
          <a:xfrm>
            <a:off x="1314677" y="4567918"/>
            <a:ext cx="266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1" name="直接连接符 16"/>
          <p:cNvCxnSpPr>
            <a:cxnSpLocks noChangeShapeType="1"/>
          </p:cNvCxnSpPr>
          <p:nvPr/>
        </p:nvCxnSpPr>
        <p:spPr bwMode="auto">
          <a:xfrm flipV="1">
            <a:off x="1367064" y="4431393"/>
            <a:ext cx="2408238" cy="23813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文本框 17"/>
          <p:cNvSpPr txBox="1">
            <a:spLocks noChangeArrowheads="1"/>
          </p:cNvSpPr>
          <p:nvPr/>
        </p:nvSpPr>
        <p:spPr bwMode="auto">
          <a:xfrm>
            <a:off x="1279752" y="4117068"/>
            <a:ext cx="2312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43" name="矩形 18"/>
          <p:cNvSpPr>
            <a:spLocks noChangeArrowheads="1"/>
          </p:cNvSpPr>
          <p:nvPr/>
        </p:nvSpPr>
        <p:spPr bwMode="auto">
          <a:xfrm>
            <a:off x="1346427" y="2356531"/>
            <a:ext cx="266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4" name="直接连接符 19"/>
          <p:cNvCxnSpPr>
            <a:cxnSpLocks noChangeShapeType="1"/>
          </p:cNvCxnSpPr>
          <p:nvPr/>
        </p:nvCxnSpPr>
        <p:spPr bwMode="auto">
          <a:xfrm flipV="1">
            <a:off x="1398814" y="2235881"/>
            <a:ext cx="2376488" cy="7937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文本框 20"/>
          <p:cNvSpPr txBox="1">
            <a:spLocks noChangeArrowheads="1"/>
          </p:cNvSpPr>
          <p:nvPr/>
        </p:nvSpPr>
        <p:spPr bwMode="auto">
          <a:xfrm>
            <a:off x="1311502" y="1905681"/>
            <a:ext cx="2312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46" name="矩形 21"/>
          <p:cNvSpPr>
            <a:spLocks noChangeArrowheads="1"/>
          </p:cNvSpPr>
          <p:nvPr/>
        </p:nvSpPr>
        <p:spPr bwMode="auto">
          <a:xfrm>
            <a:off x="8571139" y="2356531"/>
            <a:ext cx="266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47" name="直接连接符 22"/>
          <p:cNvCxnSpPr>
            <a:cxnSpLocks noChangeShapeType="1"/>
          </p:cNvCxnSpPr>
          <p:nvPr/>
        </p:nvCxnSpPr>
        <p:spPr bwMode="auto">
          <a:xfrm>
            <a:off x="8623527" y="2243818"/>
            <a:ext cx="23907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文本框 23"/>
          <p:cNvSpPr txBox="1">
            <a:spLocks noChangeArrowheads="1"/>
          </p:cNvSpPr>
          <p:nvPr/>
        </p:nvSpPr>
        <p:spPr bwMode="auto">
          <a:xfrm>
            <a:off x="8537802" y="1905681"/>
            <a:ext cx="23129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49" name="矩形 24"/>
          <p:cNvSpPr>
            <a:spLocks noChangeArrowheads="1"/>
          </p:cNvSpPr>
          <p:nvPr/>
        </p:nvSpPr>
        <p:spPr bwMode="auto">
          <a:xfrm>
            <a:off x="8571139" y="4567918"/>
            <a:ext cx="2667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燕子去了，有再来的时候；杨柳枯了，有再青的时候；桃花谢了，燕子去了，有再来的时候；杨柳枯了，有再青的时候；桃花谢了，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cxnSp>
        <p:nvCxnSpPr>
          <p:cNvPr id="50" name="直接连接符 25"/>
          <p:cNvCxnSpPr>
            <a:cxnSpLocks noChangeShapeType="1"/>
          </p:cNvCxnSpPr>
          <p:nvPr/>
        </p:nvCxnSpPr>
        <p:spPr bwMode="auto">
          <a:xfrm>
            <a:off x="8623527" y="4455206"/>
            <a:ext cx="2390775" cy="0"/>
          </a:xfrm>
          <a:prstGeom prst="line">
            <a:avLst/>
          </a:prstGeom>
          <a:noFill/>
          <a:ln w="635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文本框 26"/>
          <p:cNvSpPr txBox="1">
            <a:spLocks noChangeArrowheads="1"/>
          </p:cNvSpPr>
          <p:nvPr/>
        </p:nvSpPr>
        <p:spPr bwMode="auto">
          <a:xfrm>
            <a:off x="8537802" y="4117068"/>
            <a:ext cx="2312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单击输入您的标题文字</a:t>
            </a:r>
          </a:p>
        </p:txBody>
      </p:sp>
      <p:sp>
        <p:nvSpPr>
          <p:cNvPr id="52" name="菱形 27"/>
          <p:cNvSpPr>
            <a:spLocks noChangeArrowheads="1"/>
          </p:cNvSpPr>
          <p:nvPr/>
        </p:nvSpPr>
        <p:spPr bwMode="auto">
          <a:xfrm>
            <a:off x="951139" y="1832656"/>
            <a:ext cx="360363" cy="403225"/>
          </a:xfrm>
          <a:prstGeom prst="diamond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>
                <a:solidFill>
                  <a:srgbClr val="FFFFFF"/>
                </a:solidFill>
              </a:rPr>
              <a:t>1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3" name="菱形 28"/>
          <p:cNvSpPr>
            <a:spLocks noChangeArrowheads="1"/>
          </p:cNvSpPr>
          <p:nvPr/>
        </p:nvSpPr>
        <p:spPr bwMode="auto">
          <a:xfrm>
            <a:off x="951139" y="4109131"/>
            <a:ext cx="360363" cy="403225"/>
          </a:xfrm>
          <a:prstGeom prst="diamond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>
                <a:solidFill>
                  <a:srgbClr val="FFFFFF"/>
                </a:solidFill>
              </a:rPr>
              <a:t>2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" name="菱形 29"/>
          <p:cNvSpPr>
            <a:spLocks noChangeArrowheads="1"/>
          </p:cNvSpPr>
          <p:nvPr/>
        </p:nvSpPr>
        <p:spPr bwMode="auto">
          <a:xfrm>
            <a:off x="8109177" y="1881868"/>
            <a:ext cx="360362" cy="403225"/>
          </a:xfrm>
          <a:prstGeom prst="diamond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>
                <a:solidFill>
                  <a:srgbClr val="FFFFFF"/>
                </a:solidFill>
              </a:rPr>
              <a:t>3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5" name="菱形 30"/>
          <p:cNvSpPr>
            <a:spLocks noChangeArrowheads="1"/>
          </p:cNvSpPr>
          <p:nvPr/>
        </p:nvSpPr>
        <p:spPr bwMode="auto">
          <a:xfrm>
            <a:off x="8071077" y="4102781"/>
            <a:ext cx="361950" cy="403225"/>
          </a:xfrm>
          <a:prstGeom prst="diamond">
            <a:avLst/>
          </a:prstGeom>
          <a:solidFill>
            <a:schemeClr val="bg1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r>
              <a:rPr lang="en-US" altLang="zh-CN">
                <a:solidFill>
                  <a:srgbClr val="FFFFFF"/>
                </a:solidFill>
              </a:rPr>
              <a:t>4</a:t>
            </a: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6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57" name="直接连接符 56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95676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5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9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9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utoUpdateAnimBg="0"/>
      <p:bldP spid="42" grpId="0" autoUpdateAnimBg="0"/>
      <p:bldP spid="43" grpId="0" autoUpdateAnimBg="0"/>
      <p:bldP spid="45" grpId="0" autoUpdateAnimBg="0"/>
      <p:bldP spid="46" grpId="0" autoUpdateAnimBg="0"/>
      <p:bldP spid="48" grpId="0" autoUpdateAnimBg="0"/>
      <p:bldP spid="49" grpId="0" autoUpdateAnimBg="0"/>
      <p:bldP spid="51" grpId="0" autoUpdateAnimBg="0"/>
      <p:bldP spid="52" grpId="0" animBg="1" autoUpdateAnimBg="0"/>
      <p:bldP spid="53" grpId="0" animBg="1" autoUpdateAnimBg="0"/>
      <p:bldP spid="54" grpId="0" animBg="1" autoUpdateAnimBg="0"/>
      <p:bldP spid="55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8"/>
          <p:cNvSpPr txBox="1">
            <a:spLocks noChangeArrowheads="1"/>
          </p:cNvSpPr>
          <p:nvPr/>
        </p:nvSpPr>
        <p:spPr bwMode="auto">
          <a:xfrm>
            <a:off x="7310438" y="2513013"/>
            <a:ext cx="3403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研究生</a:t>
            </a:r>
            <a:endParaRPr lang="en-US" altLang="zh-CN" sz="60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  <a:p>
            <a:pPr algn="ctr" eaLnBrk="1" hangingPunct="1"/>
            <a:r>
              <a:rPr lang="zh-CN" altLang="en-US" sz="6000" dirty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开题报告</a:t>
            </a:r>
          </a:p>
        </p:txBody>
      </p:sp>
      <p:sp>
        <p:nvSpPr>
          <p:cNvPr id="11" name="文本框 22"/>
          <p:cNvSpPr txBox="1">
            <a:spLocks noChangeArrowheads="1"/>
          </p:cNvSpPr>
          <p:nvPr/>
        </p:nvSpPr>
        <p:spPr bwMode="auto">
          <a:xfrm>
            <a:off x="1158874" y="4464050"/>
            <a:ext cx="98230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dirty="0">
                <a:solidFill>
                  <a:schemeClr val="bg1"/>
                </a:solidFill>
                <a:latin typeface="Calibri Light" panose="020F0302020204030204" pitchFamily="34" charset="0"/>
              </a:rPr>
              <a:t>谢谢观看</a:t>
            </a:r>
          </a:p>
        </p:txBody>
      </p:sp>
      <p:sp>
        <p:nvSpPr>
          <p:cNvPr id="12" name="半闭框 24"/>
          <p:cNvSpPr>
            <a:spLocks noChangeArrowheads="1"/>
          </p:cNvSpPr>
          <p:nvPr/>
        </p:nvSpPr>
        <p:spPr bwMode="auto">
          <a:xfrm>
            <a:off x="758825" y="1817688"/>
            <a:ext cx="1390650" cy="1390650"/>
          </a:xfrm>
          <a:custGeom>
            <a:avLst/>
            <a:gdLst>
              <a:gd name="T0" fmla="*/ 0 w 1390650"/>
              <a:gd name="T1" fmla="*/ 0 h 1390650"/>
              <a:gd name="T2" fmla="*/ 1390650 w 1390650"/>
              <a:gd name="T3" fmla="*/ 0 h 1390650"/>
              <a:gd name="T4" fmla="*/ 1333119 w 1390650"/>
              <a:gd name="T5" fmla="*/ 57531 h 1390650"/>
              <a:gd name="T6" fmla="*/ 50689 w 1390650"/>
              <a:gd name="T7" fmla="*/ 57531 h 1390650"/>
              <a:gd name="T8" fmla="*/ 50689 w 1390650"/>
              <a:gd name="T9" fmla="*/ 1339961 h 1390650"/>
              <a:gd name="T10" fmla="*/ 0 w 1390650"/>
              <a:gd name="T11" fmla="*/ 1390650 h 1390650"/>
              <a:gd name="T12" fmla="*/ 0 w 1390650"/>
              <a:gd name="T13" fmla="*/ 0 h 13906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0650"/>
              <a:gd name="T22" fmla="*/ 0 h 1390650"/>
              <a:gd name="T23" fmla="*/ 1390650 w 1390650"/>
              <a:gd name="T24" fmla="*/ 1390650 h 13906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0650" h="1390650">
                <a:moveTo>
                  <a:pt x="0" y="0"/>
                </a:moveTo>
                <a:lnTo>
                  <a:pt x="1390650" y="0"/>
                </a:lnTo>
                <a:lnTo>
                  <a:pt x="1333119" y="57531"/>
                </a:lnTo>
                <a:lnTo>
                  <a:pt x="50689" y="57531"/>
                </a:lnTo>
                <a:lnTo>
                  <a:pt x="50689" y="1339961"/>
                </a:lnTo>
                <a:lnTo>
                  <a:pt x="0" y="13906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3" name="半闭框 161"/>
          <p:cNvSpPr>
            <a:spLocks noChangeArrowheads="1"/>
          </p:cNvSpPr>
          <p:nvPr/>
        </p:nvSpPr>
        <p:spPr bwMode="auto">
          <a:xfrm rot="16200000" flipV="1">
            <a:off x="9720263" y="4092575"/>
            <a:ext cx="1390650" cy="1390650"/>
          </a:xfrm>
          <a:custGeom>
            <a:avLst/>
            <a:gdLst>
              <a:gd name="T0" fmla="*/ 0 w 1390650"/>
              <a:gd name="T1" fmla="*/ 0 h 1390650"/>
              <a:gd name="T2" fmla="*/ 1390650 w 1390650"/>
              <a:gd name="T3" fmla="*/ 0 h 1390650"/>
              <a:gd name="T4" fmla="*/ 1333119 w 1390650"/>
              <a:gd name="T5" fmla="*/ 57531 h 1390650"/>
              <a:gd name="T6" fmla="*/ 50689 w 1390650"/>
              <a:gd name="T7" fmla="*/ 57531 h 1390650"/>
              <a:gd name="T8" fmla="*/ 50689 w 1390650"/>
              <a:gd name="T9" fmla="*/ 1339961 h 1390650"/>
              <a:gd name="T10" fmla="*/ 0 w 1390650"/>
              <a:gd name="T11" fmla="*/ 1390650 h 1390650"/>
              <a:gd name="T12" fmla="*/ 0 w 1390650"/>
              <a:gd name="T13" fmla="*/ 0 h 13906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90650"/>
              <a:gd name="T22" fmla="*/ 0 h 1390650"/>
              <a:gd name="T23" fmla="*/ 1390650 w 1390650"/>
              <a:gd name="T24" fmla="*/ 1390650 h 139065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90650" h="1390650">
                <a:moveTo>
                  <a:pt x="0" y="0"/>
                </a:moveTo>
                <a:lnTo>
                  <a:pt x="1390650" y="0"/>
                </a:lnTo>
                <a:lnTo>
                  <a:pt x="1333119" y="57531"/>
                </a:lnTo>
                <a:lnTo>
                  <a:pt x="50689" y="57531"/>
                </a:lnTo>
                <a:lnTo>
                  <a:pt x="50689" y="1339961"/>
                </a:lnTo>
                <a:lnTo>
                  <a:pt x="0" y="139065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grpSp>
        <p:nvGrpSpPr>
          <p:cNvPr id="14" name="组合 13"/>
          <p:cNvGrpSpPr/>
          <p:nvPr/>
        </p:nvGrpSpPr>
        <p:grpSpPr>
          <a:xfrm>
            <a:off x="1158875" y="1742058"/>
            <a:ext cx="6173485" cy="3154710"/>
            <a:chOff x="1158875" y="1742058"/>
            <a:chExt cx="6173485" cy="3154710"/>
          </a:xfrm>
        </p:grpSpPr>
        <p:sp>
          <p:nvSpPr>
            <p:cNvPr id="15" name="TextBox 1"/>
            <p:cNvSpPr txBox="1"/>
            <p:nvPr/>
          </p:nvSpPr>
          <p:spPr>
            <a:xfrm>
              <a:off x="1158875" y="1742058"/>
              <a:ext cx="617348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9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2027</a:t>
              </a:r>
              <a:endParaRPr lang="zh-CN" altLang="en-US" sz="199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Freeform 119"/>
            <p:cNvSpPr/>
            <p:nvPr/>
          </p:nvSpPr>
          <p:spPr bwMode="auto">
            <a:xfrm rot="20685864">
              <a:off x="5777895" y="2672670"/>
              <a:ext cx="679990" cy="672307"/>
            </a:xfrm>
            <a:custGeom>
              <a:avLst/>
              <a:gdLst>
                <a:gd name="T0" fmla="*/ 181599 w 229"/>
                <a:gd name="T1" fmla="*/ 34419 h 226"/>
                <a:gd name="T2" fmla="*/ 211047 w 229"/>
                <a:gd name="T3" fmla="*/ 71297 h 226"/>
                <a:gd name="T4" fmla="*/ 125156 w 229"/>
                <a:gd name="T5" fmla="*/ 71297 h 226"/>
                <a:gd name="T6" fmla="*/ 208593 w 229"/>
                <a:gd name="T7" fmla="*/ 164721 h 226"/>
                <a:gd name="T8" fmla="*/ 174237 w 229"/>
                <a:gd name="T9" fmla="*/ 167179 h 226"/>
                <a:gd name="T10" fmla="*/ 169329 w 229"/>
                <a:gd name="T11" fmla="*/ 213891 h 226"/>
                <a:gd name="T12" fmla="*/ 130064 w 229"/>
                <a:gd name="T13" fmla="*/ 231101 h 226"/>
                <a:gd name="T14" fmla="*/ 105524 w 229"/>
                <a:gd name="T15" fmla="*/ 226184 h 226"/>
                <a:gd name="T16" fmla="*/ 36811 w 229"/>
                <a:gd name="T17" fmla="*/ 177013 h 226"/>
                <a:gd name="T18" fmla="*/ 2454 w 229"/>
                <a:gd name="T19" fmla="*/ 208974 h 226"/>
                <a:gd name="T20" fmla="*/ 24540 w 229"/>
                <a:gd name="T21" fmla="*/ 258144 h 226"/>
                <a:gd name="T22" fmla="*/ 17178 w 229"/>
                <a:gd name="T23" fmla="*/ 295022 h 226"/>
                <a:gd name="T24" fmla="*/ 250312 w 229"/>
                <a:gd name="T25" fmla="*/ 277813 h 226"/>
                <a:gd name="T26" fmla="*/ 149696 w 229"/>
                <a:gd name="T27" fmla="*/ 297481 h 226"/>
                <a:gd name="T28" fmla="*/ 142334 w 229"/>
                <a:gd name="T29" fmla="*/ 326983 h 226"/>
                <a:gd name="T30" fmla="*/ 179145 w 229"/>
                <a:gd name="T31" fmla="*/ 339275 h 226"/>
                <a:gd name="T32" fmla="*/ 39265 w 229"/>
                <a:gd name="T33" fmla="*/ 398280 h 226"/>
                <a:gd name="T34" fmla="*/ 122702 w 229"/>
                <a:gd name="T35" fmla="*/ 432699 h 226"/>
                <a:gd name="T36" fmla="*/ 107978 w 229"/>
                <a:gd name="T37" fmla="*/ 447450 h 226"/>
                <a:gd name="T38" fmla="*/ 120248 w 229"/>
                <a:gd name="T39" fmla="*/ 459743 h 226"/>
                <a:gd name="T40" fmla="*/ 134972 w 229"/>
                <a:gd name="T41" fmla="*/ 444992 h 226"/>
                <a:gd name="T42" fmla="*/ 171783 w 229"/>
                <a:gd name="T43" fmla="*/ 523664 h 226"/>
                <a:gd name="T44" fmla="*/ 225772 w 229"/>
                <a:gd name="T45" fmla="*/ 385987 h 226"/>
                <a:gd name="T46" fmla="*/ 238042 w 229"/>
                <a:gd name="T47" fmla="*/ 420407 h 226"/>
                <a:gd name="T48" fmla="*/ 269944 w 229"/>
                <a:gd name="T49" fmla="*/ 408114 h 226"/>
                <a:gd name="T50" fmla="*/ 282215 w 229"/>
                <a:gd name="T51" fmla="*/ 309773 h 226"/>
                <a:gd name="T52" fmla="*/ 277306 w 229"/>
                <a:gd name="T53" fmla="*/ 543332 h 226"/>
                <a:gd name="T54" fmla="*/ 316571 w 229"/>
                <a:gd name="T55" fmla="*/ 540874 h 226"/>
                <a:gd name="T56" fmla="*/ 360744 w 229"/>
                <a:gd name="T57" fmla="*/ 555625 h 226"/>
                <a:gd name="T58" fmla="*/ 385284 w 229"/>
                <a:gd name="T59" fmla="*/ 523664 h 226"/>
                <a:gd name="T60" fmla="*/ 341111 w 229"/>
                <a:gd name="T61" fmla="*/ 449909 h 226"/>
                <a:gd name="T62" fmla="*/ 333749 w 229"/>
                <a:gd name="T63" fmla="*/ 427782 h 226"/>
                <a:gd name="T64" fmla="*/ 355836 w 229"/>
                <a:gd name="T65" fmla="*/ 390904 h 226"/>
                <a:gd name="T66" fmla="*/ 395100 w 229"/>
                <a:gd name="T67" fmla="*/ 385987 h 226"/>
                <a:gd name="T68" fmla="*/ 385284 w 229"/>
                <a:gd name="T69" fmla="*/ 336817 h 226"/>
                <a:gd name="T70" fmla="*/ 495716 w 229"/>
                <a:gd name="T71" fmla="*/ 425324 h 226"/>
                <a:gd name="T72" fmla="*/ 490808 w 229"/>
                <a:gd name="T73" fmla="*/ 336817 h 226"/>
                <a:gd name="T74" fmla="*/ 530072 w 229"/>
                <a:gd name="T75" fmla="*/ 366319 h 226"/>
                <a:gd name="T76" fmla="*/ 554613 w 229"/>
                <a:gd name="T77" fmla="*/ 336817 h 226"/>
                <a:gd name="T78" fmla="*/ 534981 w 229"/>
                <a:gd name="T79" fmla="*/ 299939 h 226"/>
                <a:gd name="T80" fmla="*/ 549705 w 229"/>
                <a:gd name="T81" fmla="*/ 248310 h 226"/>
                <a:gd name="T82" fmla="*/ 380376 w 229"/>
                <a:gd name="T83" fmla="*/ 258144 h 226"/>
                <a:gd name="T84" fmla="*/ 402462 w 229"/>
                <a:gd name="T85" fmla="*/ 250769 h 226"/>
                <a:gd name="T86" fmla="*/ 395100 w 229"/>
                <a:gd name="T87" fmla="*/ 236018 h 226"/>
                <a:gd name="T88" fmla="*/ 375468 w 229"/>
                <a:gd name="T89" fmla="*/ 240935 h 226"/>
                <a:gd name="T90" fmla="*/ 515348 w 229"/>
                <a:gd name="T91" fmla="*/ 149970 h 226"/>
                <a:gd name="T92" fmla="*/ 483446 w 229"/>
                <a:gd name="T93" fmla="*/ 122926 h 226"/>
                <a:gd name="T94" fmla="*/ 480992 w 229"/>
                <a:gd name="T95" fmla="*/ 81131 h 226"/>
                <a:gd name="T96" fmla="*/ 441727 w 229"/>
                <a:gd name="T97" fmla="*/ 68838 h 226"/>
                <a:gd name="T98" fmla="*/ 427003 w 229"/>
                <a:gd name="T99" fmla="*/ 113092 h 226"/>
                <a:gd name="T100" fmla="*/ 382830 w 229"/>
                <a:gd name="T101" fmla="*/ 39336 h 226"/>
                <a:gd name="T102" fmla="*/ 341111 w 229"/>
                <a:gd name="T103" fmla="*/ 157345 h 226"/>
                <a:gd name="T104" fmla="*/ 319025 w 229"/>
                <a:gd name="T105" fmla="*/ 127843 h 226"/>
                <a:gd name="T106" fmla="*/ 287123 w 229"/>
                <a:gd name="T107" fmla="*/ 145053 h 226"/>
                <a:gd name="T108" fmla="*/ 245404 w 229"/>
                <a:gd name="T109" fmla="*/ 122926 h 226"/>
                <a:gd name="T110" fmla="*/ 238042 w 229"/>
                <a:gd name="T111" fmla="*/ 100799 h 226"/>
                <a:gd name="T112" fmla="*/ 240496 w 229"/>
                <a:gd name="T113" fmla="*/ 14751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119"/>
            <p:cNvSpPr/>
            <p:nvPr/>
          </p:nvSpPr>
          <p:spPr bwMode="auto">
            <a:xfrm rot="20685864">
              <a:off x="3129418" y="2983260"/>
              <a:ext cx="679990" cy="672307"/>
            </a:xfrm>
            <a:custGeom>
              <a:avLst/>
              <a:gdLst>
                <a:gd name="T0" fmla="*/ 181599 w 229"/>
                <a:gd name="T1" fmla="*/ 34419 h 226"/>
                <a:gd name="T2" fmla="*/ 211047 w 229"/>
                <a:gd name="T3" fmla="*/ 71297 h 226"/>
                <a:gd name="T4" fmla="*/ 125156 w 229"/>
                <a:gd name="T5" fmla="*/ 71297 h 226"/>
                <a:gd name="T6" fmla="*/ 208593 w 229"/>
                <a:gd name="T7" fmla="*/ 164721 h 226"/>
                <a:gd name="T8" fmla="*/ 174237 w 229"/>
                <a:gd name="T9" fmla="*/ 167179 h 226"/>
                <a:gd name="T10" fmla="*/ 169329 w 229"/>
                <a:gd name="T11" fmla="*/ 213891 h 226"/>
                <a:gd name="T12" fmla="*/ 130064 w 229"/>
                <a:gd name="T13" fmla="*/ 231101 h 226"/>
                <a:gd name="T14" fmla="*/ 105524 w 229"/>
                <a:gd name="T15" fmla="*/ 226184 h 226"/>
                <a:gd name="T16" fmla="*/ 36811 w 229"/>
                <a:gd name="T17" fmla="*/ 177013 h 226"/>
                <a:gd name="T18" fmla="*/ 2454 w 229"/>
                <a:gd name="T19" fmla="*/ 208974 h 226"/>
                <a:gd name="T20" fmla="*/ 24540 w 229"/>
                <a:gd name="T21" fmla="*/ 258144 h 226"/>
                <a:gd name="T22" fmla="*/ 17178 w 229"/>
                <a:gd name="T23" fmla="*/ 295022 h 226"/>
                <a:gd name="T24" fmla="*/ 250312 w 229"/>
                <a:gd name="T25" fmla="*/ 277813 h 226"/>
                <a:gd name="T26" fmla="*/ 149696 w 229"/>
                <a:gd name="T27" fmla="*/ 297481 h 226"/>
                <a:gd name="T28" fmla="*/ 142334 w 229"/>
                <a:gd name="T29" fmla="*/ 326983 h 226"/>
                <a:gd name="T30" fmla="*/ 179145 w 229"/>
                <a:gd name="T31" fmla="*/ 339275 h 226"/>
                <a:gd name="T32" fmla="*/ 39265 w 229"/>
                <a:gd name="T33" fmla="*/ 398280 h 226"/>
                <a:gd name="T34" fmla="*/ 122702 w 229"/>
                <a:gd name="T35" fmla="*/ 432699 h 226"/>
                <a:gd name="T36" fmla="*/ 107978 w 229"/>
                <a:gd name="T37" fmla="*/ 447450 h 226"/>
                <a:gd name="T38" fmla="*/ 120248 w 229"/>
                <a:gd name="T39" fmla="*/ 459743 h 226"/>
                <a:gd name="T40" fmla="*/ 134972 w 229"/>
                <a:gd name="T41" fmla="*/ 444992 h 226"/>
                <a:gd name="T42" fmla="*/ 171783 w 229"/>
                <a:gd name="T43" fmla="*/ 523664 h 226"/>
                <a:gd name="T44" fmla="*/ 225772 w 229"/>
                <a:gd name="T45" fmla="*/ 385987 h 226"/>
                <a:gd name="T46" fmla="*/ 238042 w 229"/>
                <a:gd name="T47" fmla="*/ 420407 h 226"/>
                <a:gd name="T48" fmla="*/ 269944 w 229"/>
                <a:gd name="T49" fmla="*/ 408114 h 226"/>
                <a:gd name="T50" fmla="*/ 282215 w 229"/>
                <a:gd name="T51" fmla="*/ 309773 h 226"/>
                <a:gd name="T52" fmla="*/ 277306 w 229"/>
                <a:gd name="T53" fmla="*/ 543332 h 226"/>
                <a:gd name="T54" fmla="*/ 316571 w 229"/>
                <a:gd name="T55" fmla="*/ 540874 h 226"/>
                <a:gd name="T56" fmla="*/ 360744 w 229"/>
                <a:gd name="T57" fmla="*/ 555625 h 226"/>
                <a:gd name="T58" fmla="*/ 385284 w 229"/>
                <a:gd name="T59" fmla="*/ 523664 h 226"/>
                <a:gd name="T60" fmla="*/ 341111 w 229"/>
                <a:gd name="T61" fmla="*/ 449909 h 226"/>
                <a:gd name="T62" fmla="*/ 333749 w 229"/>
                <a:gd name="T63" fmla="*/ 427782 h 226"/>
                <a:gd name="T64" fmla="*/ 355836 w 229"/>
                <a:gd name="T65" fmla="*/ 390904 h 226"/>
                <a:gd name="T66" fmla="*/ 395100 w 229"/>
                <a:gd name="T67" fmla="*/ 385987 h 226"/>
                <a:gd name="T68" fmla="*/ 385284 w 229"/>
                <a:gd name="T69" fmla="*/ 336817 h 226"/>
                <a:gd name="T70" fmla="*/ 495716 w 229"/>
                <a:gd name="T71" fmla="*/ 425324 h 226"/>
                <a:gd name="T72" fmla="*/ 490808 w 229"/>
                <a:gd name="T73" fmla="*/ 336817 h 226"/>
                <a:gd name="T74" fmla="*/ 530072 w 229"/>
                <a:gd name="T75" fmla="*/ 366319 h 226"/>
                <a:gd name="T76" fmla="*/ 554613 w 229"/>
                <a:gd name="T77" fmla="*/ 336817 h 226"/>
                <a:gd name="T78" fmla="*/ 534981 w 229"/>
                <a:gd name="T79" fmla="*/ 299939 h 226"/>
                <a:gd name="T80" fmla="*/ 549705 w 229"/>
                <a:gd name="T81" fmla="*/ 248310 h 226"/>
                <a:gd name="T82" fmla="*/ 380376 w 229"/>
                <a:gd name="T83" fmla="*/ 258144 h 226"/>
                <a:gd name="T84" fmla="*/ 402462 w 229"/>
                <a:gd name="T85" fmla="*/ 250769 h 226"/>
                <a:gd name="T86" fmla="*/ 395100 w 229"/>
                <a:gd name="T87" fmla="*/ 236018 h 226"/>
                <a:gd name="T88" fmla="*/ 375468 w 229"/>
                <a:gd name="T89" fmla="*/ 240935 h 226"/>
                <a:gd name="T90" fmla="*/ 515348 w 229"/>
                <a:gd name="T91" fmla="*/ 149970 h 226"/>
                <a:gd name="T92" fmla="*/ 483446 w 229"/>
                <a:gd name="T93" fmla="*/ 122926 h 226"/>
                <a:gd name="T94" fmla="*/ 480992 w 229"/>
                <a:gd name="T95" fmla="*/ 81131 h 226"/>
                <a:gd name="T96" fmla="*/ 441727 w 229"/>
                <a:gd name="T97" fmla="*/ 68838 h 226"/>
                <a:gd name="T98" fmla="*/ 427003 w 229"/>
                <a:gd name="T99" fmla="*/ 113092 h 226"/>
                <a:gd name="T100" fmla="*/ 382830 w 229"/>
                <a:gd name="T101" fmla="*/ 39336 h 226"/>
                <a:gd name="T102" fmla="*/ 341111 w 229"/>
                <a:gd name="T103" fmla="*/ 157345 h 226"/>
                <a:gd name="T104" fmla="*/ 319025 w 229"/>
                <a:gd name="T105" fmla="*/ 127843 h 226"/>
                <a:gd name="T106" fmla="*/ 287123 w 229"/>
                <a:gd name="T107" fmla="*/ 145053 h 226"/>
                <a:gd name="T108" fmla="*/ 245404 w 229"/>
                <a:gd name="T109" fmla="*/ 122926 h 226"/>
                <a:gd name="T110" fmla="*/ 238042 w 229"/>
                <a:gd name="T111" fmla="*/ 100799 h 226"/>
                <a:gd name="T112" fmla="*/ 240496 w 229"/>
                <a:gd name="T113" fmla="*/ 14751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" name="文本框 8"/>
          <p:cNvSpPr txBox="1">
            <a:spLocks noChangeArrowheads="1"/>
          </p:cNvSpPr>
          <p:nvPr/>
        </p:nvSpPr>
        <p:spPr bwMode="auto">
          <a:xfrm>
            <a:off x="279018" y="220190"/>
            <a:ext cx="3403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000" dirty="0" smtClean="0">
                <a:solidFill>
                  <a:schemeClr val="bg1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</a:rPr>
              <a:t>LOGO</a:t>
            </a:r>
            <a:endParaRPr lang="zh-CN" altLang="en-US" sz="6000" dirty="0">
              <a:solidFill>
                <a:schemeClr val="bg1"/>
              </a:solidFill>
              <a:latin typeface="方正兰亭粗黑简体" panose="02000000000000000000" pitchFamily="2" charset="-122"/>
              <a:ea typeface="方正兰亭粗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222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4132263" y="660400"/>
            <a:ext cx="3927475" cy="3843338"/>
            <a:chOff x="0" y="0"/>
            <a:chExt cx="1390650" cy="1360488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10080625 w 1"/>
                <a:gd name="T1" fmla="*/ 186301490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786338352 h 55"/>
                <a:gd name="T2" fmla="*/ 827480269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文本框 17"/>
          <p:cNvSpPr>
            <a:spLocks noChangeArrowheads="1"/>
          </p:cNvSpPr>
          <p:nvPr/>
        </p:nvSpPr>
        <p:spPr bwMode="auto">
          <a:xfrm>
            <a:off x="5334000" y="12160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155825" y="4718050"/>
            <a:ext cx="7880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6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/>
          </a:p>
        </p:txBody>
      </p:sp>
      <p:sp>
        <p:nvSpPr>
          <p:cNvPr id="17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9287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"/>
          <p:cNvGrpSpPr/>
          <p:nvPr/>
        </p:nvGrpSpPr>
        <p:grpSpPr bwMode="auto">
          <a:xfrm>
            <a:off x="3557588" y="1300163"/>
            <a:ext cx="1765300" cy="149225"/>
            <a:chOff x="0" y="0"/>
            <a:chExt cx="1765300" cy="149225"/>
          </a:xfrm>
        </p:grpSpPr>
        <p:cxnSp>
          <p:nvCxnSpPr>
            <p:cNvPr id="3" name="直接连接符 21"/>
            <p:cNvCxnSpPr>
              <a:cxnSpLocks noChangeShapeType="1"/>
            </p:cNvCxnSpPr>
            <p:nvPr/>
          </p:nvCxnSpPr>
          <p:spPr bwMode="auto">
            <a:xfrm>
              <a:off x="76200" y="74612"/>
              <a:ext cx="168910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" name="椭圆 28"/>
            <p:cNvSpPr>
              <a:spLocks noChangeArrowheads="1"/>
            </p:cNvSpPr>
            <p:nvPr/>
          </p:nvSpPr>
          <p:spPr bwMode="auto">
            <a:xfrm>
              <a:off x="0" y="0"/>
              <a:ext cx="150812" cy="1492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5" name="文本框 43"/>
          <p:cNvSpPr txBox="1">
            <a:spLocks noChangeArrowheads="1"/>
          </p:cNvSpPr>
          <p:nvPr/>
        </p:nvSpPr>
        <p:spPr bwMode="auto">
          <a:xfrm>
            <a:off x="1203325" y="1171575"/>
            <a:ext cx="29543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燕子去了，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有再来的时候；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6770688" y="1909763"/>
            <a:ext cx="1704975" cy="149225"/>
            <a:chOff x="0" y="0"/>
            <a:chExt cx="1704975" cy="149225"/>
          </a:xfrm>
        </p:grpSpPr>
        <p:cxnSp>
          <p:nvCxnSpPr>
            <p:cNvPr id="7" name="直接连接符 21"/>
            <p:cNvCxnSpPr>
              <a:cxnSpLocks noChangeShapeType="1"/>
            </p:cNvCxnSpPr>
            <p:nvPr/>
          </p:nvCxnSpPr>
          <p:spPr bwMode="auto">
            <a:xfrm>
              <a:off x="0" y="74612"/>
              <a:ext cx="1690687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椭圆 28"/>
            <p:cNvSpPr>
              <a:spLocks noChangeArrowheads="1"/>
            </p:cNvSpPr>
            <p:nvPr/>
          </p:nvSpPr>
          <p:spPr bwMode="auto">
            <a:xfrm>
              <a:off x="1554162" y="0"/>
              <a:ext cx="150813" cy="1492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9" name="文本框 43"/>
          <p:cNvSpPr txBox="1">
            <a:spLocks noChangeArrowheads="1"/>
          </p:cNvSpPr>
          <p:nvPr/>
        </p:nvSpPr>
        <p:spPr bwMode="auto">
          <a:xfrm>
            <a:off x="1203325" y="1736725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燕子去了，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有再来的时候；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43"/>
          <p:cNvSpPr txBox="1">
            <a:spLocks noChangeArrowheads="1"/>
          </p:cNvSpPr>
          <p:nvPr/>
        </p:nvSpPr>
        <p:spPr bwMode="auto">
          <a:xfrm>
            <a:off x="8529638" y="1720850"/>
            <a:ext cx="295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43"/>
          <p:cNvSpPr txBox="1">
            <a:spLocks noChangeArrowheads="1"/>
          </p:cNvSpPr>
          <p:nvPr/>
        </p:nvSpPr>
        <p:spPr bwMode="auto">
          <a:xfrm>
            <a:off x="8529638" y="2286000"/>
            <a:ext cx="29527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6"/>
          <p:cNvGrpSpPr/>
          <p:nvPr/>
        </p:nvGrpSpPr>
        <p:grpSpPr bwMode="auto">
          <a:xfrm>
            <a:off x="3557588" y="2854325"/>
            <a:ext cx="1765300" cy="150813"/>
            <a:chOff x="0" y="0"/>
            <a:chExt cx="1765300" cy="150813"/>
          </a:xfrm>
        </p:grpSpPr>
        <p:cxnSp>
          <p:nvCxnSpPr>
            <p:cNvPr id="13" name="直接连接符 21"/>
            <p:cNvCxnSpPr>
              <a:cxnSpLocks noChangeShapeType="1"/>
            </p:cNvCxnSpPr>
            <p:nvPr/>
          </p:nvCxnSpPr>
          <p:spPr bwMode="auto">
            <a:xfrm>
              <a:off x="76200" y="74613"/>
              <a:ext cx="168910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椭圆 28"/>
            <p:cNvSpPr>
              <a:spLocks noChangeArrowheads="1"/>
            </p:cNvSpPr>
            <p:nvPr/>
          </p:nvSpPr>
          <p:spPr bwMode="auto">
            <a:xfrm>
              <a:off x="0" y="0"/>
              <a:ext cx="150812" cy="1508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5" name="文本框 43"/>
          <p:cNvSpPr txBox="1">
            <a:spLocks noChangeArrowheads="1"/>
          </p:cNvSpPr>
          <p:nvPr/>
        </p:nvSpPr>
        <p:spPr bwMode="auto">
          <a:xfrm>
            <a:off x="1203325" y="2725738"/>
            <a:ext cx="2954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43"/>
          <p:cNvSpPr txBox="1">
            <a:spLocks noChangeArrowheads="1"/>
          </p:cNvSpPr>
          <p:nvPr/>
        </p:nvSpPr>
        <p:spPr bwMode="auto">
          <a:xfrm>
            <a:off x="1203325" y="3290888"/>
            <a:ext cx="29543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组合 8"/>
          <p:cNvGrpSpPr/>
          <p:nvPr/>
        </p:nvGrpSpPr>
        <p:grpSpPr bwMode="auto">
          <a:xfrm>
            <a:off x="3557588" y="4484688"/>
            <a:ext cx="1765300" cy="149225"/>
            <a:chOff x="0" y="0"/>
            <a:chExt cx="1765300" cy="149225"/>
          </a:xfrm>
        </p:grpSpPr>
        <p:cxnSp>
          <p:nvCxnSpPr>
            <p:cNvPr id="18" name="直接连接符 21"/>
            <p:cNvCxnSpPr>
              <a:cxnSpLocks noChangeShapeType="1"/>
            </p:cNvCxnSpPr>
            <p:nvPr/>
          </p:nvCxnSpPr>
          <p:spPr bwMode="auto">
            <a:xfrm>
              <a:off x="76200" y="74612"/>
              <a:ext cx="1689100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椭圆 28"/>
            <p:cNvSpPr>
              <a:spLocks noChangeArrowheads="1"/>
            </p:cNvSpPr>
            <p:nvPr/>
          </p:nvSpPr>
          <p:spPr bwMode="auto">
            <a:xfrm>
              <a:off x="0" y="0"/>
              <a:ext cx="150812" cy="1492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0" name="文本框 43"/>
          <p:cNvSpPr txBox="1">
            <a:spLocks noChangeArrowheads="1"/>
          </p:cNvSpPr>
          <p:nvPr/>
        </p:nvSpPr>
        <p:spPr bwMode="auto">
          <a:xfrm>
            <a:off x="1203325" y="4356100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43"/>
          <p:cNvSpPr txBox="1">
            <a:spLocks noChangeArrowheads="1"/>
          </p:cNvSpPr>
          <p:nvPr/>
        </p:nvSpPr>
        <p:spPr bwMode="auto">
          <a:xfrm>
            <a:off x="1203325" y="4921250"/>
            <a:ext cx="29543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2" name="组合 7"/>
          <p:cNvGrpSpPr/>
          <p:nvPr/>
        </p:nvGrpSpPr>
        <p:grpSpPr bwMode="auto">
          <a:xfrm>
            <a:off x="6770688" y="3571875"/>
            <a:ext cx="1704975" cy="149225"/>
            <a:chOff x="0" y="0"/>
            <a:chExt cx="1704975" cy="149225"/>
          </a:xfrm>
        </p:grpSpPr>
        <p:cxnSp>
          <p:nvCxnSpPr>
            <p:cNvPr id="23" name="直接连接符 21"/>
            <p:cNvCxnSpPr>
              <a:cxnSpLocks noChangeShapeType="1"/>
            </p:cNvCxnSpPr>
            <p:nvPr/>
          </p:nvCxnSpPr>
          <p:spPr bwMode="auto">
            <a:xfrm>
              <a:off x="0" y="74613"/>
              <a:ext cx="1690687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椭圆 28"/>
            <p:cNvSpPr>
              <a:spLocks noChangeArrowheads="1"/>
            </p:cNvSpPr>
            <p:nvPr/>
          </p:nvSpPr>
          <p:spPr bwMode="auto">
            <a:xfrm>
              <a:off x="1554162" y="0"/>
              <a:ext cx="150813" cy="1492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5" name="文本框 43"/>
          <p:cNvSpPr txBox="1">
            <a:spLocks noChangeArrowheads="1"/>
          </p:cNvSpPr>
          <p:nvPr/>
        </p:nvSpPr>
        <p:spPr bwMode="auto">
          <a:xfrm>
            <a:off x="8529638" y="3382963"/>
            <a:ext cx="2952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43"/>
          <p:cNvSpPr txBox="1">
            <a:spLocks noChangeArrowheads="1"/>
          </p:cNvSpPr>
          <p:nvPr/>
        </p:nvSpPr>
        <p:spPr bwMode="auto">
          <a:xfrm>
            <a:off x="8529638" y="3948113"/>
            <a:ext cx="2952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9"/>
          <p:cNvGrpSpPr/>
          <p:nvPr/>
        </p:nvGrpSpPr>
        <p:grpSpPr bwMode="auto">
          <a:xfrm>
            <a:off x="6770688" y="5143500"/>
            <a:ext cx="1704975" cy="149225"/>
            <a:chOff x="0" y="0"/>
            <a:chExt cx="1704975" cy="149225"/>
          </a:xfrm>
        </p:grpSpPr>
        <p:cxnSp>
          <p:nvCxnSpPr>
            <p:cNvPr id="28" name="直接连接符 21"/>
            <p:cNvCxnSpPr>
              <a:cxnSpLocks noChangeShapeType="1"/>
            </p:cNvCxnSpPr>
            <p:nvPr/>
          </p:nvCxnSpPr>
          <p:spPr bwMode="auto">
            <a:xfrm>
              <a:off x="0" y="74613"/>
              <a:ext cx="1690687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椭圆 28"/>
            <p:cNvSpPr>
              <a:spLocks noChangeArrowheads="1"/>
            </p:cNvSpPr>
            <p:nvPr/>
          </p:nvSpPr>
          <p:spPr bwMode="auto">
            <a:xfrm>
              <a:off x="1554162" y="0"/>
              <a:ext cx="150813" cy="149225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round/>
            </a:ln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30" name="文本框 43"/>
          <p:cNvSpPr txBox="1">
            <a:spLocks noChangeArrowheads="1"/>
          </p:cNvSpPr>
          <p:nvPr/>
        </p:nvSpPr>
        <p:spPr bwMode="auto">
          <a:xfrm>
            <a:off x="8529638" y="4954588"/>
            <a:ext cx="2952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43"/>
          <p:cNvSpPr txBox="1">
            <a:spLocks noChangeArrowheads="1"/>
          </p:cNvSpPr>
          <p:nvPr/>
        </p:nvSpPr>
        <p:spPr bwMode="auto">
          <a:xfrm>
            <a:off x="8529638" y="5519738"/>
            <a:ext cx="29527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2" name="组合 2"/>
          <p:cNvGrpSpPr/>
          <p:nvPr/>
        </p:nvGrpSpPr>
        <p:grpSpPr bwMode="auto">
          <a:xfrm>
            <a:off x="5205413" y="1096169"/>
            <a:ext cx="1701800" cy="1376363"/>
            <a:chOff x="0" y="0"/>
            <a:chExt cx="1701800" cy="1376363"/>
          </a:xfrm>
        </p:grpSpPr>
        <p:sp>
          <p:nvSpPr>
            <p:cNvPr id="33" name="椭圆 11"/>
            <p:cNvSpPr>
              <a:spLocks noChangeArrowheads="1"/>
            </p:cNvSpPr>
            <p:nvPr/>
          </p:nvSpPr>
          <p:spPr bwMode="auto">
            <a:xfrm>
              <a:off x="190500" y="153988"/>
              <a:ext cx="1320800" cy="1068387"/>
            </a:xfrm>
            <a:prstGeom prst="hexagon">
              <a:avLst>
                <a:gd name="adj" fmla="val 24988"/>
                <a:gd name="vf" fmla="val 115470"/>
              </a:avLst>
            </a:prstGeom>
            <a:noFill/>
            <a:ln w="349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12"/>
            <p:cNvSpPr>
              <a:spLocks noChangeArrowheads="1"/>
            </p:cNvSpPr>
            <p:nvPr/>
          </p:nvSpPr>
          <p:spPr bwMode="auto">
            <a:xfrm>
              <a:off x="0" y="0"/>
              <a:ext cx="1701800" cy="1376363"/>
            </a:xfrm>
            <a:prstGeom prst="hexagon">
              <a:avLst>
                <a:gd name="adj" fmla="val 24992"/>
                <a:gd name="vf" fmla="val 115470"/>
              </a:avLst>
            </a:prstGeom>
            <a:noFill/>
            <a:ln w="22225">
              <a:solidFill>
                <a:schemeClr val="bg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5" name="文本框 17"/>
            <p:cNvSpPr txBox="1">
              <a:spLocks noChangeArrowheads="1"/>
            </p:cNvSpPr>
            <p:nvPr/>
          </p:nvSpPr>
          <p:spPr bwMode="auto">
            <a:xfrm>
              <a:off x="377825" y="552450"/>
              <a:ext cx="1230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小标题</a:t>
              </a:r>
            </a:p>
          </p:txBody>
        </p:sp>
      </p:grpSp>
      <p:grpSp>
        <p:nvGrpSpPr>
          <p:cNvPr id="36" name="组合 3"/>
          <p:cNvGrpSpPr/>
          <p:nvPr/>
        </p:nvGrpSpPr>
        <p:grpSpPr bwMode="auto">
          <a:xfrm>
            <a:off x="5205413" y="4246563"/>
            <a:ext cx="1657350" cy="1339850"/>
            <a:chOff x="0" y="0"/>
            <a:chExt cx="1657350" cy="1339850"/>
          </a:xfrm>
        </p:grpSpPr>
        <p:sp>
          <p:nvSpPr>
            <p:cNvPr id="37" name="椭圆 15"/>
            <p:cNvSpPr>
              <a:spLocks noChangeArrowheads="1"/>
            </p:cNvSpPr>
            <p:nvPr/>
          </p:nvSpPr>
          <p:spPr bwMode="auto">
            <a:xfrm>
              <a:off x="0" y="0"/>
              <a:ext cx="1657350" cy="1339850"/>
            </a:xfrm>
            <a:prstGeom prst="hexagon">
              <a:avLst>
                <a:gd name="adj" fmla="val 25003"/>
                <a:gd name="vf" fmla="val 115470"/>
              </a:avLst>
            </a:prstGeom>
            <a:noFill/>
            <a:ln w="22225">
              <a:solidFill>
                <a:schemeClr val="bg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8" name="椭圆 11"/>
            <p:cNvSpPr>
              <a:spLocks noChangeArrowheads="1"/>
            </p:cNvSpPr>
            <p:nvPr/>
          </p:nvSpPr>
          <p:spPr bwMode="auto">
            <a:xfrm>
              <a:off x="177800" y="142875"/>
              <a:ext cx="1320800" cy="1069975"/>
            </a:xfrm>
            <a:prstGeom prst="hexagon">
              <a:avLst>
                <a:gd name="adj" fmla="val 24951"/>
                <a:gd name="vf" fmla="val 115470"/>
              </a:avLst>
            </a:prstGeom>
            <a:noFill/>
            <a:ln w="349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文本框 17"/>
            <p:cNvSpPr txBox="1">
              <a:spLocks noChangeArrowheads="1"/>
            </p:cNvSpPr>
            <p:nvPr/>
          </p:nvSpPr>
          <p:spPr bwMode="auto">
            <a:xfrm>
              <a:off x="365125" y="466725"/>
              <a:ext cx="1230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小标题</a:t>
              </a:r>
            </a:p>
          </p:txBody>
        </p:sp>
      </p:grpSp>
      <p:sp>
        <p:nvSpPr>
          <p:cNvPr id="40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1" name="直接连接符 40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  <p:grpSp>
        <p:nvGrpSpPr>
          <p:cNvPr id="47" name="组合 2"/>
          <p:cNvGrpSpPr/>
          <p:nvPr/>
        </p:nvGrpSpPr>
        <p:grpSpPr bwMode="auto">
          <a:xfrm>
            <a:off x="5345113" y="2743200"/>
            <a:ext cx="1701800" cy="1376363"/>
            <a:chOff x="0" y="0"/>
            <a:chExt cx="1701800" cy="1376363"/>
          </a:xfrm>
        </p:grpSpPr>
        <p:sp>
          <p:nvSpPr>
            <p:cNvPr id="48" name="椭圆 11"/>
            <p:cNvSpPr>
              <a:spLocks noChangeArrowheads="1"/>
            </p:cNvSpPr>
            <p:nvPr/>
          </p:nvSpPr>
          <p:spPr bwMode="auto">
            <a:xfrm>
              <a:off x="190500" y="153988"/>
              <a:ext cx="1320800" cy="1068387"/>
            </a:xfrm>
            <a:prstGeom prst="hexagon">
              <a:avLst>
                <a:gd name="adj" fmla="val 24988"/>
                <a:gd name="vf" fmla="val 115470"/>
              </a:avLst>
            </a:prstGeom>
            <a:noFill/>
            <a:ln w="34925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9" name="椭圆 12"/>
            <p:cNvSpPr>
              <a:spLocks noChangeArrowheads="1"/>
            </p:cNvSpPr>
            <p:nvPr/>
          </p:nvSpPr>
          <p:spPr bwMode="auto">
            <a:xfrm>
              <a:off x="0" y="0"/>
              <a:ext cx="1701800" cy="1376363"/>
            </a:xfrm>
            <a:prstGeom prst="hexagon">
              <a:avLst>
                <a:gd name="adj" fmla="val 24992"/>
                <a:gd name="vf" fmla="val 115470"/>
              </a:avLst>
            </a:prstGeom>
            <a:noFill/>
            <a:ln w="22225">
              <a:solidFill>
                <a:schemeClr val="bg1"/>
              </a:solidFill>
              <a:prstDash val="lgDash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0" name="文本框 17"/>
            <p:cNvSpPr txBox="1">
              <a:spLocks noChangeArrowheads="1"/>
            </p:cNvSpPr>
            <p:nvPr/>
          </p:nvSpPr>
          <p:spPr bwMode="auto">
            <a:xfrm>
              <a:off x="377825" y="552450"/>
              <a:ext cx="12303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小标题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78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"/>
                            </p:stCondLst>
                            <p:childTnLst>
                              <p:par>
                                <p:cTn id="4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5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5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25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5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"/>
                            </p:stCondLst>
                            <p:childTnLst>
                              <p:par>
                                <p:cTn id="1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  <p:bldP spid="9" grpId="0" build="p" autoUpdateAnimBg="0"/>
      <p:bldP spid="10" grpId="0" build="p" autoUpdateAnimBg="0"/>
      <p:bldP spid="11" grpId="0" build="p" autoUpdateAnimBg="0"/>
      <p:bldP spid="15" grpId="0" build="p" autoUpdateAnimBg="0"/>
      <p:bldP spid="16" grpId="0" build="p" autoUpdateAnimBg="0"/>
      <p:bldP spid="20" grpId="0" build="p" autoUpdateAnimBg="0"/>
      <p:bldP spid="21" grpId="0" build="p" autoUpdateAnimBg="0"/>
      <p:bldP spid="25" grpId="0" build="p" autoUpdateAnimBg="0"/>
      <p:bldP spid="26" grpId="0" build="p" autoUpdateAnimBg="0"/>
      <p:bldP spid="30" grpId="0" build="p" autoUpdateAnimBg="0"/>
      <p:bldP spid="31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2"/>
          <p:cNvSpPr txBox="1">
            <a:spLocks noChangeArrowheads="1"/>
          </p:cNvSpPr>
          <p:nvPr/>
        </p:nvSpPr>
        <p:spPr bwMode="auto">
          <a:xfrm>
            <a:off x="715963" y="4098925"/>
            <a:ext cx="2682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</a:rPr>
              <a:t>杨柳枯了，有再青的时候；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"/>
          <p:cNvGrpSpPr/>
          <p:nvPr/>
        </p:nvGrpSpPr>
        <p:grpSpPr bwMode="auto">
          <a:xfrm>
            <a:off x="1398588" y="1766888"/>
            <a:ext cx="1127125" cy="2174875"/>
            <a:chOff x="0" y="0"/>
            <a:chExt cx="1127125" cy="2174875"/>
          </a:xfrm>
        </p:grpSpPr>
        <p:sp>
          <p:nvSpPr>
            <p:cNvPr id="4" name="任意多边形 39"/>
            <p:cNvSpPr/>
            <p:nvPr/>
          </p:nvSpPr>
          <p:spPr bwMode="auto">
            <a:xfrm rot="8085477">
              <a:off x="0" y="0"/>
              <a:ext cx="1127125" cy="1127125"/>
            </a:xfrm>
            <a:custGeom>
              <a:avLst/>
              <a:gdLst>
                <a:gd name="T0" fmla="*/ 230002 w 1410425"/>
                <a:gd name="T1" fmla="*/ 900345 h 1410892"/>
                <a:gd name="T2" fmla="*/ 906702 w 1410425"/>
                <a:gd name="T3" fmla="*/ 903314 h 1410892"/>
                <a:gd name="T4" fmla="*/ 909449 w 1410425"/>
                <a:gd name="T5" fmla="*/ 226837 h 1410892"/>
                <a:gd name="T6" fmla="*/ 232748 w 1410425"/>
                <a:gd name="T7" fmla="*/ 223867 h 1410892"/>
                <a:gd name="T8" fmla="*/ 230002 w 1410425"/>
                <a:gd name="T9" fmla="*/ 900345 h 1410892"/>
                <a:gd name="T10" fmla="*/ 165064 w 1410425"/>
                <a:gd name="T11" fmla="*/ 962062 h 1410892"/>
                <a:gd name="T12" fmla="*/ 0 w 1410425"/>
                <a:gd name="T13" fmla="*/ 563563 h 1410892"/>
                <a:gd name="T14" fmla="*/ 1 w 1410425"/>
                <a:gd name="T15" fmla="*/ 563563 h 1410892"/>
                <a:gd name="T16" fmla="*/ 563564 w 1410425"/>
                <a:gd name="T17" fmla="*/ 0 h 1410892"/>
                <a:gd name="T18" fmla="*/ 1127125 w 1410425"/>
                <a:gd name="T19" fmla="*/ 0 h 1410892"/>
                <a:gd name="T20" fmla="*/ 1127125 w 1410425"/>
                <a:gd name="T21" fmla="*/ 563563 h 1410892"/>
                <a:gd name="T22" fmla="*/ 563562 w 1410425"/>
                <a:gd name="T23" fmla="*/ 1127125 h 1410892"/>
                <a:gd name="T24" fmla="*/ 165064 w 1410425"/>
                <a:gd name="T25" fmla="*/ 962062 h 1410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10425" h="1410892">
                  <a:moveTo>
                    <a:pt x="287812" y="1127017"/>
                  </a:moveTo>
                  <a:cubicBezTo>
                    <a:pt x="520697" y="1361878"/>
                    <a:pt x="899816" y="1363542"/>
                    <a:pt x="1134599" y="1130734"/>
                  </a:cubicBezTo>
                  <a:cubicBezTo>
                    <a:pt x="1369383" y="897926"/>
                    <a:pt x="1370922" y="518806"/>
                    <a:pt x="1138037" y="283946"/>
                  </a:cubicBezTo>
                  <a:cubicBezTo>
                    <a:pt x="905152" y="49085"/>
                    <a:pt x="526033" y="47420"/>
                    <a:pt x="291249" y="280228"/>
                  </a:cubicBezTo>
                  <a:cubicBezTo>
                    <a:pt x="56466" y="513036"/>
                    <a:pt x="54927" y="892156"/>
                    <a:pt x="287812" y="1127017"/>
                  </a:cubicBezTo>
                  <a:close/>
                  <a:moveTo>
                    <a:pt x="206552" y="1204272"/>
                  </a:moveTo>
                  <a:cubicBezTo>
                    <a:pt x="78933" y="1076611"/>
                    <a:pt x="0" y="900250"/>
                    <a:pt x="0" y="705446"/>
                  </a:cubicBezTo>
                  <a:lnTo>
                    <a:pt x="1" y="705446"/>
                  </a:lnTo>
                  <a:cubicBezTo>
                    <a:pt x="1" y="315839"/>
                    <a:pt x="315735" y="0"/>
                    <a:pt x="705214" y="0"/>
                  </a:cubicBezTo>
                  <a:lnTo>
                    <a:pt x="1410425" y="0"/>
                  </a:lnTo>
                  <a:lnTo>
                    <a:pt x="1410425" y="705446"/>
                  </a:lnTo>
                  <a:cubicBezTo>
                    <a:pt x="1410425" y="1095053"/>
                    <a:pt x="1094691" y="1410892"/>
                    <a:pt x="705212" y="1410892"/>
                  </a:cubicBezTo>
                  <a:cubicBezTo>
                    <a:pt x="510473" y="1410892"/>
                    <a:pt x="334170" y="1331933"/>
                    <a:pt x="206552" y="1204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" name="文本框 18"/>
            <p:cNvSpPr txBox="1">
              <a:spLocks noChangeArrowheads="1"/>
            </p:cNvSpPr>
            <p:nvPr/>
          </p:nvSpPr>
          <p:spPr bwMode="auto">
            <a:xfrm>
              <a:off x="215900" y="258762"/>
              <a:ext cx="884237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输入</a:t>
              </a:r>
              <a:endParaRPr lang="en-US" sz="2000">
                <a:solidFill>
                  <a:schemeClr val="bg1"/>
                </a:solidFill>
                <a:latin typeface="方正兰亭特黑简体" panose="02000000000000000000"/>
                <a:ea typeface="方正兰亭黑简体" panose="02000000000000000000" pitchFamily="2" charset="-122"/>
              </a:endParaRPr>
            </a:p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标题</a:t>
              </a:r>
            </a:p>
          </p:txBody>
        </p:sp>
        <p:sp>
          <p:nvSpPr>
            <p:cNvPr id="6" name="Freeform 119"/>
            <p:cNvSpPr/>
            <p:nvPr/>
          </p:nvSpPr>
          <p:spPr bwMode="auto">
            <a:xfrm rot="-914136">
              <a:off x="282575" y="1619250"/>
              <a:ext cx="561975" cy="555625"/>
            </a:xfrm>
            <a:custGeom>
              <a:avLst/>
              <a:gdLst>
                <a:gd name="T0" fmla="*/ 181599 w 229"/>
                <a:gd name="T1" fmla="*/ 34419 h 226"/>
                <a:gd name="T2" fmla="*/ 211047 w 229"/>
                <a:gd name="T3" fmla="*/ 71297 h 226"/>
                <a:gd name="T4" fmla="*/ 125156 w 229"/>
                <a:gd name="T5" fmla="*/ 71297 h 226"/>
                <a:gd name="T6" fmla="*/ 208593 w 229"/>
                <a:gd name="T7" fmla="*/ 164721 h 226"/>
                <a:gd name="T8" fmla="*/ 174237 w 229"/>
                <a:gd name="T9" fmla="*/ 167179 h 226"/>
                <a:gd name="T10" fmla="*/ 169329 w 229"/>
                <a:gd name="T11" fmla="*/ 213891 h 226"/>
                <a:gd name="T12" fmla="*/ 130064 w 229"/>
                <a:gd name="T13" fmla="*/ 231101 h 226"/>
                <a:gd name="T14" fmla="*/ 105524 w 229"/>
                <a:gd name="T15" fmla="*/ 226184 h 226"/>
                <a:gd name="T16" fmla="*/ 36811 w 229"/>
                <a:gd name="T17" fmla="*/ 177013 h 226"/>
                <a:gd name="T18" fmla="*/ 2454 w 229"/>
                <a:gd name="T19" fmla="*/ 208974 h 226"/>
                <a:gd name="T20" fmla="*/ 24540 w 229"/>
                <a:gd name="T21" fmla="*/ 258144 h 226"/>
                <a:gd name="T22" fmla="*/ 17178 w 229"/>
                <a:gd name="T23" fmla="*/ 295022 h 226"/>
                <a:gd name="T24" fmla="*/ 250312 w 229"/>
                <a:gd name="T25" fmla="*/ 277813 h 226"/>
                <a:gd name="T26" fmla="*/ 149696 w 229"/>
                <a:gd name="T27" fmla="*/ 297481 h 226"/>
                <a:gd name="T28" fmla="*/ 142334 w 229"/>
                <a:gd name="T29" fmla="*/ 326983 h 226"/>
                <a:gd name="T30" fmla="*/ 179145 w 229"/>
                <a:gd name="T31" fmla="*/ 339275 h 226"/>
                <a:gd name="T32" fmla="*/ 39265 w 229"/>
                <a:gd name="T33" fmla="*/ 398280 h 226"/>
                <a:gd name="T34" fmla="*/ 122702 w 229"/>
                <a:gd name="T35" fmla="*/ 432699 h 226"/>
                <a:gd name="T36" fmla="*/ 107978 w 229"/>
                <a:gd name="T37" fmla="*/ 447450 h 226"/>
                <a:gd name="T38" fmla="*/ 120248 w 229"/>
                <a:gd name="T39" fmla="*/ 459743 h 226"/>
                <a:gd name="T40" fmla="*/ 134972 w 229"/>
                <a:gd name="T41" fmla="*/ 444992 h 226"/>
                <a:gd name="T42" fmla="*/ 171783 w 229"/>
                <a:gd name="T43" fmla="*/ 523664 h 226"/>
                <a:gd name="T44" fmla="*/ 225772 w 229"/>
                <a:gd name="T45" fmla="*/ 385987 h 226"/>
                <a:gd name="T46" fmla="*/ 238042 w 229"/>
                <a:gd name="T47" fmla="*/ 420407 h 226"/>
                <a:gd name="T48" fmla="*/ 269944 w 229"/>
                <a:gd name="T49" fmla="*/ 408114 h 226"/>
                <a:gd name="T50" fmla="*/ 282215 w 229"/>
                <a:gd name="T51" fmla="*/ 309773 h 226"/>
                <a:gd name="T52" fmla="*/ 277306 w 229"/>
                <a:gd name="T53" fmla="*/ 543332 h 226"/>
                <a:gd name="T54" fmla="*/ 316571 w 229"/>
                <a:gd name="T55" fmla="*/ 540874 h 226"/>
                <a:gd name="T56" fmla="*/ 360744 w 229"/>
                <a:gd name="T57" fmla="*/ 555625 h 226"/>
                <a:gd name="T58" fmla="*/ 385284 w 229"/>
                <a:gd name="T59" fmla="*/ 523664 h 226"/>
                <a:gd name="T60" fmla="*/ 341111 w 229"/>
                <a:gd name="T61" fmla="*/ 449909 h 226"/>
                <a:gd name="T62" fmla="*/ 333749 w 229"/>
                <a:gd name="T63" fmla="*/ 427782 h 226"/>
                <a:gd name="T64" fmla="*/ 355836 w 229"/>
                <a:gd name="T65" fmla="*/ 390904 h 226"/>
                <a:gd name="T66" fmla="*/ 395100 w 229"/>
                <a:gd name="T67" fmla="*/ 385987 h 226"/>
                <a:gd name="T68" fmla="*/ 385284 w 229"/>
                <a:gd name="T69" fmla="*/ 336817 h 226"/>
                <a:gd name="T70" fmla="*/ 495716 w 229"/>
                <a:gd name="T71" fmla="*/ 425324 h 226"/>
                <a:gd name="T72" fmla="*/ 490808 w 229"/>
                <a:gd name="T73" fmla="*/ 336817 h 226"/>
                <a:gd name="T74" fmla="*/ 530072 w 229"/>
                <a:gd name="T75" fmla="*/ 366319 h 226"/>
                <a:gd name="T76" fmla="*/ 554613 w 229"/>
                <a:gd name="T77" fmla="*/ 336817 h 226"/>
                <a:gd name="T78" fmla="*/ 534981 w 229"/>
                <a:gd name="T79" fmla="*/ 299939 h 226"/>
                <a:gd name="T80" fmla="*/ 549705 w 229"/>
                <a:gd name="T81" fmla="*/ 248310 h 226"/>
                <a:gd name="T82" fmla="*/ 380376 w 229"/>
                <a:gd name="T83" fmla="*/ 258144 h 226"/>
                <a:gd name="T84" fmla="*/ 402462 w 229"/>
                <a:gd name="T85" fmla="*/ 250769 h 226"/>
                <a:gd name="T86" fmla="*/ 395100 w 229"/>
                <a:gd name="T87" fmla="*/ 236018 h 226"/>
                <a:gd name="T88" fmla="*/ 375468 w 229"/>
                <a:gd name="T89" fmla="*/ 240935 h 226"/>
                <a:gd name="T90" fmla="*/ 515348 w 229"/>
                <a:gd name="T91" fmla="*/ 149970 h 226"/>
                <a:gd name="T92" fmla="*/ 483446 w 229"/>
                <a:gd name="T93" fmla="*/ 122926 h 226"/>
                <a:gd name="T94" fmla="*/ 480992 w 229"/>
                <a:gd name="T95" fmla="*/ 81131 h 226"/>
                <a:gd name="T96" fmla="*/ 441727 w 229"/>
                <a:gd name="T97" fmla="*/ 68838 h 226"/>
                <a:gd name="T98" fmla="*/ 427003 w 229"/>
                <a:gd name="T99" fmla="*/ 113092 h 226"/>
                <a:gd name="T100" fmla="*/ 382830 w 229"/>
                <a:gd name="T101" fmla="*/ 39336 h 226"/>
                <a:gd name="T102" fmla="*/ 341111 w 229"/>
                <a:gd name="T103" fmla="*/ 157345 h 226"/>
                <a:gd name="T104" fmla="*/ 319025 w 229"/>
                <a:gd name="T105" fmla="*/ 127843 h 226"/>
                <a:gd name="T106" fmla="*/ 287123 w 229"/>
                <a:gd name="T107" fmla="*/ 145053 h 226"/>
                <a:gd name="T108" fmla="*/ 245404 w 229"/>
                <a:gd name="T109" fmla="*/ 122926 h 226"/>
                <a:gd name="T110" fmla="*/ 238042 w 229"/>
                <a:gd name="T111" fmla="*/ 100799 h 226"/>
                <a:gd name="T112" fmla="*/ 240496 w 229"/>
                <a:gd name="T113" fmla="*/ 14751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组合 2"/>
          <p:cNvGrpSpPr/>
          <p:nvPr/>
        </p:nvGrpSpPr>
        <p:grpSpPr bwMode="auto">
          <a:xfrm>
            <a:off x="4067175" y="1766888"/>
            <a:ext cx="1127125" cy="2174875"/>
            <a:chOff x="0" y="0"/>
            <a:chExt cx="1127125" cy="2174875"/>
          </a:xfrm>
        </p:grpSpPr>
        <p:sp>
          <p:nvSpPr>
            <p:cNvPr id="8" name="任意多边形 41"/>
            <p:cNvSpPr/>
            <p:nvPr/>
          </p:nvSpPr>
          <p:spPr bwMode="auto">
            <a:xfrm rot="8085477">
              <a:off x="0" y="0"/>
              <a:ext cx="1127125" cy="1127125"/>
            </a:xfrm>
            <a:custGeom>
              <a:avLst/>
              <a:gdLst>
                <a:gd name="T0" fmla="*/ 230002 w 1410425"/>
                <a:gd name="T1" fmla="*/ 900345 h 1410892"/>
                <a:gd name="T2" fmla="*/ 906702 w 1410425"/>
                <a:gd name="T3" fmla="*/ 903314 h 1410892"/>
                <a:gd name="T4" fmla="*/ 909449 w 1410425"/>
                <a:gd name="T5" fmla="*/ 226837 h 1410892"/>
                <a:gd name="T6" fmla="*/ 232748 w 1410425"/>
                <a:gd name="T7" fmla="*/ 223867 h 1410892"/>
                <a:gd name="T8" fmla="*/ 230002 w 1410425"/>
                <a:gd name="T9" fmla="*/ 900345 h 1410892"/>
                <a:gd name="T10" fmla="*/ 165064 w 1410425"/>
                <a:gd name="T11" fmla="*/ 962062 h 1410892"/>
                <a:gd name="T12" fmla="*/ 0 w 1410425"/>
                <a:gd name="T13" fmla="*/ 563563 h 1410892"/>
                <a:gd name="T14" fmla="*/ 1 w 1410425"/>
                <a:gd name="T15" fmla="*/ 563563 h 1410892"/>
                <a:gd name="T16" fmla="*/ 563564 w 1410425"/>
                <a:gd name="T17" fmla="*/ 0 h 1410892"/>
                <a:gd name="T18" fmla="*/ 1127125 w 1410425"/>
                <a:gd name="T19" fmla="*/ 0 h 1410892"/>
                <a:gd name="T20" fmla="*/ 1127125 w 1410425"/>
                <a:gd name="T21" fmla="*/ 563563 h 1410892"/>
                <a:gd name="T22" fmla="*/ 563562 w 1410425"/>
                <a:gd name="T23" fmla="*/ 1127125 h 1410892"/>
                <a:gd name="T24" fmla="*/ 165064 w 1410425"/>
                <a:gd name="T25" fmla="*/ 962062 h 1410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10425" h="1410892">
                  <a:moveTo>
                    <a:pt x="287812" y="1127017"/>
                  </a:moveTo>
                  <a:cubicBezTo>
                    <a:pt x="520697" y="1361878"/>
                    <a:pt x="899816" y="1363542"/>
                    <a:pt x="1134599" y="1130734"/>
                  </a:cubicBezTo>
                  <a:cubicBezTo>
                    <a:pt x="1369383" y="897926"/>
                    <a:pt x="1370922" y="518806"/>
                    <a:pt x="1138037" y="283946"/>
                  </a:cubicBezTo>
                  <a:cubicBezTo>
                    <a:pt x="905152" y="49085"/>
                    <a:pt x="526033" y="47420"/>
                    <a:pt x="291249" y="280228"/>
                  </a:cubicBezTo>
                  <a:cubicBezTo>
                    <a:pt x="56466" y="513036"/>
                    <a:pt x="54927" y="892156"/>
                    <a:pt x="287812" y="1127017"/>
                  </a:cubicBezTo>
                  <a:close/>
                  <a:moveTo>
                    <a:pt x="206552" y="1204272"/>
                  </a:moveTo>
                  <a:cubicBezTo>
                    <a:pt x="78933" y="1076611"/>
                    <a:pt x="0" y="900250"/>
                    <a:pt x="0" y="705446"/>
                  </a:cubicBezTo>
                  <a:lnTo>
                    <a:pt x="1" y="705446"/>
                  </a:lnTo>
                  <a:cubicBezTo>
                    <a:pt x="1" y="315839"/>
                    <a:pt x="315735" y="0"/>
                    <a:pt x="705214" y="0"/>
                  </a:cubicBezTo>
                  <a:lnTo>
                    <a:pt x="1410425" y="0"/>
                  </a:lnTo>
                  <a:lnTo>
                    <a:pt x="1410425" y="705446"/>
                  </a:lnTo>
                  <a:cubicBezTo>
                    <a:pt x="1410425" y="1095053"/>
                    <a:pt x="1094691" y="1410892"/>
                    <a:pt x="705212" y="1410892"/>
                  </a:cubicBezTo>
                  <a:cubicBezTo>
                    <a:pt x="510473" y="1410892"/>
                    <a:pt x="334170" y="1331933"/>
                    <a:pt x="206552" y="1204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9" name="Freeform 119"/>
            <p:cNvSpPr/>
            <p:nvPr/>
          </p:nvSpPr>
          <p:spPr bwMode="auto">
            <a:xfrm rot="-914136">
              <a:off x="282575" y="1619250"/>
              <a:ext cx="561975" cy="555625"/>
            </a:xfrm>
            <a:custGeom>
              <a:avLst/>
              <a:gdLst>
                <a:gd name="T0" fmla="*/ 181599 w 229"/>
                <a:gd name="T1" fmla="*/ 34419 h 226"/>
                <a:gd name="T2" fmla="*/ 211047 w 229"/>
                <a:gd name="T3" fmla="*/ 71297 h 226"/>
                <a:gd name="T4" fmla="*/ 125156 w 229"/>
                <a:gd name="T5" fmla="*/ 71297 h 226"/>
                <a:gd name="T6" fmla="*/ 208593 w 229"/>
                <a:gd name="T7" fmla="*/ 164721 h 226"/>
                <a:gd name="T8" fmla="*/ 174237 w 229"/>
                <a:gd name="T9" fmla="*/ 167179 h 226"/>
                <a:gd name="T10" fmla="*/ 169329 w 229"/>
                <a:gd name="T11" fmla="*/ 213891 h 226"/>
                <a:gd name="T12" fmla="*/ 130064 w 229"/>
                <a:gd name="T13" fmla="*/ 231101 h 226"/>
                <a:gd name="T14" fmla="*/ 105524 w 229"/>
                <a:gd name="T15" fmla="*/ 226184 h 226"/>
                <a:gd name="T16" fmla="*/ 36811 w 229"/>
                <a:gd name="T17" fmla="*/ 177013 h 226"/>
                <a:gd name="T18" fmla="*/ 2454 w 229"/>
                <a:gd name="T19" fmla="*/ 208974 h 226"/>
                <a:gd name="T20" fmla="*/ 24540 w 229"/>
                <a:gd name="T21" fmla="*/ 258144 h 226"/>
                <a:gd name="T22" fmla="*/ 17178 w 229"/>
                <a:gd name="T23" fmla="*/ 295022 h 226"/>
                <a:gd name="T24" fmla="*/ 250312 w 229"/>
                <a:gd name="T25" fmla="*/ 277813 h 226"/>
                <a:gd name="T26" fmla="*/ 149696 w 229"/>
                <a:gd name="T27" fmla="*/ 297481 h 226"/>
                <a:gd name="T28" fmla="*/ 142334 w 229"/>
                <a:gd name="T29" fmla="*/ 326983 h 226"/>
                <a:gd name="T30" fmla="*/ 179145 w 229"/>
                <a:gd name="T31" fmla="*/ 339275 h 226"/>
                <a:gd name="T32" fmla="*/ 39265 w 229"/>
                <a:gd name="T33" fmla="*/ 398280 h 226"/>
                <a:gd name="T34" fmla="*/ 122702 w 229"/>
                <a:gd name="T35" fmla="*/ 432699 h 226"/>
                <a:gd name="T36" fmla="*/ 107978 w 229"/>
                <a:gd name="T37" fmla="*/ 447450 h 226"/>
                <a:gd name="T38" fmla="*/ 120248 w 229"/>
                <a:gd name="T39" fmla="*/ 459743 h 226"/>
                <a:gd name="T40" fmla="*/ 134972 w 229"/>
                <a:gd name="T41" fmla="*/ 444992 h 226"/>
                <a:gd name="T42" fmla="*/ 171783 w 229"/>
                <a:gd name="T43" fmla="*/ 523664 h 226"/>
                <a:gd name="T44" fmla="*/ 225772 w 229"/>
                <a:gd name="T45" fmla="*/ 385987 h 226"/>
                <a:gd name="T46" fmla="*/ 238042 w 229"/>
                <a:gd name="T47" fmla="*/ 420407 h 226"/>
                <a:gd name="T48" fmla="*/ 269944 w 229"/>
                <a:gd name="T49" fmla="*/ 408114 h 226"/>
                <a:gd name="T50" fmla="*/ 282215 w 229"/>
                <a:gd name="T51" fmla="*/ 309773 h 226"/>
                <a:gd name="T52" fmla="*/ 277306 w 229"/>
                <a:gd name="T53" fmla="*/ 543332 h 226"/>
                <a:gd name="T54" fmla="*/ 316571 w 229"/>
                <a:gd name="T55" fmla="*/ 540874 h 226"/>
                <a:gd name="T56" fmla="*/ 360744 w 229"/>
                <a:gd name="T57" fmla="*/ 555625 h 226"/>
                <a:gd name="T58" fmla="*/ 385284 w 229"/>
                <a:gd name="T59" fmla="*/ 523664 h 226"/>
                <a:gd name="T60" fmla="*/ 341111 w 229"/>
                <a:gd name="T61" fmla="*/ 449909 h 226"/>
                <a:gd name="T62" fmla="*/ 333749 w 229"/>
                <a:gd name="T63" fmla="*/ 427782 h 226"/>
                <a:gd name="T64" fmla="*/ 355836 w 229"/>
                <a:gd name="T65" fmla="*/ 390904 h 226"/>
                <a:gd name="T66" fmla="*/ 395100 w 229"/>
                <a:gd name="T67" fmla="*/ 385987 h 226"/>
                <a:gd name="T68" fmla="*/ 385284 w 229"/>
                <a:gd name="T69" fmla="*/ 336817 h 226"/>
                <a:gd name="T70" fmla="*/ 495716 w 229"/>
                <a:gd name="T71" fmla="*/ 425324 h 226"/>
                <a:gd name="T72" fmla="*/ 490808 w 229"/>
                <a:gd name="T73" fmla="*/ 336817 h 226"/>
                <a:gd name="T74" fmla="*/ 530072 w 229"/>
                <a:gd name="T75" fmla="*/ 366319 h 226"/>
                <a:gd name="T76" fmla="*/ 554613 w 229"/>
                <a:gd name="T77" fmla="*/ 336817 h 226"/>
                <a:gd name="T78" fmla="*/ 534981 w 229"/>
                <a:gd name="T79" fmla="*/ 299939 h 226"/>
                <a:gd name="T80" fmla="*/ 549705 w 229"/>
                <a:gd name="T81" fmla="*/ 248310 h 226"/>
                <a:gd name="T82" fmla="*/ 380376 w 229"/>
                <a:gd name="T83" fmla="*/ 258144 h 226"/>
                <a:gd name="T84" fmla="*/ 402462 w 229"/>
                <a:gd name="T85" fmla="*/ 250769 h 226"/>
                <a:gd name="T86" fmla="*/ 395100 w 229"/>
                <a:gd name="T87" fmla="*/ 236018 h 226"/>
                <a:gd name="T88" fmla="*/ 375468 w 229"/>
                <a:gd name="T89" fmla="*/ 240935 h 226"/>
                <a:gd name="T90" fmla="*/ 515348 w 229"/>
                <a:gd name="T91" fmla="*/ 149970 h 226"/>
                <a:gd name="T92" fmla="*/ 483446 w 229"/>
                <a:gd name="T93" fmla="*/ 122926 h 226"/>
                <a:gd name="T94" fmla="*/ 480992 w 229"/>
                <a:gd name="T95" fmla="*/ 81131 h 226"/>
                <a:gd name="T96" fmla="*/ 441727 w 229"/>
                <a:gd name="T97" fmla="*/ 68838 h 226"/>
                <a:gd name="T98" fmla="*/ 427003 w 229"/>
                <a:gd name="T99" fmla="*/ 113092 h 226"/>
                <a:gd name="T100" fmla="*/ 382830 w 229"/>
                <a:gd name="T101" fmla="*/ 39336 h 226"/>
                <a:gd name="T102" fmla="*/ 341111 w 229"/>
                <a:gd name="T103" fmla="*/ 157345 h 226"/>
                <a:gd name="T104" fmla="*/ 319025 w 229"/>
                <a:gd name="T105" fmla="*/ 127843 h 226"/>
                <a:gd name="T106" fmla="*/ 287123 w 229"/>
                <a:gd name="T107" fmla="*/ 145053 h 226"/>
                <a:gd name="T108" fmla="*/ 245404 w 229"/>
                <a:gd name="T109" fmla="*/ 122926 h 226"/>
                <a:gd name="T110" fmla="*/ 238042 w 229"/>
                <a:gd name="T111" fmla="*/ 100799 h 226"/>
                <a:gd name="T112" fmla="*/ 240496 w 229"/>
                <a:gd name="T113" fmla="*/ 14751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文本框 18"/>
            <p:cNvSpPr txBox="1">
              <a:spLocks noChangeArrowheads="1"/>
            </p:cNvSpPr>
            <p:nvPr/>
          </p:nvSpPr>
          <p:spPr bwMode="auto">
            <a:xfrm>
              <a:off x="219075" y="258762"/>
              <a:ext cx="88265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输入</a:t>
              </a:r>
              <a:endParaRPr lang="en-US" sz="2000">
                <a:solidFill>
                  <a:schemeClr val="bg1"/>
                </a:solidFill>
                <a:latin typeface="方正兰亭特黑简体" panose="02000000000000000000"/>
                <a:ea typeface="方正兰亭黑简体" panose="02000000000000000000" pitchFamily="2" charset="-122"/>
              </a:endParaRPr>
            </a:p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标题</a:t>
              </a:r>
            </a:p>
          </p:txBody>
        </p:sp>
      </p:grpSp>
      <p:grpSp>
        <p:nvGrpSpPr>
          <p:cNvPr id="11" name="组合 3"/>
          <p:cNvGrpSpPr/>
          <p:nvPr/>
        </p:nvGrpSpPr>
        <p:grpSpPr bwMode="auto">
          <a:xfrm>
            <a:off x="6856413" y="1766888"/>
            <a:ext cx="1128712" cy="2174875"/>
            <a:chOff x="0" y="0"/>
            <a:chExt cx="1128712" cy="2174875"/>
          </a:xfrm>
        </p:grpSpPr>
        <p:sp>
          <p:nvSpPr>
            <p:cNvPr id="12" name="任意多边形 43"/>
            <p:cNvSpPr/>
            <p:nvPr/>
          </p:nvSpPr>
          <p:spPr bwMode="auto">
            <a:xfrm rot="8085477">
              <a:off x="790" y="-793"/>
              <a:ext cx="1127125" cy="1128712"/>
            </a:xfrm>
            <a:custGeom>
              <a:avLst/>
              <a:gdLst>
                <a:gd name="T0" fmla="*/ 230002 w 1410425"/>
                <a:gd name="T1" fmla="*/ 901612 h 1410892"/>
                <a:gd name="T2" fmla="*/ 906702 w 1410425"/>
                <a:gd name="T3" fmla="*/ 904586 h 1410892"/>
                <a:gd name="T4" fmla="*/ 909449 w 1410425"/>
                <a:gd name="T5" fmla="*/ 227156 h 1410892"/>
                <a:gd name="T6" fmla="*/ 232748 w 1410425"/>
                <a:gd name="T7" fmla="*/ 224182 h 1410892"/>
                <a:gd name="T8" fmla="*/ 230002 w 1410425"/>
                <a:gd name="T9" fmla="*/ 901612 h 1410892"/>
                <a:gd name="T10" fmla="*/ 165064 w 1410425"/>
                <a:gd name="T11" fmla="*/ 963416 h 1410892"/>
                <a:gd name="T12" fmla="*/ 0 w 1410425"/>
                <a:gd name="T13" fmla="*/ 564356 h 1410892"/>
                <a:gd name="T14" fmla="*/ 1 w 1410425"/>
                <a:gd name="T15" fmla="*/ 564356 h 1410892"/>
                <a:gd name="T16" fmla="*/ 563564 w 1410425"/>
                <a:gd name="T17" fmla="*/ 0 h 1410892"/>
                <a:gd name="T18" fmla="*/ 1127125 w 1410425"/>
                <a:gd name="T19" fmla="*/ 0 h 1410892"/>
                <a:gd name="T20" fmla="*/ 1127125 w 1410425"/>
                <a:gd name="T21" fmla="*/ 564356 h 1410892"/>
                <a:gd name="T22" fmla="*/ 563562 w 1410425"/>
                <a:gd name="T23" fmla="*/ 1128712 h 1410892"/>
                <a:gd name="T24" fmla="*/ 165064 w 1410425"/>
                <a:gd name="T25" fmla="*/ 963416 h 1410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10425" h="1410892">
                  <a:moveTo>
                    <a:pt x="287812" y="1127017"/>
                  </a:moveTo>
                  <a:cubicBezTo>
                    <a:pt x="520697" y="1361878"/>
                    <a:pt x="899816" y="1363542"/>
                    <a:pt x="1134599" y="1130734"/>
                  </a:cubicBezTo>
                  <a:cubicBezTo>
                    <a:pt x="1369383" y="897926"/>
                    <a:pt x="1370922" y="518806"/>
                    <a:pt x="1138037" y="283946"/>
                  </a:cubicBezTo>
                  <a:cubicBezTo>
                    <a:pt x="905152" y="49085"/>
                    <a:pt x="526033" y="47420"/>
                    <a:pt x="291249" y="280228"/>
                  </a:cubicBezTo>
                  <a:cubicBezTo>
                    <a:pt x="56466" y="513036"/>
                    <a:pt x="54927" y="892156"/>
                    <a:pt x="287812" y="1127017"/>
                  </a:cubicBezTo>
                  <a:close/>
                  <a:moveTo>
                    <a:pt x="206552" y="1204272"/>
                  </a:moveTo>
                  <a:cubicBezTo>
                    <a:pt x="78933" y="1076611"/>
                    <a:pt x="0" y="900250"/>
                    <a:pt x="0" y="705446"/>
                  </a:cubicBezTo>
                  <a:lnTo>
                    <a:pt x="1" y="705446"/>
                  </a:lnTo>
                  <a:cubicBezTo>
                    <a:pt x="1" y="315839"/>
                    <a:pt x="315735" y="0"/>
                    <a:pt x="705214" y="0"/>
                  </a:cubicBezTo>
                  <a:lnTo>
                    <a:pt x="1410425" y="0"/>
                  </a:lnTo>
                  <a:lnTo>
                    <a:pt x="1410425" y="705446"/>
                  </a:lnTo>
                  <a:cubicBezTo>
                    <a:pt x="1410425" y="1095053"/>
                    <a:pt x="1094691" y="1410892"/>
                    <a:pt x="705212" y="1410892"/>
                  </a:cubicBezTo>
                  <a:cubicBezTo>
                    <a:pt x="510473" y="1410892"/>
                    <a:pt x="334170" y="1331933"/>
                    <a:pt x="206552" y="1204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3" name="Freeform 119"/>
            <p:cNvSpPr/>
            <p:nvPr/>
          </p:nvSpPr>
          <p:spPr bwMode="auto">
            <a:xfrm rot="-914136">
              <a:off x="282575" y="1619250"/>
              <a:ext cx="563562" cy="555625"/>
            </a:xfrm>
            <a:custGeom>
              <a:avLst/>
              <a:gdLst>
                <a:gd name="T0" fmla="*/ 182112 w 229"/>
                <a:gd name="T1" fmla="*/ 34419 h 226"/>
                <a:gd name="T2" fmla="*/ 211643 w 229"/>
                <a:gd name="T3" fmla="*/ 71297 h 226"/>
                <a:gd name="T4" fmla="*/ 125509 w 229"/>
                <a:gd name="T5" fmla="*/ 71297 h 226"/>
                <a:gd name="T6" fmla="*/ 209182 w 229"/>
                <a:gd name="T7" fmla="*/ 164721 h 226"/>
                <a:gd name="T8" fmla="*/ 174729 w 229"/>
                <a:gd name="T9" fmla="*/ 167179 h 226"/>
                <a:gd name="T10" fmla="*/ 169807 w 229"/>
                <a:gd name="T11" fmla="*/ 213891 h 226"/>
                <a:gd name="T12" fmla="*/ 130431 w 229"/>
                <a:gd name="T13" fmla="*/ 231101 h 226"/>
                <a:gd name="T14" fmla="*/ 105822 w 229"/>
                <a:gd name="T15" fmla="*/ 226184 h 226"/>
                <a:gd name="T16" fmla="*/ 36915 w 229"/>
                <a:gd name="T17" fmla="*/ 177013 h 226"/>
                <a:gd name="T18" fmla="*/ 2461 w 229"/>
                <a:gd name="T19" fmla="*/ 208974 h 226"/>
                <a:gd name="T20" fmla="*/ 24610 w 229"/>
                <a:gd name="T21" fmla="*/ 258144 h 226"/>
                <a:gd name="T22" fmla="*/ 17227 w 229"/>
                <a:gd name="T23" fmla="*/ 295022 h 226"/>
                <a:gd name="T24" fmla="*/ 251019 w 229"/>
                <a:gd name="T25" fmla="*/ 277813 h 226"/>
                <a:gd name="T26" fmla="*/ 150119 w 229"/>
                <a:gd name="T27" fmla="*/ 297481 h 226"/>
                <a:gd name="T28" fmla="*/ 142736 w 229"/>
                <a:gd name="T29" fmla="*/ 326983 h 226"/>
                <a:gd name="T30" fmla="*/ 179651 w 229"/>
                <a:gd name="T31" fmla="*/ 339275 h 226"/>
                <a:gd name="T32" fmla="*/ 39376 w 229"/>
                <a:gd name="T33" fmla="*/ 398280 h 226"/>
                <a:gd name="T34" fmla="*/ 123048 w 229"/>
                <a:gd name="T35" fmla="*/ 432699 h 226"/>
                <a:gd name="T36" fmla="*/ 108283 w 229"/>
                <a:gd name="T37" fmla="*/ 447450 h 226"/>
                <a:gd name="T38" fmla="*/ 120588 w 229"/>
                <a:gd name="T39" fmla="*/ 459743 h 226"/>
                <a:gd name="T40" fmla="*/ 135353 w 229"/>
                <a:gd name="T41" fmla="*/ 444992 h 226"/>
                <a:gd name="T42" fmla="*/ 172268 w 229"/>
                <a:gd name="T43" fmla="*/ 523664 h 226"/>
                <a:gd name="T44" fmla="*/ 226409 w 229"/>
                <a:gd name="T45" fmla="*/ 385987 h 226"/>
                <a:gd name="T46" fmla="*/ 238714 w 229"/>
                <a:gd name="T47" fmla="*/ 420407 h 226"/>
                <a:gd name="T48" fmla="*/ 270707 w 229"/>
                <a:gd name="T49" fmla="*/ 408114 h 226"/>
                <a:gd name="T50" fmla="*/ 283011 w 229"/>
                <a:gd name="T51" fmla="*/ 309773 h 226"/>
                <a:gd name="T52" fmla="*/ 278090 w 229"/>
                <a:gd name="T53" fmla="*/ 543332 h 226"/>
                <a:gd name="T54" fmla="*/ 317465 w 229"/>
                <a:gd name="T55" fmla="*/ 540874 h 226"/>
                <a:gd name="T56" fmla="*/ 361763 w 229"/>
                <a:gd name="T57" fmla="*/ 555625 h 226"/>
                <a:gd name="T58" fmla="*/ 386372 w 229"/>
                <a:gd name="T59" fmla="*/ 523664 h 226"/>
                <a:gd name="T60" fmla="*/ 342075 w 229"/>
                <a:gd name="T61" fmla="*/ 449909 h 226"/>
                <a:gd name="T62" fmla="*/ 334692 w 229"/>
                <a:gd name="T63" fmla="*/ 427782 h 226"/>
                <a:gd name="T64" fmla="*/ 356841 w 229"/>
                <a:gd name="T65" fmla="*/ 390904 h 226"/>
                <a:gd name="T66" fmla="*/ 396216 w 229"/>
                <a:gd name="T67" fmla="*/ 385987 h 226"/>
                <a:gd name="T68" fmla="*/ 386372 w 229"/>
                <a:gd name="T69" fmla="*/ 336817 h 226"/>
                <a:gd name="T70" fmla="*/ 497116 w 229"/>
                <a:gd name="T71" fmla="*/ 425324 h 226"/>
                <a:gd name="T72" fmla="*/ 492194 w 229"/>
                <a:gd name="T73" fmla="*/ 336817 h 226"/>
                <a:gd name="T74" fmla="*/ 531569 w 229"/>
                <a:gd name="T75" fmla="*/ 366319 h 226"/>
                <a:gd name="T76" fmla="*/ 556179 w 229"/>
                <a:gd name="T77" fmla="*/ 336817 h 226"/>
                <a:gd name="T78" fmla="*/ 536491 w 229"/>
                <a:gd name="T79" fmla="*/ 299939 h 226"/>
                <a:gd name="T80" fmla="*/ 551257 w 229"/>
                <a:gd name="T81" fmla="*/ 248310 h 226"/>
                <a:gd name="T82" fmla="*/ 381450 w 229"/>
                <a:gd name="T83" fmla="*/ 258144 h 226"/>
                <a:gd name="T84" fmla="*/ 403599 w 229"/>
                <a:gd name="T85" fmla="*/ 250769 h 226"/>
                <a:gd name="T86" fmla="*/ 396216 w 229"/>
                <a:gd name="T87" fmla="*/ 236018 h 226"/>
                <a:gd name="T88" fmla="*/ 376528 w 229"/>
                <a:gd name="T89" fmla="*/ 240935 h 226"/>
                <a:gd name="T90" fmla="*/ 516804 w 229"/>
                <a:gd name="T91" fmla="*/ 149970 h 226"/>
                <a:gd name="T92" fmla="*/ 484811 w 229"/>
                <a:gd name="T93" fmla="*/ 122926 h 226"/>
                <a:gd name="T94" fmla="*/ 482350 w 229"/>
                <a:gd name="T95" fmla="*/ 81131 h 226"/>
                <a:gd name="T96" fmla="*/ 442974 w 229"/>
                <a:gd name="T97" fmla="*/ 68838 h 226"/>
                <a:gd name="T98" fmla="*/ 428209 w 229"/>
                <a:gd name="T99" fmla="*/ 113092 h 226"/>
                <a:gd name="T100" fmla="*/ 383911 w 229"/>
                <a:gd name="T101" fmla="*/ 39336 h 226"/>
                <a:gd name="T102" fmla="*/ 342075 w 229"/>
                <a:gd name="T103" fmla="*/ 157345 h 226"/>
                <a:gd name="T104" fmla="*/ 319926 w 229"/>
                <a:gd name="T105" fmla="*/ 127843 h 226"/>
                <a:gd name="T106" fmla="*/ 287933 w 229"/>
                <a:gd name="T107" fmla="*/ 145053 h 226"/>
                <a:gd name="T108" fmla="*/ 246097 w 229"/>
                <a:gd name="T109" fmla="*/ 122926 h 226"/>
                <a:gd name="T110" fmla="*/ 238714 w 229"/>
                <a:gd name="T111" fmla="*/ 100799 h 226"/>
                <a:gd name="T112" fmla="*/ 241175 w 229"/>
                <a:gd name="T113" fmla="*/ 14751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18"/>
            <p:cNvSpPr txBox="1">
              <a:spLocks noChangeArrowheads="1"/>
            </p:cNvSpPr>
            <p:nvPr/>
          </p:nvSpPr>
          <p:spPr bwMode="auto">
            <a:xfrm>
              <a:off x="220662" y="258762"/>
              <a:ext cx="88265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输入</a:t>
              </a:r>
              <a:endParaRPr lang="en-US" sz="2000">
                <a:solidFill>
                  <a:schemeClr val="bg1"/>
                </a:solidFill>
                <a:latin typeface="方正兰亭特黑简体" panose="02000000000000000000"/>
                <a:ea typeface="方正兰亭黑简体" panose="02000000000000000000" pitchFamily="2" charset="-122"/>
              </a:endParaRPr>
            </a:p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标题</a:t>
              </a:r>
            </a:p>
          </p:txBody>
        </p:sp>
      </p:grpSp>
      <p:grpSp>
        <p:nvGrpSpPr>
          <p:cNvPr id="15" name="组合 4"/>
          <p:cNvGrpSpPr/>
          <p:nvPr/>
        </p:nvGrpSpPr>
        <p:grpSpPr bwMode="auto">
          <a:xfrm>
            <a:off x="9510713" y="1766888"/>
            <a:ext cx="1127125" cy="2174875"/>
            <a:chOff x="0" y="0"/>
            <a:chExt cx="1127125" cy="2174875"/>
          </a:xfrm>
        </p:grpSpPr>
        <p:sp>
          <p:nvSpPr>
            <p:cNvPr id="16" name="任意多边形 45"/>
            <p:cNvSpPr/>
            <p:nvPr/>
          </p:nvSpPr>
          <p:spPr bwMode="auto">
            <a:xfrm rot="8085477">
              <a:off x="0" y="0"/>
              <a:ext cx="1127125" cy="1127125"/>
            </a:xfrm>
            <a:custGeom>
              <a:avLst/>
              <a:gdLst>
                <a:gd name="T0" fmla="*/ 230002 w 1410425"/>
                <a:gd name="T1" fmla="*/ 900345 h 1410892"/>
                <a:gd name="T2" fmla="*/ 906702 w 1410425"/>
                <a:gd name="T3" fmla="*/ 903314 h 1410892"/>
                <a:gd name="T4" fmla="*/ 909449 w 1410425"/>
                <a:gd name="T5" fmla="*/ 226837 h 1410892"/>
                <a:gd name="T6" fmla="*/ 232748 w 1410425"/>
                <a:gd name="T7" fmla="*/ 223867 h 1410892"/>
                <a:gd name="T8" fmla="*/ 230002 w 1410425"/>
                <a:gd name="T9" fmla="*/ 900345 h 1410892"/>
                <a:gd name="T10" fmla="*/ 165064 w 1410425"/>
                <a:gd name="T11" fmla="*/ 962062 h 1410892"/>
                <a:gd name="T12" fmla="*/ 0 w 1410425"/>
                <a:gd name="T13" fmla="*/ 563563 h 1410892"/>
                <a:gd name="T14" fmla="*/ 1 w 1410425"/>
                <a:gd name="T15" fmla="*/ 563563 h 1410892"/>
                <a:gd name="T16" fmla="*/ 563564 w 1410425"/>
                <a:gd name="T17" fmla="*/ 0 h 1410892"/>
                <a:gd name="T18" fmla="*/ 1127125 w 1410425"/>
                <a:gd name="T19" fmla="*/ 0 h 1410892"/>
                <a:gd name="T20" fmla="*/ 1127125 w 1410425"/>
                <a:gd name="T21" fmla="*/ 563563 h 1410892"/>
                <a:gd name="T22" fmla="*/ 563562 w 1410425"/>
                <a:gd name="T23" fmla="*/ 1127125 h 1410892"/>
                <a:gd name="T24" fmla="*/ 165064 w 1410425"/>
                <a:gd name="T25" fmla="*/ 962062 h 141089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410425" h="1410892">
                  <a:moveTo>
                    <a:pt x="287812" y="1127017"/>
                  </a:moveTo>
                  <a:cubicBezTo>
                    <a:pt x="520697" y="1361878"/>
                    <a:pt x="899816" y="1363542"/>
                    <a:pt x="1134599" y="1130734"/>
                  </a:cubicBezTo>
                  <a:cubicBezTo>
                    <a:pt x="1369383" y="897926"/>
                    <a:pt x="1370922" y="518806"/>
                    <a:pt x="1138037" y="283946"/>
                  </a:cubicBezTo>
                  <a:cubicBezTo>
                    <a:pt x="905152" y="49085"/>
                    <a:pt x="526033" y="47420"/>
                    <a:pt x="291249" y="280228"/>
                  </a:cubicBezTo>
                  <a:cubicBezTo>
                    <a:pt x="56466" y="513036"/>
                    <a:pt x="54927" y="892156"/>
                    <a:pt x="287812" y="1127017"/>
                  </a:cubicBezTo>
                  <a:close/>
                  <a:moveTo>
                    <a:pt x="206552" y="1204272"/>
                  </a:moveTo>
                  <a:cubicBezTo>
                    <a:pt x="78933" y="1076611"/>
                    <a:pt x="0" y="900250"/>
                    <a:pt x="0" y="705446"/>
                  </a:cubicBezTo>
                  <a:lnTo>
                    <a:pt x="1" y="705446"/>
                  </a:lnTo>
                  <a:cubicBezTo>
                    <a:pt x="1" y="315839"/>
                    <a:pt x="315735" y="0"/>
                    <a:pt x="705214" y="0"/>
                  </a:cubicBezTo>
                  <a:lnTo>
                    <a:pt x="1410425" y="0"/>
                  </a:lnTo>
                  <a:lnTo>
                    <a:pt x="1410425" y="705446"/>
                  </a:lnTo>
                  <a:cubicBezTo>
                    <a:pt x="1410425" y="1095053"/>
                    <a:pt x="1094691" y="1410892"/>
                    <a:pt x="705212" y="1410892"/>
                  </a:cubicBezTo>
                  <a:cubicBezTo>
                    <a:pt x="510473" y="1410892"/>
                    <a:pt x="334170" y="1331933"/>
                    <a:pt x="206552" y="12042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7" name="Freeform 119"/>
            <p:cNvSpPr/>
            <p:nvPr/>
          </p:nvSpPr>
          <p:spPr bwMode="auto">
            <a:xfrm rot="-914136">
              <a:off x="282575" y="1619250"/>
              <a:ext cx="561975" cy="555625"/>
            </a:xfrm>
            <a:custGeom>
              <a:avLst/>
              <a:gdLst>
                <a:gd name="T0" fmla="*/ 181599 w 229"/>
                <a:gd name="T1" fmla="*/ 34419 h 226"/>
                <a:gd name="T2" fmla="*/ 211047 w 229"/>
                <a:gd name="T3" fmla="*/ 71297 h 226"/>
                <a:gd name="T4" fmla="*/ 125156 w 229"/>
                <a:gd name="T5" fmla="*/ 71297 h 226"/>
                <a:gd name="T6" fmla="*/ 208593 w 229"/>
                <a:gd name="T7" fmla="*/ 164721 h 226"/>
                <a:gd name="T8" fmla="*/ 174237 w 229"/>
                <a:gd name="T9" fmla="*/ 167179 h 226"/>
                <a:gd name="T10" fmla="*/ 169329 w 229"/>
                <a:gd name="T11" fmla="*/ 213891 h 226"/>
                <a:gd name="T12" fmla="*/ 130064 w 229"/>
                <a:gd name="T13" fmla="*/ 231101 h 226"/>
                <a:gd name="T14" fmla="*/ 105524 w 229"/>
                <a:gd name="T15" fmla="*/ 226184 h 226"/>
                <a:gd name="T16" fmla="*/ 36811 w 229"/>
                <a:gd name="T17" fmla="*/ 177013 h 226"/>
                <a:gd name="T18" fmla="*/ 2454 w 229"/>
                <a:gd name="T19" fmla="*/ 208974 h 226"/>
                <a:gd name="T20" fmla="*/ 24540 w 229"/>
                <a:gd name="T21" fmla="*/ 258144 h 226"/>
                <a:gd name="T22" fmla="*/ 17178 w 229"/>
                <a:gd name="T23" fmla="*/ 295022 h 226"/>
                <a:gd name="T24" fmla="*/ 250312 w 229"/>
                <a:gd name="T25" fmla="*/ 277813 h 226"/>
                <a:gd name="T26" fmla="*/ 149696 w 229"/>
                <a:gd name="T27" fmla="*/ 297481 h 226"/>
                <a:gd name="T28" fmla="*/ 142334 w 229"/>
                <a:gd name="T29" fmla="*/ 326983 h 226"/>
                <a:gd name="T30" fmla="*/ 179145 w 229"/>
                <a:gd name="T31" fmla="*/ 339275 h 226"/>
                <a:gd name="T32" fmla="*/ 39265 w 229"/>
                <a:gd name="T33" fmla="*/ 398280 h 226"/>
                <a:gd name="T34" fmla="*/ 122702 w 229"/>
                <a:gd name="T35" fmla="*/ 432699 h 226"/>
                <a:gd name="T36" fmla="*/ 107978 w 229"/>
                <a:gd name="T37" fmla="*/ 447450 h 226"/>
                <a:gd name="T38" fmla="*/ 120248 w 229"/>
                <a:gd name="T39" fmla="*/ 459743 h 226"/>
                <a:gd name="T40" fmla="*/ 134972 w 229"/>
                <a:gd name="T41" fmla="*/ 444992 h 226"/>
                <a:gd name="T42" fmla="*/ 171783 w 229"/>
                <a:gd name="T43" fmla="*/ 523664 h 226"/>
                <a:gd name="T44" fmla="*/ 225772 w 229"/>
                <a:gd name="T45" fmla="*/ 385987 h 226"/>
                <a:gd name="T46" fmla="*/ 238042 w 229"/>
                <a:gd name="T47" fmla="*/ 420407 h 226"/>
                <a:gd name="T48" fmla="*/ 269944 w 229"/>
                <a:gd name="T49" fmla="*/ 408114 h 226"/>
                <a:gd name="T50" fmla="*/ 282215 w 229"/>
                <a:gd name="T51" fmla="*/ 309773 h 226"/>
                <a:gd name="T52" fmla="*/ 277306 w 229"/>
                <a:gd name="T53" fmla="*/ 543332 h 226"/>
                <a:gd name="T54" fmla="*/ 316571 w 229"/>
                <a:gd name="T55" fmla="*/ 540874 h 226"/>
                <a:gd name="T56" fmla="*/ 360744 w 229"/>
                <a:gd name="T57" fmla="*/ 555625 h 226"/>
                <a:gd name="T58" fmla="*/ 385284 w 229"/>
                <a:gd name="T59" fmla="*/ 523664 h 226"/>
                <a:gd name="T60" fmla="*/ 341111 w 229"/>
                <a:gd name="T61" fmla="*/ 449909 h 226"/>
                <a:gd name="T62" fmla="*/ 333749 w 229"/>
                <a:gd name="T63" fmla="*/ 427782 h 226"/>
                <a:gd name="T64" fmla="*/ 355836 w 229"/>
                <a:gd name="T65" fmla="*/ 390904 h 226"/>
                <a:gd name="T66" fmla="*/ 395100 w 229"/>
                <a:gd name="T67" fmla="*/ 385987 h 226"/>
                <a:gd name="T68" fmla="*/ 385284 w 229"/>
                <a:gd name="T69" fmla="*/ 336817 h 226"/>
                <a:gd name="T70" fmla="*/ 495716 w 229"/>
                <a:gd name="T71" fmla="*/ 425324 h 226"/>
                <a:gd name="T72" fmla="*/ 490808 w 229"/>
                <a:gd name="T73" fmla="*/ 336817 h 226"/>
                <a:gd name="T74" fmla="*/ 530072 w 229"/>
                <a:gd name="T75" fmla="*/ 366319 h 226"/>
                <a:gd name="T76" fmla="*/ 554613 w 229"/>
                <a:gd name="T77" fmla="*/ 336817 h 226"/>
                <a:gd name="T78" fmla="*/ 534981 w 229"/>
                <a:gd name="T79" fmla="*/ 299939 h 226"/>
                <a:gd name="T80" fmla="*/ 549705 w 229"/>
                <a:gd name="T81" fmla="*/ 248310 h 226"/>
                <a:gd name="T82" fmla="*/ 380376 w 229"/>
                <a:gd name="T83" fmla="*/ 258144 h 226"/>
                <a:gd name="T84" fmla="*/ 402462 w 229"/>
                <a:gd name="T85" fmla="*/ 250769 h 226"/>
                <a:gd name="T86" fmla="*/ 395100 w 229"/>
                <a:gd name="T87" fmla="*/ 236018 h 226"/>
                <a:gd name="T88" fmla="*/ 375468 w 229"/>
                <a:gd name="T89" fmla="*/ 240935 h 226"/>
                <a:gd name="T90" fmla="*/ 515348 w 229"/>
                <a:gd name="T91" fmla="*/ 149970 h 226"/>
                <a:gd name="T92" fmla="*/ 483446 w 229"/>
                <a:gd name="T93" fmla="*/ 122926 h 226"/>
                <a:gd name="T94" fmla="*/ 480992 w 229"/>
                <a:gd name="T95" fmla="*/ 81131 h 226"/>
                <a:gd name="T96" fmla="*/ 441727 w 229"/>
                <a:gd name="T97" fmla="*/ 68838 h 226"/>
                <a:gd name="T98" fmla="*/ 427003 w 229"/>
                <a:gd name="T99" fmla="*/ 113092 h 226"/>
                <a:gd name="T100" fmla="*/ 382830 w 229"/>
                <a:gd name="T101" fmla="*/ 39336 h 226"/>
                <a:gd name="T102" fmla="*/ 341111 w 229"/>
                <a:gd name="T103" fmla="*/ 157345 h 226"/>
                <a:gd name="T104" fmla="*/ 319025 w 229"/>
                <a:gd name="T105" fmla="*/ 127843 h 226"/>
                <a:gd name="T106" fmla="*/ 287123 w 229"/>
                <a:gd name="T107" fmla="*/ 145053 h 226"/>
                <a:gd name="T108" fmla="*/ 245404 w 229"/>
                <a:gd name="T109" fmla="*/ 122926 h 226"/>
                <a:gd name="T110" fmla="*/ 238042 w 229"/>
                <a:gd name="T111" fmla="*/ 100799 h 226"/>
                <a:gd name="T112" fmla="*/ 240496 w 229"/>
                <a:gd name="T113" fmla="*/ 14751 h 22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29" h="226">
                  <a:moveTo>
                    <a:pt x="83" y="0"/>
                  </a:moveTo>
                  <a:cubicBezTo>
                    <a:pt x="82" y="0"/>
                    <a:pt x="82" y="1"/>
                    <a:pt x="82" y="1"/>
                  </a:cubicBezTo>
                  <a:cubicBezTo>
                    <a:pt x="80" y="1"/>
                    <a:pt x="79" y="3"/>
                    <a:pt x="80" y="5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74" y="14"/>
                    <a:pt x="74" y="14"/>
                    <a:pt x="74" y="14"/>
                  </a:cubicBezTo>
                  <a:cubicBezTo>
                    <a:pt x="74" y="13"/>
                    <a:pt x="73" y="13"/>
                    <a:pt x="72" y="13"/>
                  </a:cubicBezTo>
                  <a:cubicBezTo>
                    <a:pt x="71" y="13"/>
                    <a:pt x="70" y="14"/>
                    <a:pt x="69" y="15"/>
                  </a:cubicBezTo>
                  <a:cubicBezTo>
                    <a:pt x="69" y="17"/>
                    <a:pt x="69" y="19"/>
                    <a:pt x="71" y="20"/>
                  </a:cubicBezTo>
                  <a:cubicBezTo>
                    <a:pt x="86" y="28"/>
                    <a:pt x="86" y="28"/>
                    <a:pt x="86" y="28"/>
                  </a:cubicBezTo>
                  <a:cubicBezTo>
                    <a:pt x="86" y="29"/>
                    <a:pt x="86" y="29"/>
                    <a:pt x="86" y="29"/>
                  </a:cubicBezTo>
                  <a:cubicBezTo>
                    <a:pt x="91" y="43"/>
                    <a:pt x="91" y="43"/>
                    <a:pt x="91" y="4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4" y="23"/>
                    <a:pt x="54" y="23"/>
                    <a:pt x="53" y="23"/>
                  </a:cubicBezTo>
                  <a:cubicBezTo>
                    <a:pt x="52" y="23"/>
                    <a:pt x="51" y="23"/>
                    <a:pt x="50" y="24"/>
                  </a:cubicBezTo>
                  <a:cubicBezTo>
                    <a:pt x="49" y="26"/>
                    <a:pt x="50" y="28"/>
                    <a:pt x="51" y="29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108" y="102"/>
                    <a:pt x="108" y="102"/>
                    <a:pt x="108" y="102"/>
                  </a:cubicBezTo>
                  <a:cubicBezTo>
                    <a:pt x="87" y="82"/>
                    <a:pt x="87" y="82"/>
                    <a:pt x="87" y="82"/>
                  </a:cubicBezTo>
                  <a:cubicBezTo>
                    <a:pt x="88" y="71"/>
                    <a:pt x="88" y="71"/>
                    <a:pt x="88" y="71"/>
                  </a:cubicBezTo>
                  <a:cubicBezTo>
                    <a:pt x="88" y="69"/>
                    <a:pt x="87" y="67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3" y="67"/>
                    <a:pt x="81" y="69"/>
                    <a:pt x="81" y="71"/>
                  </a:cubicBezTo>
                  <a:cubicBezTo>
                    <a:pt x="81" y="76"/>
                    <a:pt x="81" y="76"/>
                    <a:pt x="81" y="76"/>
                  </a:cubicBezTo>
                  <a:cubicBezTo>
                    <a:pt x="74" y="69"/>
                    <a:pt x="74" y="69"/>
                    <a:pt x="74" y="69"/>
                  </a:cubicBezTo>
                  <a:cubicBezTo>
                    <a:pt x="73" y="69"/>
                    <a:pt x="72" y="68"/>
                    <a:pt x="71" y="68"/>
                  </a:cubicBezTo>
                  <a:cubicBezTo>
                    <a:pt x="70" y="68"/>
                    <a:pt x="70" y="69"/>
                    <a:pt x="69" y="69"/>
                  </a:cubicBezTo>
                  <a:cubicBezTo>
                    <a:pt x="68" y="71"/>
                    <a:pt x="68" y="73"/>
                    <a:pt x="69" y="74"/>
                  </a:cubicBezTo>
                  <a:cubicBezTo>
                    <a:pt x="77" y="82"/>
                    <a:pt x="77" y="82"/>
                    <a:pt x="77" y="82"/>
                  </a:cubicBezTo>
                  <a:cubicBezTo>
                    <a:pt x="71" y="83"/>
                    <a:pt x="71" y="83"/>
                    <a:pt x="71" y="83"/>
                  </a:cubicBezTo>
                  <a:cubicBezTo>
                    <a:pt x="70" y="83"/>
                    <a:pt x="68" y="85"/>
                    <a:pt x="69" y="87"/>
                  </a:cubicBezTo>
                  <a:cubicBezTo>
                    <a:pt x="69" y="88"/>
                    <a:pt x="71" y="89"/>
                    <a:pt x="72" y="89"/>
                  </a:cubicBezTo>
                  <a:cubicBezTo>
                    <a:pt x="72" y="89"/>
                    <a:pt x="73" y="89"/>
                    <a:pt x="73" y="89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103" y="107"/>
                    <a:pt x="103" y="107"/>
                    <a:pt x="103" y="107"/>
                  </a:cubicBezTo>
                  <a:cubicBezTo>
                    <a:pt x="53" y="94"/>
                    <a:pt x="53" y="94"/>
                    <a:pt x="53" y="94"/>
                  </a:cubicBezTo>
                  <a:cubicBezTo>
                    <a:pt x="28" y="54"/>
                    <a:pt x="28" y="54"/>
                    <a:pt x="28" y="54"/>
                  </a:cubicBezTo>
                  <a:cubicBezTo>
                    <a:pt x="27" y="53"/>
                    <a:pt x="26" y="52"/>
                    <a:pt x="25" y="52"/>
                  </a:cubicBezTo>
                  <a:cubicBezTo>
                    <a:pt x="24" y="52"/>
                    <a:pt x="24" y="52"/>
                    <a:pt x="23" y="52"/>
                  </a:cubicBezTo>
                  <a:cubicBezTo>
                    <a:pt x="22" y="53"/>
                    <a:pt x="21" y="56"/>
                    <a:pt x="22" y="57"/>
                  </a:cubicBezTo>
                  <a:cubicBezTo>
                    <a:pt x="43" y="92"/>
                    <a:pt x="43" y="92"/>
                    <a:pt x="43" y="92"/>
                  </a:cubicBezTo>
                  <a:cubicBezTo>
                    <a:pt x="29" y="89"/>
                    <a:pt x="29" y="89"/>
                    <a:pt x="29" y="89"/>
                  </a:cubicBezTo>
                  <a:cubicBezTo>
                    <a:pt x="28" y="88"/>
                    <a:pt x="28" y="88"/>
                    <a:pt x="28" y="88"/>
                  </a:cubicBezTo>
                  <a:cubicBezTo>
                    <a:pt x="19" y="73"/>
                    <a:pt x="19" y="73"/>
                    <a:pt x="19" y="73"/>
                  </a:cubicBezTo>
                  <a:cubicBezTo>
                    <a:pt x="19" y="72"/>
                    <a:pt x="18" y="72"/>
                    <a:pt x="16" y="72"/>
                  </a:cubicBezTo>
                  <a:cubicBezTo>
                    <a:pt x="16" y="72"/>
                    <a:pt x="15" y="72"/>
                    <a:pt x="15" y="72"/>
                  </a:cubicBezTo>
                  <a:cubicBezTo>
                    <a:pt x="13" y="73"/>
                    <a:pt x="13" y="75"/>
                    <a:pt x="14" y="77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5" y="83"/>
                    <a:pt x="5" y="83"/>
                    <a:pt x="5" y="83"/>
                  </a:cubicBezTo>
                  <a:cubicBezTo>
                    <a:pt x="5" y="83"/>
                    <a:pt x="4" y="83"/>
                    <a:pt x="4" y="83"/>
                  </a:cubicBezTo>
                  <a:cubicBezTo>
                    <a:pt x="3" y="83"/>
                    <a:pt x="1" y="84"/>
                    <a:pt x="1" y="85"/>
                  </a:cubicBezTo>
                  <a:cubicBezTo>
                    <a:pt x="0" y="87"/>
                    <a:pt x="2" y="89"/>
                    <a:pt x="3" y="89"/>
                  </a:cubicBezTo>
                  <a:cubicBezTo>
                    <a:pt x="18" y="93"/>
                    <a:pt x="18" y="93"/>
                    <a:pt x="18" y="93"/>
                  </a:cubicBezTo>
                  <a:cubicBezTo>
                    <a:pt x="8" y="99"/>
                    <a:pt x="8" y="99"/>
                    <a:pt x="8" y="99"/>
                  </a:cubicBezTo>
                  <a:cubicBezTo>
                    <a:pt x="7" y="100"/>
                    <a:pt x="6" y="102"/>
                    <a:pt x="7" y="103"/>
                  </a:cubicBezTo>
                  <a:cubicBezTo>
                    <a:pt x="8" y="104"/>
                    <a:pt x="9" y="105"/>
                    <a:pt x="10" y="105"/>
                  </a:cubicBezTo>
                  <a:cubicBezTo>
                    <a:pt x="11" y="105"/>
                    <a:pt x="11" y="105"/>
                    <a:pt x="12" y="104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27" y="95"/>
                    <a:pt x="27" y="95"/>
                    <a:pt x="27" y="95"/>
                  </a:cubicBezTo>
                  <a:cubicBezTo>
                    <a:pt x="42" y="99"/>
                    <a:pt x="42" y="99"/>
                    <a:pt x="42" y="99"/>
                  </a:cubicBezTo>
                  <a:cubicBezTo>
                    <a:pt x="7" y="120"/>
                    <a:pt x="7" y="120"/>
                    <a:pt x="7" y="120"/>
                  </a:cubicBezTo>
                  <a:cubicBezTo>
                    <a:pt x="5" y="121"/>
                    <a:pt x="5" y="123"/>
                    <a:pt x="6" y="125"/>
                  </a:cubicBezTo>
                  <a:cubicBezTo>
                    <a:pt x="6" y="126"/>
                    <a:pt x="7" y="126"/>
                    <a:pt x="8" y="126"/>
                  </a:cubicBezTo>
                  <a:cubicBezTo>
                    <a:pt x="9" y="126"/>
                    <a:pt x="10" y="126"/>
                    <a:pt x="10" y="126"/>
                  </a:cubicBezTo>
                  <a:cubicBezTo>
                    <a:pt x="51" y="101"/>
                    <a:pt x="51" y="101"/>
                    <a:pt x="51" y="101"/>
                  </a:cubicBezTo>
                  <a:cubicBezTo>
                    <a:pt x="102" y="113"/>
                    <a:pt x="102" y="113"/>
                    <a:pt x="102" y="113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64" y="115"/>
                    <a:pt x="64" y="115"/>
                    <a:pt x="63" y="115"/>
                  </a:cubicBezTo>
                  <a:cubicBezTo>
                    <a:pt x="62" y="115"/>
                    <a:pt x="61" y="115"/>
                    <a:pt x="60" y="116"/>
                  </a:cubicBezTo>
                  <a:cubicBezTo>
                    <a:pt x="59" y="118"/>
                    <a:pt x="60" y="120"/>
                    <a:pt x="61" y="121"/>
                  </a:cubicBezTo>
                  <a:cubicBezTo>
                    <a:pt x="66" y="124"/>
                    <a:pt x="66" y="124"/>
                    <a:pt x="66" y="124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54" y="127"/>
                    <a:pt x="53" y="129"/>
                    <a:pt x="54" y="131"/>
                  </a:cubicBezTo>
                  <a:cubicBezTo>
                    <a:pt x="54" y="132"/>
                    <a:pt x="56" y="133"/>
                    <a:pt x="57" y="133"/>
                  </a:cubicBezTo>
                  <a:cubicBezTo>
                    <a:pt x="57" y="133"/>
                    <a:pt x="58" y="133"/>
                    <a:pt x="58" y="133"/>
                  </a:cubicBezTo>
                  <a:cubicBezTo>
                    <a:pt x="68" y="130"/>
                    <a:pt x="68" y="130"/>
                    <a:pt x="68" y="130"/>
                  </a:cubicBezTo>
                  <a:cubicBezTo>
                    <a:pt x="67" y="135"/>
                    <a:pt x="67" y="135"/>
                    <a:pt x="67" y="135"/>
                  </a:cubicBezTo>
                  <a:cubicBezTo>
                    <a:pt x="66" y="137"/>
                    <a:pt x="67" y="139"/>
                    <a:pt x="69" y="140"/>
                  </a:cubicBezTo>
                  <a:cubicBezTo>
                    <a:pt x="69" y="140"/>
                    <a:pt x="70" y="140"/>
                    <a:pt x="70" y="140"/>
                  </a:cubicBezTo>
                  <a:cubicBezTo>
                    <a:pt x="71" y="140"/>
                    <a:pt x="73" y="139"/>
                    <a:pt x="73" y="138"/>
                  </a:cubicBezTo>
                  <a:cubicBezTo>
                    <a:pt x="76" y="128"/>
                    <a:pt x="76" y="128"/>
                    <a:pt x="76" y="128"/>
                  </a:cubicBezTo>
                  <a:cubicBezTo>
                    <a:pt x="104" y="120"/>
                    <a:pt x="104" y="120"/>
                    <a:pt x="104" y="120"/>
                  </a:cubicBezTo>
                  <a:cubicBezTo>
                    <a:pt x="68" y="158"/>
                    <a:pt x="68" y="158"/>
                    <a:pt x="68" y="158"/>
                  </a:cubicBezTo>
                  <a:cubicBezTo>
                    <a:pt x="20" y="159"/>
                    <a:pt x="20" y="159"/>
                    <a:pt x="20" y="159"/>
                  </a:cubicBezTo>
                  <a:cubicBezTo>
                    <a:pt x="18" y="159"/>
                    <a:pt x="16" y="160"/>
                    <a:pt x="16" y="162"/>
                  </a:cubicBezTo>
                  <a:cubicBezTo>
                    <a:pt x="16" y="164"/>
                    <a:pt x="18" y="165"/>
                    <a:pt x="20" y="165"/>
                  </a:cubicBezTo>
                  <a:cubicBezTo>
                    <a:pt x="20" y="165"/>
                    <a:pt x="20" y="165"/>
                    <a:pt x="20" y="165"/>
                  </a:cubicBezTo>
                  <a:cubicBezTo>
                    <a:pt x="61" y="164"/>
                    <a:pt x="61" y="164"/>
                    <a:pt x="61" y="164"/>
                  </a:cubicBezTo>
                  <a:cubicBezTo>
                    <a:pt x="51" y="175"/>
                    <a:pt x="51" y="175"/>
                    <a:pt x="51" y="175"/>
                  </a:cubicBezTo>
                  <a:cubicBezTo>
                    <a:pt x="50" y="176"/>
                    <a:pt x="50" y="176"/>
                    <a:pt x="50" y="176"/>
                  </a:cubicBezTo>
                  <a:cubicBezTo>
                    <a:pt x="33" y="176"/>
                    <a:pt x="33" y="176"/>
                    <a:pt x="33" y="176"/>
                  </a:cubicBezTo>
                  <a:cubicBezTo>
                    <a:pt x="31" y="176"/>
                    <a:pt x="29" y="178"/>
                    <a:pt x="29" y="179"/>
                  </a:cubicBezTo>
                  <a:cubicBezTo>
                    <a:pt x="29" y="181"/>
                    <a:pt x="31" y="183"/>
                    <a:pt x="33" y="183"/>
                  </a:cubicBezTo>
                  <a:cubicBezTo>
                    <a:pt x="33" y="183"/>
                    <a:pt x="33" y="183"/>
                    <a:pt x="33" y="183"/>
                  </a:cubicBezTo>
                  <a:cubicBezTo>
                    <a:pt x="44" y="182"/>
                    <a:pt x="44" y="182"/>
                    <a:pt x="44" y="182"/>
                  </a:cubicBezTo>
                  <a:cubicBezTo>
                    <a:pt x="34" y="193"/>
                    <a:pt x="34" y="193"/>
                    <a:pt x="34" y="193"/>
                  </a:cubicBezTo>
                  <a:cubicBezTo>
                    <a:pt x="32" y="194"/>
                    <a:pt x="32" y="197"/>
                    <a:pt x="34" y="198"/>
                  </a:cubicBezTo>
                  <a:cubicBezTo>
                    <a:pt x="34" y="198"/>
                    <a:pt x="35" y="199"/>
                    <a:pt x="36" y="199"/>
                  </a:cubicBezTo>
                  <a:cubicBezTo>
                    <a:pt x="37" y="199"/>
                    <a:pt x="38" y="198"/>
                    <a:pt x="39" y="198"/>
                  </a:cubicBezTo>
                  <a:cubicBezTo>
                    <a:pt x="49" y="187"/>
                    <a:pt x="49" y="187"/>
                    <a:pt x="49" y="187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49" y="200"/>
                    <a:pt x="50" y="201"/>
                    <a:pt x="52" y="201"/>
                  </a:cubicBezTo>
                  <a:cubicBezTo>
                    <a:pt x="52" y="201"/>
                    <a:pt x="52" y="201"/>
                    <a:pt x="52" y="201"/>
                  </a:cubicBezTo>
                  <a:cubicBezTo>
                    <a:pt x="54" y="201"/>
                    <a:pt x="56" y="200"/>
                    <a:pt x="56" y="198"/>
                  </a:cubicBezTo>
                  <a:cubicBezTo>
                    <a:pt x="55" y="181"/>
                    <a:pt x="55" y="181"/>
                    <a:pt x="55" y="181"/>
                  </a:cubicBezTo>
                  <a:cubicBezTo>
                    <a:pt x="56" y="180"/>
                    <a:pt x="56" y="180"/>
                    <a:pt x="56" y="180"/>
                  </a:cubicBezTo>
                  <a:cubicBezTo>
                    <a:pt x="66" y="169"/>
                    <a:pt x="66" y="169"/>
                    <a:pt x="66" y="169"/>
                  </a:cubicBezTo>
                  <a:cubicBezTo>
                    <a:pt x="67" y="210"/>
                    <a:pt x="67" y="210"/>
                    <a:pt x="67" y="210"/>
                  </a:cubicBezTo>
                  <a:cubicBezTo>
                    <a:pt x="67" y="212"/>
                    <a:pt x="68" y="213"/>
                    <a:pt x="70" y="213"/>
                  </a:cubicBezTo>
                  <a:cubicBezTo>
                    <a:pt x="70" y="213"/>
                    <a:pt x="70" y="213"/>
                    <a:pt x="70" y="213"/>
                  </a:cubicBezTo>
                  <a:cubicBezTo>
                    <a:pt x="72" y="213"/>
                    <a:pt x="74" y="212"/>
                    <a:pt x="74" y="210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2" y="152"/>
                    <a:pt x="102" y="152"/>
                    <a:pt x="102" y="152"/>
                  </a:cubicBezTo>
                  <a:cubicBezTo>
                    <a:pt x="92" y="157"/>
                    <a:pt x="92" y="157"/>
                    <a:pt x="92" y="157"/>
                  </a:cubicBezTo>
                  <a:cubicBezTo>
                    <a:pt x="90" y="158"/>
                    <a:pt x="89" y="160"/>
                    <a:pt x="90" y="162"/>
                  </a:cubicBezTo>
                  <a:cubicBezTo>
                    <a:pt x="91" y="163"/>
                    <a:pt x="92" y="164"/>
                    <a:pt x="93" y="164"/>
                  </a:cubicBezTo>
                  <a:cubicBezTo>
                    <a:pt x="94" y="164"/>
                    <a:pt x="94" y="164"/>
                    <a:pt x="95" y="163"/>
                  </a:cubicBezTo>
                  <a:cubicBezTo>
                    <a:pt x="100" y="161"/>
                    <a:pt x="100" y="161"/>
                    <a:pt x="100" y="161"/>
                  </a:cubicBezTo>
                  <a:cubicBezTo>
                    <a:pt x="97" y="171"/>
                    <a:pt x="97" y="171"/>
                    <a:pt x="97" y="171"/>
                  </a:cubicBezTo>
                  <a:cubicBezTo>
                    <a:pt x="97" y="172"/>
                    <a:pt x="98" y="174"/>
                    <a:pt x="100" y="175"/>
                  </a:cubicBezTo>
                  <a:cubicBezTo>
                    <a:pt x="100" y="175"/>
                    <a:pt x="100" y="175"/>
                    <a:pt x="101" y="175"/>
                  </a:cubicBezTo>
                  <a:cubicBezTo>
                    <a:pt x="102" y="175"/>
                    <a:pt x="103" y="174"/>
                    <a:pt x="104" y="172"/>
                  </a:cubicBezTo>
                  <a:cubicBezTo>
                    <a:pt x="106" y="162"/>
                    <a:pt x="106" y="162"/>
                    <a:pt x="106" y="162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1" y="167"/>
                    <a:pt x="112" y="167"/>
                    <a:pt x="113" y="167"/>
                  </a:cubicBezTo>
                  <a:cubicBezTo>
                    <a:pt x="113" y="167"/>
                    <a:pt x="114" y="167"/>
                    <a:pt x="115" y="166"/>
                  </a:cubicBezTo>
                  <a:cubicBezTo>
                    <a:pt x="116" y="165"/>
                    <a:pt x="116" y="163"/>
                    <a:pt x="115" y="161"/>
                  </a:cubicBezTo>
                  <a:cubicBezTo>
                    <a:pt x="108" y="154"/>
                    <a:pt x="108" y="154"/>
                    <a:pt x="108" y="154"/>
                  </a:cubicBezTo>
                  <a:cubicBezTo>
                    <a:pt x="115" y="126"/>
                    <a:pt x="115" y="126"/>
                    <a:pt x="115" y="126"/>
                  </a:cubicBezTo>
                  <a:cubicBezTo>
                    <a:pt x="130" y="176"/>
                    <a:pt x="130" y="176"/>
                    <a:pt x="130" y="176"/>
                  </a:cubicBezTo>
                  <a:cubicBezTo>
                    <a:pt x="107" y="218"/>
                    <a:pt x="107" y="218"/>
                    <a:pt x="107" y="218"/>
                  </a:cubicBezTo>
                  <a:cubicBezTo>
                    <a:pt x="106" y="220"/>
                    <a:pt x="106" y="222"/>
                    <a:pt x="108" y="223"/>
                  </a:cubicBezTo>
                  <a:cubicBezTo>
                    <a:pt x="109" y="223"/>
                    <a:pt x="109" y="223"/>
                    <a:pt x="110" y="223"/>
                  </a:cubicBezTo>
                  <a:cubicBezTo>
                    <a:pt x="111" y="223"/>
                    <a:pt x="112" y="222"/>
                    <a:pt x="113" y="221"/>
                  </a:cubicBezTo>
                  <a:cubicBezTo>
                    <a:pt x="132" y="185"/>
                    <a:pt x="132" y="185"/>
                    <a:pt x="132" y="185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36" y="200"/>
                    <a:pt x="136" y="200"/>
                    <a:pt x="136" y="200"/>
                  </a:cubicBezTo>
                  <a:cubicBezTo>
                    <a:pt x="128" y="216"/>
                    <a:pt x="128" y="216"/>
                    <a:pt x="128" y="216"/>
                  </a:cubicBezTo>
                  <a:cubicBezTo>
                    <a:pt x="127" y="217"/>
                    <a:pt x="128" y="219"/>
                    <a:pt x="129" y="220"/>
                  </a:cubicBezTo>
                  <a:cubicBezTo>
                    <a:pt x="130" y="220"/>
                    <a:pt x="131" y="221"/>
                    <a:pt x="131" y="221"/>
                  </a:cubicBezTo>
                  <a:cubicBezTo>
                    <a:pt x="132" y="221"/>
                    <a:pt x="133" y="220"/>
                    <a:pt x="134" y="219"/>
                  </a:cubicBezTo>
                  <a:cubicBezTo>
                    <a:pt x="139" y="209"/>
                    <a:pt x="139" y="209"/>
                    <a:pt x="139" y="209"/>
                  </a:cubicBezTo>
                  <a:cubicBezTo>
                    <a:pt x="143" y="223"/>
                    <a:pt x="143" y="223"/>
                    <a:pt x="143" y="223"/>
                  </a:cubicBezTo>
                  <a:cubicBezTo>
                    <a:pt x="144" y="225"/>
                    <a:pt x="145" y="226"/>
                    <a:pt x="147" y="226"/>
                  </a:cubicBezTo>
                  <a:cubicBezTo>
                    <a:pt x="147" y="226"/>
                    <a:pt x="147" y="226"/>
                    <a:pt x="148" y="226"/>
                  </a:cubicBezTo>
                  <a:cubicBezTo>
                    <a:pt x="149" y="225"/>
                    <a:pt x="150" y="223"/>
                    <a:pt x="150" y="221"/>
                  </a:cubicBezTo>
                  <a:cubicBezTo>
                    <a:pt x="146" y="207"/>
                    <a:pt x="146" y="207"/>
                    <a:pt x="146" y="207"/>
                  </a:cubicBezTo>
                  <a:cubicBezTo>
                    <a:pt x="155" y="213"/>
                    <a:pt x="155" y="213"/>
                    <a:pt x="155" y="213"/>
                  </a:cubicBezTo>
                  <a:cubicBezTo>
                    <a:pt x="156" y="213"/>
                    <a:pt x="156" y="213"/>
                    <a:pt x="157" y="213"/>
                  </a:cubicBezTo>
                  <a:cubicBezTo>
                    <a:pt x="158" y="213"/>
                    <a:pt x="159" y="212"/>
                    <a:pt x="160" y="211"/>
                  </a:cubicBezTo>
                  <a:cubicBezTo>
                    <a:pt x="161" y="210"/>
                    <a:pt x="160" y="207"/>
                    <a:pt x="159" y="207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43" y="198"/>
                    <a:pt x="143" y="198"/>
                    <a:pt x="143" y="198"/>
                  </a:cubicBezTo>
                  <a:cubicBezTo>
                    <a:pt x="139" y="183"/>
                    <a:pt x="139" y="183"/>
                    <a:pt x="139" y="183"/>
                  </a:cubicBezTo>
                  <a:cubicBezTo>
                    <a:pt x="175" y="203"/>
                    <a:pt x="175" y="203"/>
                    <a:pt x="175" y="203"/>
                  </a:cubicBezTo>
                  <a:cubicBezTo>
                    <a:pt x="175" y="203"/>
                    <a:pt x="176" y="204"/>
                    <a:pt x="176" y="204"/>
                  </a:cubicBezTo>
                  <a:cubicBezTo>
                    <a:pt x="178" y="204"/>
                    <a:pt x="179" y="203"/>
                    <a:pt x="179" y="202"/>
                  </a:cubicBezTo>
                  <a:cubicBezTo>
                    <a:pt x="180" y="200"/>
                    <a:pt x="180" y="198"/>
                    <a:pt x="178" y="197"/>
                  </a:cubicBezTo>
                  <a:cubicBezTo>
                    <a:pt x="136" y="174"/>
                    <a:pt x="136" y="174"/>
                    <a:pt x="136" y="174"/>
                  </a:cubicBezTo>
                  <a:cubicBezTo>
                    <a:pt x="122" y="124"/>
                    <a:pt x="122" y="124"/>
                    <a:pt x="122" y="124"/>
                  </a:cubicBezTo>
                  <a:cubicBezTo>
                    <a:pt x="142" y="144"/>
                    <a:pt x="142" y="144"/>
                    <a:pt x="142" y="144"/>
                  </a:cubicBezTo>
                  <a:cubicBezTo>
                    <a:pt x="141" y="155"/>
                    <a:pt x="141" y="155"/>
                    <a:pt x="141" y="155"/>
                  </a:cubicBezTo>
                  <a:cubicBezTo>
                    <a:pt x="141" y="157"/>
                    <a:pt x="143" y="159"/>
                    <a:pt x="145" y="159"/>
                  </a:cubicBezTo>
                  <a:cubicBezTo>
                    <a:pt x="145" y="159"/>
                    <a:pt x="145" y="159"/>
                    <a:pt x="145" y="159"/>
                  </a:cubicBezTo>
                  <a:cubicBezTo>
                    <a:pt x="147" y="159"/>
                    <a:pt x="148" y="157"/>
                    <a:pt x="148" y="156"/>
                  </a:cubicBezTo>
                  <a:cubicBezTo>
                    <a:pt x="149" y="150"/>
                    <a:pt x="149" y="150"/>
                    <a:pt x="149" y="150"/>
                  </a:cubicBezTo>
                  <a:cubicBezTo>
                    <a:pt x="156" y="157"/>
                    <a:pt x="156" y="157"/>
                    <a:pt x="156" y="157"/>
                  </a:cubicBezTo>
                  <a:cubicBezTo>
                    <a:pt x="156" y="158"/>
                    <a:pt x="157" y="158"/>
                    <a:pt x="158" y="158"/>
                  </a:cubicBezTo>
                  <a:cubicBezTo>
                    <a:pt x="159" y="158"/>
                    <a:pt x="160" y="158"/>
                    <a:pt x="161" y="157"/>
                  </a:cubicBezTo>
                  <a:cubicBezTo>
                    <a:pt x="162" y="156"/>
                    <a:pt x="162" y="153"/>
                    <a:pt x="160" y="152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58" y="143"/>
                    <a:pt x="158" y="143"/>
                    <a:pt x="158" y="143"/>
                  </a:cubicBezTo>
                  <a:cubicBezTo>
                    <a:pt x="160" y="143"/>
                    <a:pt x="161" y="141"/>
                    <a:pt x="161" y="139"/>
                  </a:cubicBezTo>
                  <a:cubicBezTo>
                    <a:pt x="160" y="138"/>
                    <a:pt x="159" y="137"/>
                    <a:pt x="157" y="137"/>
                  </a:cubicBezTo>
                  <a:cubicBezTo>
                    <a:pt x="157" y="137"/>
                    <a:pt x="157" y="137"/>
                    <a:pt x="157" y="137"/>
                  </a:cubicBezTo>
                  <a:cubicBezTo>
                    <a:pt x="147" y="139"/>
                    <a:pt x="147" y="139"/>
                    <a:pt x="147" y="139"/>
                  </a:cubicBezTo>
                  <a:cubicBezTo>
                    <a:pt x="126" y="119"/>
                    <a:pt x="126" y="119"/>
                    <a:pt x="126" y="119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202" y="173"/>
                    <a:pt x="202" y="173"/>
                    <a:pt x="202" y="173"/>
                  </a:cubicBezTo>
                  <a:cubicBezTo>
                    <a:pt x="202" y="174"/>
                    <a:pt x="203" y="174"/>
                    <a:pt x="205" y="174"/>
                  </a:cubicBezTo>
                  <a:cubicBezTo>
                    <a:pt x="205" y="174"/>
                    <a:pt x="206" y="174"/>
                    <a:pt x="206" y="174"/>
                  </a:cubicBezTo>
                  <a:cubicBezTo>
                    <a:pt x="208" y="173"/>
                    <a:pt x="208" y="171"/>
                    <a:pt x="207" y="169"/>
                  </a:cubicBezTo>
                  <a:cubicBezTo>
                    <a:pt x="186" y="134"/>
                    <a:pt x="186" y="134"/>
                    <a:pt x="186" y="134"/>
                  </a:cubicBezTo>
                  <a:cubicBezTo>
                    <a:pt x="200" y="137"/>
                    <a:pt x="200" y="137"/>
                    <a:pt x="200" y="137"/>
                  </a:cubicBezTo>
                  <a:cubicBezTo>
                    <a:pt x="201" y="138"/>
                    <a:pt x="201" y="138"/>
                    <a:pt x="201" y="138"/>
                  </a:cubicBezTo>
                  <a:cubicBezTo>
                    <a:pt x="210" y="153"/>
                    <a:pt x="210" y="153"/>
                    <a:pt x="210" y="153"/>
                  </a:cubicBezTo>
                  <a:cubicBezTo>
                    <a:pt x="211" y="154"/>
                    <a:pt x="212" y="154"/>
                    <a:pt x="213" y="154"/>
                  </a:cubicBezTo>
                  <a:cubicBezTo>
                    <a:pt x="214" y="154"/>
                    <a:pt x="214" y="154"/>
                    <a:pt x="215" y="154"/>
                  </a:cubicBezTo>
                  <a:cubicBezTo>
                    <a:pt x="216" y="153"/>
                    <a:pt x="217" y="151"/>
                    <a:pt x="216" y="149"/>
                  </a:cubicBezTo>
                  <a:cubicBezTo>
                    <a:pt x="210" y="140"/>
                    <a:pt x="210" y="140"/>
                    <a:pt x="210" y="140"/>
                  </a:cubicBezTo>
                  <a:cubicBezTo>
                    <a:pt x="224" y="143"/>
                    <a:pt x="224" y="143"/>
                    <a:pt x="224" y="143"/>
                  </a:cubicBezTo>
                  <a:cubicBezTo>
                    <a:pt x="225" y="143"/>
                    <a:pt x="225" y="143"/>
                    <a:pt x="225" y="143"/>
                  </a:cubicBezTo>
                  <a:cubicBezTo>
                    <a:pt x="227" y="143"/>
                    <a:pt x="228" y="142"/>
                    <a:pt x="229" y="141"/>
                  </a:cubicBezTo>
                  <a:cubicBezTo>
                    <a:pt x="229" y="139"/>
                    <a:pt x="228" y="137"/>
                    <a:pt x="226" y="137"/>
                  </a:cubicBezTo>
                  <a:cubicBezTo>
                    <a:pt x="212" y="133"/>
                    <a:pt x="212" y="133"/>
                    <a:pt x="212" y="133"/>
                  </a:cubicBezTo>
                  <a:cubicBezTo>
                    <a:pt x="221" y="128"/>
                    <a:pt x="221" y="128"/>
                    <a:pt x="221" y="128"/>
                  </a:cubicBezTo>
                  <a:cubicBezTo>
                    <a:pt x="223" y="127"/>
                    <a:pt x="223" y="125"/>
                    <a:pt x="222" y="123"/>
                  </a:cubicBezTo>
                  <a:cubicBezTo>
                    <a:pt x="222" y="122"/>
                    <a:pt x="221" y="121"/>
                    <a:pt x="219" y="121"/>
                  </a:cubicBezTo>
                  <a:cubicBezTo>
                    <a:pt x="219" y="121"/>
                    <a:pt x="218" y="121"/>
                    <a:pt x="218" y="122"/>
                  </a:cubicBezTo>
                  <a:cubicBezTo>
                    <a:pt x="203" y="131"/>
                    <a:pt x="203" y="131"/>
                    <a:pt x="203" y="131"/>
                  </a:cubicBezTo>
                  <a:cubicBezTo>
                    <a:pt x="202" y="131"/>
                    <a:pt x="202" y="131"/>
                    <a:pt x="202" y="131"/>
                  </a:cubicBezTo>
                  <a:cubicBezTo>
                    <a:pt x="188" y="127"/>
                    <a:pt x="188" y="127"/>
                    <a:pt x="188" y="127"/>
                  </a:cubicBezTo>
                  <a:cubicBezTo>
                    <a:pt x="223" y="106"/>
                    <a:pt x="223" y="106"/>
                    <a:pt x="223" y="106"/>
                  </a:cubicBezTo>
                  <a:cubicBezTo>
                    <a:pt x="224" y="105"/>
                    <a:pt x="225" y="103"/>
                    <a:pt x="224" y="101"/>
                  </a:cubicBezTo>
                  <a:cubicBezTo>
                    <a:pt x="223" y="100"/>
                    <a:pt x="222" y="100"/>
                    <a:pt x="221" y="100"/>
                  </a:cubicBezTo>
                  <a:cubicBezTo>
                    <a:pt x="220" y="100"/>
                    <a:pt x="220" y="100"/>
                    <a:pt x="219" y="100"/>
                  </a:cubicBezTo>
                  <a:cubicBezTo>
                    <a:pt x="178" y="125"/>
                    <a:pt x="178" y="125"/>
                    <a:pt x="178" y="125"/>
                  </a:cubicBezTo>
                  <a:cubicBezTo>
                    <a:pt x="128" y="113"/>
                    <a:pt x="128" y="113"/>
                    <a:pt x="128" y="113"/>
                  </a:cubicBezTo>
                  <a:cubicBezTo>
                    <a:pt x="155" y="105"/>
                    <a:pt x="155" y="105"/>
                    <a:pt x="155" y="105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65" y="111"/>
                    <a:pt x="166" y="112"/>
                    <a:pt x="166" y="112"/>
                  </a:cubicBezTo>
                  <a:cubicBezTo>
                    <a:pt x="168" y="112"/>
                    <a:pt x="169" y="111"/>
                    <a:pt x="169" y="110"/>
                  </a:cubicBezTo>
                  <a:cubicBezTo>
                    <a:pt x="170" y="108"/>
                    <a:pt x="170" y="106"/>
                    <a:pt x="168" y="105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73" y="99"/>
                    <a:pt x="173" y="99"/>
                    <a:pt x="173" y="99"/>
                  </a:cubicBezTo>
                  <a:cubicBezTo>
                    <a:pt x="175" y="99"/>
                    <a:pt x="176" y="97"/>
                    <a:pt x="176" y="95"/>
                  </a:cubicBezTo>
                  <a:cubicBezTo>
                    <a:pt x="175" y="94"/>
                    <a:pt x="174" y="93"/>
                    <a:pt x="172" y="93"/>
                  </a:cubicBezTo>
                  <a:cubicBezTo>
                    <a:pt x="172" y="93"/>
                    <a:pt x="172" y="93"/>
                    <a:pt x="171" y="93"/>
                  </a:cubicBezTo>
                  <a:cubicBezTo>
                    <a:pt x="161" y="96"/>
                    <a:pt x="161" y="96"/>
                    <a:pt x="161" y="96"/>
                  </a:cubicBezTo>
                  <a:cubicBezTo>
                    <a:pt x="163" y="91"/>
                    <a:pt x="163" y="91"/>
                    <a:pt x="163" y="91"/>
                  </a:cubicBezTo>
                  <a:cubicBezTo>
                    <a:pt x="163" y="89"/>
                    <a:pt x="162" y="87"/>
                    <a:pt x="161" y="87"/>
                  </a:cubicBezTo>
                  <a:cubicBezTo>
                    <a:pt x="160" y="86"/>
                    <a:pt x="160" y="86"/>
                    <a:pt x="159" y="86"/>
                  </a:cubicBezTo>
                  <a:cubicBezTo>
                    <a:pt x="158" y="86"/>
                    <a:pt x="157" y="87"/>
                    <a:pt x="156" y="89"/>
                  </a:cubicBezTo>
                  <a:cubicBezTo>
                    <a:pt x="153" y="98"/>
                    <a:pt x="153" y="98"/>
                    <a:pt x="153" y="98"/>
                  </a:cubicBezTo>
                  <a:cubicBezTo>
                    <a:pt x="126" y="106"/>
                    <a:pt x="126" y="106"/>
                    <a:pt x="126" y="106"/>
                  </a:cubicBezTo>
                  <a:cubicBezTo>
                    <a:pt x="162" y="69"/>
                    <a:pt x="162" y="69"/>
                    <a:pt x="162" y="69"/>
                  </a:cubicBezTo>
                  <a:cubicBezTo>
                    <a:pt x="210" y="68"/>
                    <a:pt x="210" y="68"/>
                    <a:pt x="210" y="68"/>
                  </a:cubicBezTo>
                  <a:cubicBezTo>
                    <a:pt x="212" y="68"/>
                    <a:pt x="213" y="66"/>
                    <a:pt x="213" y="64"/>
                  </a:cubicBezTo>
                  <a:cubicBezTo>
                    <a:pt x="213" y="62"/>
                    <a:pt x="211" y="61"/>
                    <a:pt x="210" y="61"/>
                  </a:cubicBezTo>
                  <a:cubicBezTo>
                    <a:pt x="210" y="61"/>
                    <a:pt x="210" y="61"/>
                    <a:pt x="210" y="61"/>
                  </a:cubicBezTo>
                  <a:cubicBezTo>
                    <a:pt x="168" y="62"/>
                    <a:pt x="168" y="62"/>
                    <a:pt x="168" y="62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79" y="51"/>
                    <a:pt x="179" y="51"/>
                    <a:pt x="179" y="51"/>
                  </a:cubicBezTo>
                  <a:cubicBezTo>
                    <a:pt x="197" y="50"/>
                    <a:pt x="197" y="50"/>
                    <a:pt x="197" y="50"/>
                  </a:cubicBezTo>
                  <a:cubicBezTo>
                    <a:pt x="199" y="50"/>
                    <a:pt x="200" y="49"/>
                    <a:pt x="200" y="47"/>
                  </a:cubicBezTo>
                  <a:cubicBezTo>
                    <a:pt x="200" y="45"/>
                    <a:pt x="198" y="44"/>
                    <a:pt x="197" y="44"/>
                  </a:cubicBezTo>
                  <a:cubicBezTo>
                    <a:pt x="197" y="44"/>
                    <a:pt x="197" y="44"/>
                    <a:pt x="197" y="44"/>
                  </a:cubicBezTo>
                  <a:cubicBezTo>
                    <a:pt x="186" y="44"/>
                    <a:pt x="186" y="44"/>
                    <a:pt x="186" y="44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197" y="32"/>
                    <a:pt x="197" y="30"/>
                    <a:pt x="196" y="28"/>
                  </a:cubicBezTo>
                  <a:cubicBezTo>
                    <a:pt x="195" y="28"/>
                    <a:pt x="194" y="27"/>
                    <a:pt x="193" y="27"/>
                  </a:cubicBezTo>
                  <a:cubicBezTo>
                    <a:pt x="192" y="27"/>
                    <a:pt x="192" y="28"/>
                    <a:pt x="191" y="28"/>
                  </a:cubicBezTo>
                  <a:cubicBezTo>
                    <a:pt x="181" y="39"/>
                    <a:pt x="181" y="39"/>
                    <a:pt x="181" y="39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26"/>
                    <a:pt x="179" y="25"/>
                    <a:pt x="177" y="25"/>
                  </a:cubicBezTo>
                  <a:cubicBezTo>
                    <a:pt x="177" y="25"/>
                    <a:pt x="177" y="25"/>
                    <a:pt x="177" y="25"/>
                  </a:cubicBezTo>
                  <a:cubicBezTo>
                    <a:pt x="175" y="25"/>
                    <a:pt x="174" y="26"/>
                    <a:pt x="174" y="28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74" y="46"/>
                    <a:pt x="174" y="46"/>
                    <a:pt x="174" y="4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3" y="16"/>
                    <a:pt x="163" y="16"/>
                    <a:pt x="163" y="16"/>
                  </a:cubicBezTo>
                  <a:cubicBezTo>
                    <a:pt x="163" y="14"/>
                    <a:pt x="161" y="13"/>
                    <a:pt x="159" y="13"/>
                  </a:cubicBezTo>
                  <a:cubicBezTo>
                    <a:pt x="159" y="13"/>
                    <a:pt x="159" y="13"/>
                    <a:pt x="159" y="13"/>
                  </a:cubicBezTo>
                  <a:cubicBezTo>
                    <a:pt x="157" y="13"/>
                    <a:pt x="156" y="14"/>
                    <a:pt x="156" y="16"/>
                  </a:cubicBezTo>
                  <a:cubicBezTo>
                    <a:pt x="157" y="64"/>
                    <a:pt x="157" y="64"/>
                    <a:pt x="157" y="64"/>
                  </a:cubicBezTo>
                  <a:cubicBezTo>
                    <a:pt x="121" y="102"/>
                    <a:pt x="121" y="102"/>
                    <a:pt x="121" y="102"/>
                  </a:cubicBezTo>
                  <a:cubicBezTo>
                    <a:pt x="128" y="74"/>
                    <a:pt x="128" y="74"/>
                    <a:pt x="128" y="74"/>
                  </a:cubicBezTo>
                  <a:cubicBezTo>
                    <a:pt x="138" y="69"/>
                    <a:pt x="138" y="69"/>
                    <a:pt x="138" y="69"/>
                  </a:cubicBezTo>
                  <a:cubicBezTo>
                    <a:pt x="139" y="68"/>
                    <a:pt x="140" y="66"/>
                    <a:pt x="139" y="64"/>
                  </a:cubicBezTo>
                  <a:cubicBezTo>
                    <a:pt x="139" y="63"/>
                    <a:pt x="138" y="62"/>
                    <a:pt x="136" y="62"/>
                  </a:cubicBezTo>
                  <a:cubicBezTo>
                    <a:pt x="136" y="62"/>
                    <a:pt x="135" y="63"/>
                    <a:pt x="135" y="63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2" y="56"/>
                    <a:pt x="132" y="56"/>
                    <a:pt x="132" y="56"/>
                  </a:cubicBezTo>
                  <a:cubicBezTo>
                    <a:pt x="133" y="54"/>
                    <a:pt x="132" y="52"/>
                    <a:pt x="130" y="52"/>
                  </a:cubicBezTo>
                  <a:cubicBezTo>
                    <a:pt x="129" y="51"/>
                    <a:pt x="129" y="51"/>
                    <a:pt x="129" y="51"/>
                  </a:cubicBezTo>
                  <a:cubicBezTo>
                    <a:pt x="127" y="51"/>
                    <a:pt x="126" y="52"/>
                    <a:pt x="126" y="54"/>
                  </a:cubicBezTo>
                  <a:cubicBezTo>
                    <a:pt x="123" y="64"/>
                    <a:pt x="123" y="64"/>
                    <a:pt x="123" y="64"/>
                  </a:cubicBezTo>
                  <a:cubicBezTo>
                    <a:pt x="119" y="60"/>
                    <a:pt x="119" y="60"/>
                    <a:pt x="119" y="60"/>
                  </a:cubicBezTo>
                  <a:cubicBezTo>
                    <a:pt x="119" y="60"/>
                    <a:pt x="118" y="59"/>
                    <a:pt x="117" y="59"/>
                  </a:cubicBezTo>
                  <a:cubicBezTo>
                    <a:pt x="116" y="59"/>
                    <a:pt x="115" y="60"/>
                    <a:pt x="115" y="60"/>
                  </a:cubicBezTo>
                  <a:cubicBezTo>
                    <a:pt x="113" y="61"/>
                    <a:pt x="113" y="64"/>
                    <a:pt x="114" y="65"/>
                  </a:cubicBezTo>
                  <a:cubicBezTo>
                    <a:pt x="121" y="72"/>
                    <a:pt x="121" y="72"/>
                    <a:pt x="121" y="72"/>
                  </a:cubicBezTo>
                  <a:cubicBezTo>
                    <a:pt x="114" y="100"/>
                    <a:pt x="114" y="100"/>
                    <a:pt x="114" y="100"/>
                  </a:cubicBezTo>
                  <a:cubicBezTo>
                    <a:pt x="100" y="50"/>
                    <a:pt x="100" y="50"/>
                    <a:pt x="100" y="50"/>
                  </a:cubicBezTo>
                  <a:cubicBezTo>
                    <a:pt x="123" y="8"/>
                    <a:pt x="123" y="8"/>
                    <a:pt x="123" y="8"/>
                  </a:cubicBezTo>
                  <a:cubicBezTo>
                    <a:pt x="124" y="6"/>
                    <a:pt x="123" y="4"/>
                    <a:pt x="121" y="4"/>
                  </a:cubicBezTo>
                  <a:cubicBezTo>
                    <a:pt x="121" y="3"/>
                    <a:pt x="120" y="3"/>
                    <a:pt x="120" y="3"/>
                  </a:cubicBezTo>
                  <a:cubicBezTo>
                    <a:pt x="119" y="3"/>
                    <a:pt x="117" y="4"/>
                    <a:pt x="117" y="5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3" y="26"/>
                    <a:pt x="93" y="26"/>
                    <a:pt x="93" y="26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2" y="9"/>
                    <a:pt x="102" y="7"/>
                    <a:pt x="100" y="6"/>
                  </a:cubicBezTo>
                  <a:cubicBezTo>
                    <a:pt x="99" y="6"/>
                    <a:pt x="99" y="6"/>
                    <a:pt x="98" y="6"/>
                  </a:cubicBezTo>
                  <a:cubicBezTo>
                    <a:pt x="97" y="6"/>
                    <a:pt x="96" y="6"/>
                    <a:pt x="95" y="7"/>
                  </a:cubicBezTo>
                  <a:cubicBezTo>
                    <a:pt x="90" y="17"/>
                    <a:pt x="90" y="17"/>
                    <a:pt x="90" y="17"/>
                  </a:cubicBezTo>
                  <a:cubicBezTo>
                    <a:pt x="86" y="3"/>
                    <a:pt x="86" y="3"/>
                    <a:pt x="86" y="3"/>
                  </a:cubicBezTo>
                  <a:cubicBezTo>
                    <a:pt x="86" y="1"/>
                    <a:pt x="84" y="0"/>
                    <a:pt x="83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文本框 18"/>
            <p:cNvSpPr txBox="1">
              <a:spLocks noChangeArrowheads="1"/>
            </p:cNvSpPr>
            <p:nvPr/>
          </p:nvSpPr>
          <p:spPr bwMode="auto">
            <a:xfrm>
              <a:off x="219075" y="258762"/>
              <a:ext cx="882650" cy="708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输入</a:t>
              </a:r>
              <a:endParaRPr lang="en-US" sz="2000">
                <a:solidFill>
                  <a:schemeClr val="bg1"/>
                </a:solidFill>
                <a:latin typeface="方正兰亭特黑简体" panose="02000000000000000000"/>
                <a:ea typeface="方正兰亭黑简体" panose="02000000000000000000" pitchFamily="2" charset="-122"/>
              </a:endParaRPr>
            </a:p>
            <a:p>
              <a:pPr eaLnBrk="1" hangingPunct="1"/>
              <a:r>
                <a:rPr lang="zh-CN" altLang="en-US" sz="2000">
                  <a:solidFill>
                    <a:schemeClr val="bg1"/>
                  </a:solidFill>
                  <a:latin typeface="方正兰亭特黑简体" panose="02000000000000000000"/>
                  <a:ea typeface="方正兰亭黑简体" panose="02000000000000000000" pitchFamily="2" charset="-122"/>
                </a:rPr>
                <a:t>标题</a:t>
              </a:r>
            </a:p>
          </p:txBody>
        </p:sp>
      </p:grpSp>
      <p:sp>
        <p:nvSpPr>
          <p:cNvPr id="19" name="文本框 22"/>
          <p:cNvSpPr txBox="1">
            <a:spLocks noChangeArrowheads="1"/>
          </p:cNvSpPr>
          <p:nvPr/>
        </p:nvSpPr>
        <p:spPr bwMode="auto">
          <a:xfrm>
            <a:off x="715963" y="4759325"/>
            <a:ext cx="2682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solidFill>
                  <a:schemeClr val="bg1"/>
                </a:solidFill>
              </a:rPr>
              <a:t>杨柳枯了，有再青的时候；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22"/>
          <p:cNvSpPr txBox="1">
            <a:spLocks noChangeArrowheads="1"/>
          </p:cNvSpPr>
          <p:nvPr/>
        </p:nvSpPr>
        <p:spPr bwMode="auto">
          <a:xfrm>
            <a:off x="3398838" y="4098925"/>
            <a:ext cx="2682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杨柳枯了，有再青的时候；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2"/>
          <p:cNvSpPr txBox="1">
            <a:spLocks noChangeArrowheads="1"/>
          </p:cNvSpPr>
          <p:nvPr/>
        </p:nvSpPr>
        <p:spPr bwMode="auto">
          <a:xfrm>
            <a:off x="3398838" y="4759325"/>
            <a:ext cx="2682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杨柳枯了，有再青的时候；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2"/>
          <p:cNvSpPr txBox="1">
            <a:spLocks noChangeArrowheads="1"/>
          </p:cNvSpPr>
          <p:nvPr/>
        </p:nvSpPr>
        <p:spPr bwMode="auto">
          <a:xfrm>
            <a:off x="6096000" y="4759325"/>
            <a:ext cx="2682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杨柳枯了，有再青的时候；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8850313" y="4098925"/>
            <a:ext cx="2682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杨柳枯了，有再青的时候；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2"/>
          <p:cNvSpPr txBox="1">
            <a:spLocks noChangeArrowheads="1"/>
          </p:cNvSpPr>
          <p:nvPr/>
        </p:nvSpPr>
        <p:spPr bwMode="auto">
          <a:xfrm>
            <a:off x="8850313" y="4759325"/>
            <a:ext cx="2682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杨柳枯了，有再青的时候；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文本框 22"/>
          <p:cNvSpPr txBox="1">
            <a:spLocks noChangeArrowheads="1"/>
          </p:cNvSpPr>
          <p:nvPr/>
        </p:nvSpPr>
        <p:spPr bwMode="auto">
          <a:xfrm>
            <a:off x="6096000" y="4106863"/>
            <a:ext cx="26828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000" dirty="0">
                <a:solidFill>
                  <a:schemeClr val="bg1"/>
                </a:solidFill>
              </a:rPr>
              <a:t>杨柳枯了，有再青的时候；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95093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750"/>
                            </p:stCondLst>
                            <p:childTnLst>
                              <p:par>
                                <p:cTn id="4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19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组合 128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675" y="2609850"/>
            <a:ext cx="8286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组合 129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113" y="2609850"/>
            <a:ext cx="82232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18"/>
          <p:cNvSpPr txBox="1">
            <a:spLocks noChangeArrowheads="1"/>
          </p:cNvSpPr>
          <p:nvPr/>
        </p:nvSpPr>
        <p:spPr bwMode="auto">
          <a:xfrm>
            <a:off x="1728788" y="4144963"/>
            <a:ext cx="18637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第一季度</a:t>
            </a:r>
          </a:p>
        </p:txBody>
      </p:sp>
      <p:sp>
        <p:nvSpPr>
          <p:cNvPr id="5" name="等腰三角形 20"/>
          <p:cNvSpPr>
            <a:spLocks noChangeArrowheads="1"/>
          </p:cNvSpPr>
          <p:nvPr/>
        </p:nvSpPr>
        <p:spPr bwMode="auto">
          <a:xfrm flipV="1">
            <a:off x="2247900" y="3830638"/>
            <a:ext cx="277813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" name="文本框 23"/>
          <p:cNvSpPr txBox="1">
            <a:spLocks noChangeArrowheads="1"/>
          </p:cNvSpPr>
          <p:nvPr/>
        </p:nvSpPr>
        <p:spPr bwMode="auto">
          <a:xfrm>
            <a:off x="941388" y="4724400"/>
            <a:ext cx="32623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0"/>
          <p:cNvGrpSpPr/>
          <p:nvPr/>
        </p:nvGrpSpPr>
        <p:grpSpPr bwMode="auto">
          <a:xfrm>
            <a:off x="1687513" y="2082800"/>
            <a:ext cx="1477962" cy="1479550"/>
            <a:chOff x="0" y="0"/>
            <a:chExt cx="1478547" cy="1478547"/>
          </a:xfrm>
        </p:grpSpPr>
        <p:sp>
          <p:nvSpPr>
            <p:cNvPr id="8" name="椭圆 8"/>
            <p:cNvSpPr>
              <a:spLocks noChangeArrowheads="1"/>
            </p:cNvSpPr>
            <p:nvPr/>
          </p:nvSpPr>
          <p:spPr bwMode="auto">
            <a:xfrm>
              <a:off x="0" y="0"/>
              <a:ext cx="1478547" cy="1478547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>
                <a:solidFill>
                  <a:schemeClr val="bg1"/>
                </a:solidFill>
              </a:endParaRPr>
            </a:p>
          </p:txBody>
        </p:sp>
        <p:grpSp>
          <p:nvGrpSpPr>
            <p:cNvPr id="9" name="组合 58"/>
            <p:cNvGrpSpPr/>
            <p:nvPr/>
          </p:nvGrpSpPr>
          <p:grpSpPr bwMode="auto">
            <a:xfrm>
              <a:off x="390443" y="322391"/>
              <a:ext cx="697660" cy="791312"/>
              <a:chOff x="0" y="0"/>
              <a:chExt cx="1052513" cy="1193800"/>
            </a:xfrm>
          </p:grpSpPr>
          <p:sp>
            <p:nvSpPr>
              <p:cNvPr id="10" name="Freeform 16"/>
              <p:cNvSpPr/>
              <p:nvPr/>
            </p:nvSpPr>
            <p:spPr bwMode="auto">
              <a:xfrm>
                <a:off x="179388" y="122237"/>
                <a:ext cx="146050" cy="379413"/>
              </a:xfrm>
              <a:custGeom>
                <a:avLst/>
                <a:gdLst>
                  <a:gd name="T0" fmla="*/ 146050 w 92"/>
                  <a:gd name="T1" fmla="*/ 334963 h 239"/>
                  <a:gd name="T2" fmla="*/ 0 w 92"/>
                  <a:gd name="T3" fmla="*/ 379413 h 239"/>
                  <a:gd name="T4" fmla="*/ 0 w 92"/>
                  <a:gd name="T5" fmla="*/ 0 h 239"/>
                  <a:gd name="T6" fmla="*/ 146050 w 92"/>
                  <a:gd name="T7" fmla="*/ 0 h 239"/>
                  <a:gd name="T8" fmla="*/ 146050 w 92"/>
                  <a:gd name="T9" fmla="*/ 334963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239">
                    <a:moveTo>
                      <a:pt x="92" y="211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211"/>
                    </a:ln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Freeform 17"/>
              <p:cNvSpPr/>
              <p:nvPr/>
            </p:nvSpPr>
            <p:spPr bwMode="auto">
              <a:xfrm>
                <a:off x="179388" y="122237"/>
                <a:ext cx="146050" cy="379413"/>
              </a:xfrm>
              <a:custGeom>
                <a:avLst/>
                <a:gdLst>
                  <a:gd name="T0" fmla="*/ 146050 w 92"/>
                  <a:gd name="T1" fmla="*/ 334963 h 239"/>
                  <a:gd name="T2" fmla="*/ 0 w 92"/>
                  <a:gd name="T3" fmla="*/ 379413 h 239"/>
                  <a:gd name="T4" fmla="*/ 0 w 92"/>
                  <a:gd name="T5" fmla="*/ 0 h 239"/>
                  <a:gd name="T6" fmla="*/ 146050 w 92"/>
                  <a:gd name="T7" fmla="*/ 0 h 239"/>
                  <a:gd name="T8" fmla="*/ 146050 w 92"/>
                  <a:gd name="T9" fmla="*/ 334963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239">
                    <a:moveTo>
                      <a:pt x="92" y="211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211"/>
                    </a:lnTo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Freeform 18"/>
              <p:cNvSpPr/>
              <p:nvPr/>
            </p:nvSpPr>
            <p:spPr bwMode="auto">
              <a:xfrm>
                <a:off x="582613" y="122237"/>
                <a:ext cx="146050" cy="379413"/>
              </a:xfrm>
              <a:custGeom>
                <a:avLst/>
                <a:gdLst>
                  <a:gd name="T0" fmla="*/ 146050 w 92"/>
                  <a:gd name="T1" fmla="*/ 334963 h 239"/>
                  <a:gd name="T2" fmla="*/ 0 w 92"/>
                  <a:gd name="T3" fmla="*/ 379413 h 239"/>
                  <a:gd name="T4" fmla="*/ 0 w 92"/>
                  <a:gd name="T5" fmla="*/ 0 h 239"/>
                  <a:gd name="T6" fmla="*/ 146050 w 92"/>
                  <a:gd name="T7" fmla="*/ 0 h 239"/>
                  <a:gd name="T8" fmla="*/ 146050 w 92"/>
                  <a:gd name="T9" fmla="*/ 334963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239">
                    <a:moveTo>
                      <a:pt x="92" y="211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211"/>
                    </a:ln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Freeform 19"/>
              <p:cNvSpPr/>
              <p:nvPr/>
            </p:nvSpPr>
            <p:spPr bwMode="auto">
              <a:xfrm>
                <a:off x="582613" y="122237"/>
                <a:ext cx="146050" cy="379413"/>
              </a:xfrm>
              <a:custGeom>
                <a:avLst/>
                <a:gdLst>
                  <a:gd name="T0" fmla="*/ 146050 w 92"/>
                  <a:gd name="T1" fmla="*/ 334963 h 239"/>
                  <a:gd name="T2" fmla="*/ 0 w 92"/>
                  <a:gd name="T3" fmla="*/ 379413 h 239"/>
                  <a:gd name="T4" fmla="*/ 0 w 92"/>
                  <a:gd name="T5" fmla="*/ 0 h 239"/>
                  <a:gd name="T6" fmla="*/ 146050 w 92"/>
                  <a:gd name="T7" fmla="*/ 0 h 239"/>
                  <a:gd name="T8" fmla="*/ 146050 w 92"/>
                  <a:gd name="T9" fmla="*/ 334963 h 23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2" h="239">
                    <a:moveTo>
                      <a:pt x="92" y="211"/>
                    </a:moveTo>
                    <a:lnTo>
                      <a:pt x="0" y="239"/>
                    </a:lnTo>
                    <a:lnTo>
                      <a:pt x="0" y="0"/>
                    </a:lnTo>
                    <a:lnTo>
                      <a:pt x="92" y="0"/>
                    </a:lnTo>
                    <a:lnTo>
                      <a:pt x="92" y="211"/>
                    </a:lnTo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" name="Rectangle 20"/>
              <p:cNvSpPr>
                <a:spLocks noChangeArrowheads="1"/>
              </p:cNvSpPr>
              <p:nvPr/>
            </p:nvSpPr>
            <p:spPr bwMode="auto">
              <a:xfrm>
                <a:off x="0" y="836612"/>
                <a:ext cx="1052513" cy="357188"/>
              </a:xfrm>
              <a:prstGeom prst="rect">
                <a:avLst/>
              </a:pr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Freeform 21"/>
              <p:cNvSpPr/>
              <p:nvPr/>
            </p:nvSpPr>
            <p:spPr bwMode="auto">
              <a:xfrm>
                <a:off x="0" y="468312"/>
                <a:ext cx="1052513" cy="312738"/>
              </a:xfrm>
              <a:custGeom>
                <a:avLst/>
                <a:gdLst>
                  <a:gd name="T0" fmla="*/ 773113 w 663"/>
                  <a:gd name="T1" fmla="*/ 0 h 197"/>
                  <a:gd name="T2" fmla="*/ 403225 w 663"/>
                  <a:gd name="T3" fmla="*/ 155575 h 197"/>
                  <a:gd name="T4" fmla="*/ 358775 w 663"/>
                  <a:gd name="T5" fmla="*/ 0 h 197"/>
                  <a:gd name="T6" fmla="*/ 0 w 663"/>
                  <a:gd name="T7" fmla="*/ 155575 h 197"/>
                  <a:gd name="T8" fmla="*/ 0 w 663"/>
                  <a:gd name="T9" fmla="*/ 312738 h 197"/>
                  <a:gd name="T10" fmla="*/ 1052513 w 663"/>
                  <a:gd name="T11" fmla="*/ 312738 h 197"/>
                  <a:gd name="T12" fmla="*/ 1052513 w 663"/>
                  <a:gd name="T13" fmla="*/ 155575 h 197"/>
                  <a:gd name="T14" fmla="*/ 806450 w 663"/>
                  <a:gd name="T15" fmla="*/ 155575 h 197"/>
                  <a:gd name="T16" fmla="*/ 773113 w 663"/>
                  <a:gd name="T17" fmla="*/ 0 h 1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3" h="197">
                    <a:moveTo>
                      <a:pt x="487" y="0"/>
                    </a:moveTo>
                    <a:lnTo>
                      <a:pt x="254" y="98"/>
                    </a:lnTo>
                    <a:lnTo>
                      <a:pt x="226" y="0"/>
                    </a:lnTo>
                    <a:lnTo>
                      <a:pt x="0" y="98"/>
                    </a:lnTo>
                    <a:lnTo>
                      <a:pt x="0" y="197"/>
                    </a:lnTo>
                    <a:lnTo>
                      <a:pt x="663" y="197"/>
                    </a:lnTo>
                    <a:lnTo>
                      <a:pt x="663" y="98"/>
                    </a:lnTo>
                    <a:lnTo>
                      <a:pt x="508" y="98"/>
                    </a:lnTo>
                    <a:lnTo>
                      <a:pt x="487" y="0"/>
                    </a:ln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" name="Freeform 22"/>
              <p:cNvSpPr/>
              <p:nvPr/>
            </p:nvSpPr>
            <p:spPr bwMode="auto">
              <a:xfrm>
                <a:off x="0" y="468312"/>
                <a:ext cx="1052513" cy="312738"/>
              </a:xfrm>
              <a:custGeom>
                <a:avLst/>
                <a:gdLst>
                  <a:gd name="T0" fmla="*/ 773113 w 663"/>
                  <a:gd name="T1" fmla="*/ 0 h 197"/>
                  <a:gd name="T2" fmla="*/ 403225 w 663"/>
                  <a:gd name="T3" fmla="*/ 155575 h 197"/>
                  <a:gd name="T4" fmla="*/ 358775 w 663"/>
                  <a:gd name="T5" fmla="*/ 0 h 197"/>
                  <a:gd name="T6" fmla="*/ 0 w 663"/>
                  <a:gd name="T7" fmla="*/ 155575 h 197"/>
                  <a:gd name="T8" fmla="*/ 0 w 663"/>
                  <a:gd name="T9" fmla="*/ 312738 h 197"/>
                  <a:gd name="T10" fmla="*/ 1052513 w 663"/>
                  <a:gd name="T11" fmla="*/ 312738 h 197"/>
                  <a:gd name="T12" fmla="*/ 1052513 w 663"/>
                  <a:gd name="T13" fmla="*/ 155575 h 197"/>
                  <a:gd name="T14" fmla="*/ 806450 w 663"/>
                  <a:gd name="T15" fmla="*/ 155575 h 197"/>
                  <a:gd name="T16" fmla="*/ 773113 w 663"/>
                  <a:gd name="T17" fmla="*/ 0 h 19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63" h="197">
                    <a:moveTo>
                      <a:pt x="487" y="0"/>
                    </a:moveTo>
                    <a:lnTo>
                      <a:pt x="254" y="98"/>
                    </a:lnTo>
                    <a:lnTo>
                      <a:pt x="226" y="0"/>
                    </a:lnTo>
                    <a:lnTo>
                      <a:pt x="0" y="98"/>
                    </a:lnTo>
                    <a:lnTo>
                      <a:pt x="0" y="197"/>
                    </a:lnTo>
                    <a:lnTo>
                      <a:pt x="663" y="197"/>
                    </a:lnTo>
                    <a:lnTo>
                      <a:pt x="663" y="98"/>
                    </a:lnTo>
                    <a:lnTo>
                      <a:pt x="508" y="98"/>
                    </a:lnTo>
                    <a:lnTo>
                      <a:pt x="487" y="0"/>
                    </a:lnTo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" name="Freeform 23"/>
              <p:cNvSpPr/>
              <p:nvPr/>
            </p:nvSpPr>
            <p:spPr bwMode="auto">
              <a:xfrm>
                <a:off x="469900" y="0"/>
                <a:ext cx="223838" cy="88900"/>
              </a:xfrm>
              <a:custGeom>
                <a:avLst/>
                <a:gdLst>
                  <a:gd name="T0" fmla="*/ 201454 w 20"/>
                  <a:gd name="T1" fmla="*/ 88900 h 8"/>
                  <a:gd name="T2" fmla="*/ 167879 w 20"/>
                  <a:gd name="T3" fmla="*/ 44450 h 8"/>
                  <a:gd name="T4" fmla="*/ 123111 w 20"/>
                  <a:gd name="T5" fmla="*/ 55563 h 8"/>
                  <a:gd name="T6" fmla="*/ 67151 w 20"/>
                  <a:gd name="T7" fmla="*/ 77788 h 8"/>
                  <a:gd name="T8" fmla="*/ 0 w 20"/>
                  <a:gd name="T9" fmla="*/ 11113 h 8"/>
                  <a:gd name="T10" fmla="*/ 22384 w 20"/>
                  <a:gd name="T11" fmla="*/ 0 h 8"/>
                  <a:gd name="T12" fmla="*/ 78343 w 20"/>
                  <a:gd name="T13" fmla="*/ 55563 h 8"/>
                  <a:gd name="T14" fmla="*/ 111919 w 20"/>
                  <a:gd name="T15" fmla="*/ 33338 h 8"/>
                  <a:gd name="T16" fmla="*/ 167879 w 20"/>
                  <a:gd name="T17" fmla="*/ 22225 h 8"/>
                  <a:gd name="T18" fmla="*/ 223838 w 20"/>
                  <a:gd name="T19" fmla="*/ 88900 h 8"/>
                  <a:gd name="T20" fmla="*/ 201454 w 20"/>
                  <a:gd name="T21" fmla="*/ 88900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18" y="8"/>
                    </a:moveTo>
                    <a:cubicBezTo>
                      <a:pt x="17" y="7"/>
                      <a:pt x="16" y="5"/>
                      <a:pt x="15" y="4"/>
                    </a:cubicBezTo>
                    <a:cubicBezTo>
                      <a:pt x="14" y="4"/>
                      <a:pt x="13" y="4"/>
                      <a:pt x="11" y="5"/>
                    </a:cubicBezTo>
                    <a:cubicBezTo>
                      <a:pt x="10" y="7"/>
                      <a:pt x="8" y="8"/>
                      <a:pt x="6" y="7"/>
                    </a:cubicBezTo>
                    <a:cubicBezTo>
                      <a:pt x="2" y="6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1"/>
                      <a:pt x="4" y="4"/>
                      <a:pt x="7" y="5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2" y="2"/>
                      <a:pt x="14" y="1"/>
                      <a:pt x="15" y="2"/>
                    </a:cubicBezTo>
                    <a:cubicBezTo>
                      <a:pt x="19" y="3"/>
                      <a:pt x="20" y="7"/>
                      <a:pt x="20" y="8"/>
                    </a:cubicBezTo>
                    <a:lnTo>
                      <a:pt x="18" y="8"/>
                    </a:ln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/>
              <p:nvPr/>
            </p:nvSpPr>
            <p:spPr bwMode="auto">
              <a:xfrm>
                <a:off x="44450" y="0"/>
                <a:ext cx="223838" cy="88900"/>
              </a:xfrm>
              <a:custGeom>
                <a:avLst/>
                <a:gdLst>
                  <a:gd name="T0" fmla="*/ 190262 w 20"/>
                  <a:gd name="T1" fmla="*/ 88900 h 8"/>
                  <a:gd name="T2" fmla="*/ 167879 w 20"/>
                  <a:gd name="T3" fmla="*/ 44450 h 8"/>
                  <a:gd name="T4" fmla="*/ 123111 w 20"/>
                  <a:gd name="T5" fmla="*/ 55563 h 8"/>
                  <a:gd name="T6" fmla="*/ 67151 w 20"/>
                  <a:gd name="T7" fmla="*/ 77788 h 8"/>
                  <a:gd name="T8" fmla="*/ 0 w 20"/>
                  <a:gd name="T9" fmla="*/ 11113 h 8"/>
                  <a:gd name="T10" fmla="*/ 22384 w 20"/>
                  <a:gd name="T11" fmla="*/ 0 h 8"/>
                  <a:gd name="T12" fmla="*/ 67151 w 20"/>
                  <a:gd name="T13" fmla="*/ 55563 h 8"/>
                  <a:gd name="T14" fmla="*/ 111919 w 20"/>
                  <a:gd name="T15" fmla="*/ 33338 h 8"/>
                  <a:gd name="T16" fmla="*/ 167879 w 20"/>
                  <a:gd name="T17" fmla="*/ 22225 h 8"/>
                  <a:gd name="T18" fmla="*/ 223838 w 20"/>
                  <a:gd name="T19" fmla="*/ 88900 h 8"/>
                  <a:gd name="T20" fmla="*/ 190262 w 20"/>
                  <a:gd name="T21" fmla="*/ 88900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17" y="8"/>
                    </a:moveTo>
                    <a:cubicBezTo>
                      <a:pt x="17" y="7"/>
                      <a:pt x="16" y="5"/>
                      <a:pt x="15" y="4"/>
                    </a:cubicBezTo>
                    <a:cubicBezTo>
                      <a:pt x="14" y="4"/>
                      <a:pt x="13" y="4"/>
                      <a:pt x="11" y="5"/>
                    </a:cubicBezTo>
                    <a:cubicBezTo>
                      <a:pt x="10" y="7"/>
                      <a:pt x="8" y="8"/>
                      <a:pt x="6" y="7"/>
                    </a:cubicBezTo>
                    <a:cubicBezTo>
                      <a:pt x="2" y="6"/>
                      <a:pt x="0" y="1"/>
                      <a:pt x="0" y="1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4" y="4"/>
                      <a:pt x="6" y="5"/>
                    </a:cubicBezTo>
                    <a:cubicBezTo>
                      <a:pt x="8" y="5"/>
                      <a:pt x="9" y="4"/>
                      <a:pt x="10" y="3"/>
                    </a:cubicBezTo>
                    <a:cubicBezTo>
                      <a:pt x="12" y="2"/>
                      <a:pt x="14" y="1"/>
                      <a:pt x="15" y="2"/>
                    </a:cubicBezTo>
                    <a:cubicBezTo>
                      <a:pt x="19" y="3"/>
                      <a:pt x="20" y="7"/>
                      <a:pt x="20" y="8"/>
                    </a:cubicBezTo>
                    <a:lnTo>
                      <a:pt x="17" y="8"/>
                    </a:ln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9" name="文本框 24"/>
          <p:cNvSpPr txBox="1">
            <a:spLocks noChangeArrowheads="1"/>
          </p:cNvSpPr>
          <p:nvPr/>
        </p:nvSpPr>
        <p:spPr bwMode="auto">
          <a:xfrm>
            <a:off x="4576763" y="4737100"/>
            <a:ext cx="277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等腰三角形 21"/>
          <p:cNvSpPr>
            <a:spLocks noChangeArrowheads="1"/>
          </p:cNvSpPr>
          <p:nvPr/>
        </p:nvSpPr>
        <p:spPr bwMode="auto">
          <a:xfrm flipV="1">
            <a:off x="5765800" y="3830638"/>
            <a:ext cx="279400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6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21" name="文本框 73"/>
          <p:cNvSpPr txBox="1">
            <a:spLocks noChangeArrowheads="1"/>
          </p:cNvSpPr>
          <p:nvPr/>
        </p:nvSpPr>
        <p:spPr bwMode="auto">
          <a:xfrm>
            <a:off x="5160963" y="4144963"/>
            <a:ext cx="18653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第二季度</a:t>
            </a:r>
          </a:p>
        </p:txBody>
      </p:sp>
      <p:grpSp>
        <p:nvGrpSpPr>
          <p:cNvPr id="22" name="组合 131"/>
          <p:cNvGrpSpPr/>
          <p:nvPr/>
        </p:nvGrpSpPr>
        <p:grpSpPr bwMode="auto">
          <a:xfrm>
            <a:off x="5176838" y="2082800"/>
            <a:ext cx="1479550" cy="1479550"/>
            <a:chOff x="0" y="0"/>
            <a:chExt cx="1478547" cy="1478547"/>
          </a:xfrm>
        </p:grpSpPr>
        <p:sp>
          <p:nvSpPr>
            <p:cNvPr id="23" name="椭圆 62"/>
            <p:cNvSpPr>
              <a:spLocks noChangeArrowheads="1"/>
            </p:cNvSpPr>
            <p:nvPr/>
          </p:nvSpPr>
          <p:spPr bwMode="auto">
            <a:xfrm>
              <a:off x="647" y="0"/>
              <a:ext cx="1478441" cy="1478901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 eaLnBrk="1" hangingPunct="1"/>
              <a:endParaRPr lang="zh-CN" altLang="en-US" sz="16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24" name="组合 90"/>
            <p:cNvGrpSpPr/>
            <p:nvPr/>
          </p:nvGrpSpPr>
          <p:grpSpPr bwMode="auto">
            <a:xfrm>
              <a:off x="314351" y="302290"/>
              <a:ext cx="842504" cy="833718"/>
              <a:chOff x="0" y="0"/>
              <a:chExt cx="1827213" cy="1808162"/>
            </a:xfrm>
          </p:grpSpPr>
          <p:sp>
            <p:nvSpPr>
              <p:cNvPr id="25" name="Rectangle 28"/>
              <p:cNvSpPr>
                <a:spLocks noChangeArrowheads="1"/>
              </p:cNvSpPr>
              <p:nvPr/>
            </p:nvSpPr>
            <p:spPr bwMode="auto">
              <a:xfrm>
                <a:off x="104045" y="827660"/>
                <a:ext cx="1310780" cy="275316"/>
              </a:xfrm>
              <a:prstGeom prst="rect">
                <a:avLst/>
              </a:pr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6" name="Rectangle 29"/>
              <p:cNvSpPr>
                <a:spLocks noChangeArrowheads="1"/>
              </p:cNvSpPr>
              <p:nvPr/>
            </p:nvSpPr>
            <p:spPr bwMode="auto">
              <a:xfrm>
                <a:off x="1449229" y="741623"/>
                <a:ext cx="275230" cy="361353"/>
              </a:xfrm>
              <a:prstGeom prst="rect">
                <a:avLst/>
              </a:pr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217577" y="190991"/>
                <a:ext cx="223625" cy="585046"/>
              </a:xfrm>
              <a:prstGeom prst="rect">
                <a:avLst/>
              </a:pr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8" name="Rectangle 31"/>
              <p:cNvSpPr>
                <a:spLocks noChangeArrowheads="1"/>
              </p:cNvSpPr>
              <p:nvPr/>
            </p:nvSpPr>
            <p:spPr bwMode="auto">
              <a:xfrm>
                <a:off x="1001981" y="190991"/>
                <a:ext cx="223625" cy="585046"/>
              </a:xfrm>
              <a:prstGeom prst="rect">
                <a:avLst/>
              </a:pr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9" name="Freeform 32"/>
              <p:cNvSpPr>
                <a:spLocks noEditPoints="1"/>
              </p:cNvSpPr>
              <p:nvPr/>
            </p:nvSpPr>
            <p:spPr bwMode="auto">
              <a:xfrm>
                <a:off x="104045" y="1137391"/>
                <a:ext cx="1620414" cy="516217"/>
              </a:xfrm>
              <a:custGeom>
                <a:avLst/>
                <a:gdLst>
                  <a:gd name="T0" fmla="*/ 120737 w 1020"/>
                  <a:gd name="T1" fmla="*/ 274786 h 325"/>
                  <a:gd name="T2" fmla="*/ 447997 w 1020"/>
                  <a:gd name="T3" fmla="*/ 274786 h 325"/>
                  <a:gd name="T4" fmla="*/ 447997 w 1020"/>
                  <a:gd name="T5" fmla="*/ 516217 h 325"/>
                  <a:gd name="T6" fmla="*/ 1620414 w 1020"/>
                  <a:gd name="T7" fmla="*/ 516217 h 325"/>
                  <a:gd name="T8" fmla="*/ 1620414 w 1020"/>
                  <a:gd name="T9" fmla="*/ 0 h 325"/>
                  <a:gd name="T10" fmla="*/ 0 w 1020"/>
                  <a:gd name="T11" fmla="*/ 0 h 325"/>
                  <a:gd name="T12" fmla="*/ 0 w 1020"/>
                  <a:gd name="T13" fmla="*/ 516217 h 325"/>
                  <a:gd name="T14" fmla="*/ 120737 w 1020"/>
                  <a:gd name="T15" fmla="*/ 516217 h 325"/>
                  <a:gd name="T16" fmla="*/ 120737 w 1020"/>
                  <a:gd name="T17" fmla="*/ 274786 h 325"/>
                  <a:gd name="T18" fmla="*/ 1172417 w 1020"/>
                  <a:gd name="T19" fmla="*/ 85771 h 325"/>
                  <a:gd name="T20" fmla="*/ 1517152 w 1020"/>
                  <a:gd name="T21" fmla="*/ 85771 h 325"/>
                  <a:gd name="T22" fmla="*/ 1517152 w 1020"/>
                  <a:gd name="T23" fmla="*/ 241431 h 325"/>
                  <a:gd name="T24" fmla="*/ 1172417 w 1020"/>
                  <a:gd name="T25" fmla="*/ 241431 h 325"/>
                  <a:gd name="T26" fmla="*/ 1172417 w 1020"/>
                  <a:gd name="T27" fmla="*/ 85771 h 325"/>
                  <a:gd name="T28" fmla="*/ 724420 w 1020"/>
                  <a:gd name="T29" fmla="*/ 85771 h 325"/>
                  <a:gd name="T30" fmla="*/ 1069156 w 1020"/>
                  <a:gd name="T31" fmla="*/ 85771 h 325"/>
                  <a:gd name="T32" fmla="*/ 1069156 w 1020"/>
                  <a:gd name="T33" fmla="*/ 241431 h 325"/>
                  <a:gd name="T34" fmla="*/ 724420 w 1020"/>
                  <a:gd name="T35" fmla="*/ 241431 h 325"/>
                  <a:gd name="T36" fmla="*/ 724420 w 1020"/>
                  <a:gd name="T37" fmla="*/ 85771 h 32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20" h="325">
                    <a:moveTo>
                      <a:pt x="76" y="173"/>
                    </a:moveTo>
                    <a:lnTo>
                      <a:pt x="282" y="173"/>
                    </a:lnTo>
                    <a:lnTo>
                      <a:pt x="282" y="325"/>
                    </a:lnTo>
                    <a:lnTo>
                      <a:pt x="1020" y="325"/>
                    </a:lnTo>
                    <a:lnTo>
                      <a:pt x="1020" y="0"/>
                    </a:lnTo>
                    <a:lnTo>
                      <a:pt x="0" y="0"/>
                    </a:lnTo>
                    <a:lnTo>
                      <a:pt x="0" y="325"/>
                    </a:lnTo>
                    <a:lnTo>
                      <a:pt x="76" y="325"/>
                    </a:lnTo>
                    <a:lnTo>
                      <a:pt x="76" y="173"/>
                    </a:lnTo>
                    <a:close/>
                    <a:moveTo>
                      <a:pt x="738" y="54"/>
                    </a:moveTo>
                    <a:lnTo>
                      <a:pt x="955" y="54"/>
                    </a:lnTo>
                    <a:lnTo>
                      <a:pt x="955" y="152"/>
                    </a:lnTo>
                    <a:lnTo>
                      <a:pt x="738" y="152"/>
                    </a:lnTo>
                    <a:lnTo>
                      <a:pt x="738" y="54"/>
                    </a:lnTo>
                    <a:close/>
                    <a:moveTo>
                      <a:pt x="456" y="54"/>
                    </a:moveTo>
                    <a:lnTo>
                      <a:pt x="673" y="54"/>
                    </a:lnTo>
                    <a:lnTo>
                      <a:pt x="673" y="152"/>
                    </a:lnTo>
                    <a:lnTo>
                      <a:pt x="456" y="152"/>
                    </a:lnTo>
                    <a:lnTo>
                      <a:pt x="456" y="54"/>
                    </a:ln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Freeform 33"/>
              <p:cNvSpPr/>
              <p:nvPr/>
            </p:nvSpPr>
            <p:spPr bwMode="auto">
              <a:xfrm>
                <a:off x="829963" y="1713"/>
                <a:ext cx="344037" cy="137658"/>
              </a:xfrm>
              <a:custGeom>
                <a:avLst/>
                <a:gdLst>
                  <a:gd name="T0" fmla="*/ 103211 w 20"/>
                  <a:gd name="T1" fmla="*/ 120451 h 8"/>
                  <a:gd name="T2" fmla="*/ 206422 w 20"/>
                  <a:gd name="T3" fmla="*/ 103244 h 8"/>
                  <a:gd name="T4" fmla="*/ 258028 w 20"/>
                  <a:gd name="T5" fmla="*/ 68829 h 8"/>
                  <a:gd name="T6" fmla="*/ 309633 w 20"/>
                  <a:gd name="T7" fmla="*/ 137658 h 8"/>
                  <a:gd name="T8" fmla="*/ 344037 w 20"/>
                  <a:gd name="T9" fmla="*/ 137658 h 8"/>
                  <a:gd name="T10" fmla="*/ 275230 w 20"/>
                  <a:gd name="T11" fmla="*/ 34415 h 8"/>
                  <a:gd name="T12" fmla="*/ 172019 w 20"/>
                  <a:gd name="T13" fmla="*/ 68829 h 8"/>
                  <a:gd name="T14" fmla="*/ 120413 w 20"/>
                  <a:gd name="T15" fmla="*/ 86036 h 8"/>
                  <a:gd name="T16" fmla="*/ 34404 w 20"/>
                  <a:gd name="T17" fmla="*/ 0 h 8"/>
                  <a:gd name="T18" fmla="*/ 0 w 20"/>
                  <a:gd name="T19" fmla="*/ 17207 h 8"/>
                  <a:gd name="T20" fmla="*/ 103211 w 20"/>
                  <a:gd name="T21" fmla="*/ 120451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6" y="7"/>
                    </a:moveTo>
                    <a:cubicBezTo>
                      <a:pt x="8" y="8"/>
                      <a:pt x="10" y="7"/>
                      <a:pt x="12" y="6"/>
                    </a:cubicBezTo>
                    <a:cubicBezTo>
                      <a:pt x="13" y="5"/>
                      <a:pt x="14" y="4"/>
                      <a:pt x="15" y="4"/>
                    </a:cubicBezTo>
                    <a:cubicBezTo>
                      <a:pt x="16" y="5"/>
                      <a:pt x="18" y="7"/>
                      <a:pt x="18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7"/>
                      <a:pt x="19" y="3"/>
                      <a:pt x="16" y="2"/>
                    </a:cubicBezTo>
                    <a:cubicBezTo>
                      <a:pt x="14" y="1"/>
                      <a:pt x="12" y="2"/>
                      <a:pt x="10" y="4"/>
                    </a:cubicBezTo>
                    <a:cubicBezTo>
                      <a:pt x="9" y="5"/>
                      <a:pt x="8" y="5"/>
                      <a:pt x="7" y="5"/>
                    </a:cubicBezTo>
                    <a:cubicBezTo>
                      <a:pt x="5" y="4"/>
                      <a:pt x="3" y="1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6"/>
                      <a:pt x="6" y="7"/>
                    </a:cubicBez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34"/>
              <p:cNvSpPr/>
              <p:nvPr/>
            </p:nvSpPr>
            <p:spPr bwMode="auto">
              <a:xfrm>
                <a:off x="11154" y="1713"/>
                <a:ext cx="344037" cy="137658"/>
              </a:xfrm>
              <a:custGeom>
                <a:avLst/>
                <a:gdLst>
                  <a:gd name="T0" fmla="*/ 103211 w 20"/>
                  <a:gd name="T1" fmla="*/ 120451 h 8"/>
                  <a:gd name="T2" fmla="*/ 206422 w 20"/>
                  <a:gd name="T3" fmla="*/ 103244 h 8"/>
                  <a:gd name="T4" fmla="*/ 258028 w 20"/>
                  <a:gd name="T5" fmla="*/ 68829 h 8"/>
                  <a:gd name="T6" fmla="*/ 309633 w 20"/>
                  <a:gd name="T7" fmla="*/ 137658 h 8"/>
                  <a:gd name="T8" fmla="*/ 344037 w 20"/>
                  <a:gd name="T9" fmla="*/ 137658 h 8"/>
                  <a:gd name="T10" fmla="*/ 275230 w 20"/>
                  <a:gd name="T11" fmla="*/ 34415 h 8"/>
                  <a:gd name="T12" fmla="*/ 172019 w 20"/>
                  <a:gd name="T13" fmla="*/ 68829 h 8"/>
                  <a:gd name="T14" fmla="*/ 120413 w 20"/>
                  <a:gd name="T15" fmla="*/ 86036 h 8"/>
                  <a:gd name="T16" fmla="*/ 34404 w 20"/>
                  <a:gd name="T17" fmla="*/ 0 h 8"/>
                  <a:gd name="T18" fmla="*/ 0 w 20"/>
                  <a:gd name="T19" fmla="*/ 17207 h 8"/>
                  <a:gd name="T20" fmla="*/ 103211 w 20"/>
                  <a:gd name="T21" fmla="*/ 120451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6" y="7"/>
                    </a:moveTo>
                    <a:cubicBezTo>
                      <a:pt x="8" y="8"/>
                      <a:pt x="10" y="7"/>
                      <a:pt x="12" y="6"/>
                    </a:cubicBezTo>
                    <a:cubicBezTo>
                      <a:pt x="13" y="5"/>
                      <a:pt x="14" y="4"/>
                      <a:pt x="15" y="4"/>
                    </a:cubicBezTo>
                    <a:cubicBezTo>
                      <a:pt x="16" y="5"/>
                      <a:pt x="17" y="7"/>
                      <a:pt x="18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7"/>
                      <a:pt x="19" y="3"/>
                      <a:pt x="16" y="2"/>
                    </a:cubicBezTo>
                    <a:cubicBezTo>
                      <a:pt x="14" y="1"/>
                      <a:pt x="12" y="2"/>
                      <a:pt x="10" y="4"/>
                    </a:cubicBezTo>
                    <a:cubicBezTo>
                      <a:pt x="9" y="5"/>
                      <a:pt x="8" y="5"/>
                      <a:pt x="7" y="5"/>
                    </a:cubicBezTo>
                    <a:cubicBezTo>
                      <a:pt x="5" y="4"/>
                      <a:pt x="3" y="1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6"/>
                      <a:pt x="6" y="7"/>
                    </a:cubicBez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35"/>
              <p:cNvSpPr/>
              <p:nvPr/>
            </p:nvSpPr>
            <p:spPr bwMode="auto">
              <a:xfrm>
                <a:off x="834" y="1653608"/>
                <a:ext cx="1826836" cy="154864"/>
              </a:xfrm>
              <a:custGeom>
                <a:avLst/>
                <a:gdLst>
                  <a:gd name="T0" fmla="*/ 1723670 w 1151"/>
                  <a:gd name="T1" fmla="*/ 0 h 98"/>
                  <a:gd name="T2" fmla="*/ 1723670 w 1151"/>
                  <a:gd name="T3" fmla="*/ 52148 h 98"/>
                  <a:gd name="T4" fmla="*/ 552336 w 1151"/>
                  <a:gd name="T5" fmla="*/ 52148 h 98"/>
                  <a:gd name="T6" fmla="*/ 552336 w 1151"/>
                  <a:gd name="T7" fmla="*/ 120099 h 98"/>
                  <a:gd name="T8" fmla="*/ 225379 w 1151"/>
                  <a:gd name="T9" fmla="*/ 120099 h 98"/>
                  <a:gd name="T10" fmla="*/ 225379 w 1151"/>
                  <a:gd name="T11" fmla="*/ 52148 h 98"/>
                  <a:gd name="T12" fmla="*/ 104753 w 1151"/>
                  <a:gd name="T13" fmla="*/ 52148 h 98"/>
                  <a:gd name="T14" fmla="*/ 104753 w 1151"/>
                  <a:gd name="T15" fmla="*/ 0 h 98"/>
                  <a:gd name="T16" fmla="*/ 0 w 1151"/>
                  <a:gd name="T17" fmla="*/ 0 h 98"/>
                  <a:gd name="T18" fmla="*/ 0 w 1151"/>
                  <a:gd name="T19" fmla="*/ 154864 h 98"/>
                  <a:gd name="T20" fmla="*/ 1826836 w 1151"/>
                  <a:gd name="T21" fmla="*/ 154864 h 98"/>
                  <a:gd name="T22" fmla="*/ 1826836 w 1151"/>
                  <a:gd name="T23" fmla="*/ 0 h 98"/>
                  <a:gd name="T24" fmla="*/ 1723670 w 1151"/>
                  <a:gd name="T25" fmla="*/ 0 h 9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51" h="98">
                    <a:moveTo>
                      <a:pt x="1086" y="0"/>
                    </a:moveTo>
                    <a:lnTo>
                      <a:pt x="1086" y="33"/>
                    </a:lnTo>
                    <a:lnTo>
                      <a:pt x="348" y="33"/>
                    </a:lnTo>
                    <a:lnTo>
                      <a:pt x="348" y="76"/>
                    </a:lnTo>
                    <a:lnTo>
                      <a:pt x="142" y="76"/>
                    </a:lnTo>
                    <a:lnTo>
                      <a:pt x="142" y="33"/>
                    </a:lnTo>
                    <a:lnTo>
                      <a:pt x="66" y="33"/>
                    </a:lnTo>
                    <a:lnTo>
                      <a:pt x="66" y="0"/>
                    </a:lnTo>
                    <a:lnTo>
                      <a:pt x="0" y="0"/>
                    </a:lnTo>
                    <a:lnTo>
                      <a:pt x="0" y="98"/>
                    </a:lnTo>
                    <a:lnTo>
                      <a:pt x="1151" y="98"/>
                    </a:lnTo>
                    <a:lnTo>
                      <a:pt x="1151" y="0"/>
                    </a:lnTo>
                    <a:lnTo>
                      <a:pt x="1086" y="0"/>
                    </a:ln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" name="Rectangle 36"/>
              <p:cNvSpPr>
                <a:spLocks noChangeArrowheads="1"/>
              </p:cNvSpPr>
              <p:nvPr/>
            </p:nvSpPr>
            <p:spPr bwMode="auto">
              <a:xfrm>
                <a:off x="227899" y="1653608"/>
                <a:ext cx="326834" cy="51621"/>
              </a:xfrm>
              <a:prstGeom prst="rect">
                <a:avLst/>
              </a:pr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623540" y="190991"/>
                <a:ext cx="223625" cy="585046"/>
              </a:xfrm>
              <a:prstGeom prst="rect">
                <a:avLst/>
              </a:pr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417118" y="1713"/>
                <a:ext cx="344037" cy="137658"/>
              </a:xfrm>
              <a:custGeom>
                <a:avLst/>
                <a:gdLst>
                  <a:gd name="T0" fmla="*/ 103211 w 20"/>
                  <a:gd name="T1" fmla="*/ 120451 h 8"/>
                  <a:gd name="T2" fmla="*/ 206422 w 20"/>
                  <a:gd name="T3" fmla="*/ 103244 h 8"/>
                  <a:gd name="T4" fmla="*/ 258028 w 20"/>
                  <a:gd name="T5" fmla="*/ 68829 h 8"/>
                  <a:gd name="T6" fmla="*/ 309633 w 20"/>
                  <a:gd name="T7" fmla="*/ 137658 h 8"/>
                  <a:gd name="T8" fmla="*/ 344037 w 20"/>
                  <a:gd name="T9" fmla="*/ 137658 h 8"/>
                  <a:gd name="T10" fmla="*/ 275230 w 20"/>
                  <a:gd name="T11" fmla="*/ 34415 h 8"/>
                  <a:gd name="T12" fmla="*/ 172019 w 20"/>
                  <a:gd name="T13" fmla="*/ 68829 h 8"/>
                  <a:gd name="T14" fmla="*/ 120413 w 20"/>
                  <a:gd name="T15" fmla="*/ 86036 h 8"/>
                  <a:gd name="T16" fmla="*/ 34404 w 20"/>
                  <a:gd name="T17" fmla="*/ 0 h 8"/>
                  <a:gd name="T18" fmla="*/ 0 w 20"/>
                  <a:gd name="T19" fmla="*/ 17207 h 8"/>
                  <a:gd name="T20" fmla="*/ 103211 w 20"/>
                  <a:gd name="T21" fmla="*/ 120451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6" y="7"/>
                    </a:moveTo>
                    <a:cubicBezTo>
                      <a:pt x="8" y="8"/>
                      <a:pt x="10" y="7"/>
                      <a:pt x="12" y="6"/>
                    </a:cubicBezTo>
                    <a:cubicBezTo>
                      <a:pt x="13" y="5"/>
                      <a:pt x="14" y="4"/>
                      <a:pt x="15" y="4"/>
                    </a:cubicBezTo>
                    <a:cubicBezTo>
                      <a:pt x="16" y="5"/>
                      <a:pt x="17" y="7"/>
                      <a:pt x="18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7"/>
                      <a:pt x="19" y="3"/>
                      <a:pt x="16" y="2"/>
                    </a:cubicBezTo>
                    <a:cubicBezTo>
                      <a:pt x="14" y="1"/>
                      <a:pt x="12" y="2"/>
                      <a:pt x="10" y="4"/>
                    </a:cubicBezTo>
                    <a:cubicBezTo>
                      <a:pt x="9" y="5"/>
                      <a:pt x="8" y="5"/>
                      <a:pt x="7" y="5"/>
                    </a:cubicBezTo>
                    <a:cubicBezTo>
                      <a:pt x="5" y="4"/>
                      <a:pt x="3" y="1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6"/>
                      <a:pt x="6" y="7"/>
                    </a:cubicBez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Rectangle 31"/>
              <p:cNvSpPr>
                <a:spLocks noChangeArrowheads="1"/>
              </p:cNvSpPr>
              <p:nvPr/>
            </p:nvSpPr>
            <p:spPr bwMode="auto">
              <a:xfrm>
                <a:off x="1480194" y="190991"/>
                <a:ext cx="223623" cy="585046"/>
              </a:xfrm>
              <a:prstGeom prst="rect">
                <a:avLst/>
              </a:pr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hangingPunct="1"/>
                <a:endParaRPr lang="zh-CN" altLang="en-US" sz="160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37" name="Freeform 33"/>
              <p:cNvSpPr/>
              <p:nvPr/>
            </p:nvSpPr>
            <p:spPr bwMode="auto">
              <a:xfrm>
                <a:off x="1308175" y="1713"/>
                <a:ext cx="344037" cy="137658"/>
              </a:xfrm>
              <a:custGeom>
                <a:avLst/>
                <a:gdLst>
                  <a:gd name="T0" fmla="*/ 103211 w 20"/>
                  <a:gd name="T1" fmla="*/ 120451 h 8"/>
                  <a:gd name="T2" fmla="*/ 206422 w 20"/>
                  <a:gd name="T3" fmla="*/ 103244 h 8"/>
                  <a:gd name="T4" fmla="*/ 258028 w 20"/>
                  <a:gd name="T5" fmla="*/ 68829 h 8"/>
                  <a:gd name="T6" fmla="*/ 309633 w 20"/>
                  <a:gd name="T7" fmla="*/ 137658 h 8"/>
                  <a:gd name="T8" fmla="*/ 344037 w 20"/>
                  <a:gd name="T9" fmla="*/ 137658 h 8"/>
                  <a:gd name="T10" fmla="*/ 275230 w 20"/>
                  <a:gd name="T11" fmla="*/ 34415 h 8"/>
                  <a:gd name="T12" fmla="*/ 172019 w 20"/>
                  <a:gd name="T13" fmla="*/ 68829 h 8"/>
                  <a:gd name="T14" fmla="*/ 120413 w 20"/>
                  <a:gd name="T15" fmla="*/ 86036 h 8"/>
                  <a:gd name="T16" fmla="*/ 34404 w 20"/>
                  <a:gd name="T17" fmla="*/ 0 h 8"/>
                  <a:gd name="T18" fmla="*/ 0 w 20"/>
                  <a:gd name="T19" fmla="*/ 17207 h 8"/>
                  <a:gd name="T20" fmla="*/ 103211 w 20"/>
                  <a:gd name="T21" fmla="*/ 120451 h 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20" h="8">
                    <a:moveTo>
                      <a:pt x="6" y="7"/>
                    </a:moveTo>
                    <a:cubicBezTo>
                      <a:pt x="8" y="8"/>
                      <a:pt x="10" y="7"/>
                      <a:pt x="12" y="6"/>
                    </a:cubicBezTo>
                    <a:cubicBezTo>
                      <a:pt x="13" y="5"/>
                      <a:pt x="14" y="4"/>
                      <a:pt x="15" y="4"/>
                    </a:cubicBezTo>
                    <a:cubicBezTo>
                      <a:pt x="16" y="5"/>
                      <a:pt x="18" y="7"/>
                      <a:pt x="18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20" y="7"/>
                      <a:pt x="19" y="3"/>
                      <a:pt x="16" y="2"/>
                    </a:cubicBezTo>
                    <a:cubicBezTo>
                      <a:pt x="14" y="1"/>
                      <a:pt x="12" y="2"/>
                      <a:pt x="10" y="4"/>
                    </a:cubicBezTo>
                    <a:cubicBezTo>
                      <a:pt x="9" y="5"/>
                      <a:pt x="8" y="5"/>
                      <a:pt x="7" y="5"/>
                    </a:cubicBezTo>
                    <a:cubicBezTo>
                      <a:pt x="5" y="4"/>
                      <a:pt x="3" y="1"/>
                      <a:pt x="2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6"/>
                      <a:pt x="6" y="7"/>
                    </a:cubicBezTo>
                    <a:close/>
                  </a:path>
                </a:pathLst>
              </a:custGeom>
              <a:solidFill>
                <a:srgbClr val="FBF7E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8" name="文本框 24"/>
          <p:cNvSpPr txBox="1">
            <a:spLocks noChangeArrowheads="1"/>
          </p:cNvSpPr>
          <p:nvPr/>
        </p:nvSpPr>
        <p:spPr bwMode="auto">
          <a:xfrm>
            <a:off x="8324850" y="4737100"/>
            <a:ext cx="27781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</a:rPr>
              <a:t>杨柳枯了，有再青的时候；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等腰三角形 22"/>
          <p:cNvSpPr>
            <a:spLocks noChangeArrowheads="1"/>
          </p:cNvSpPr>
          <p:nvPr/>
        </p:nvSpPr>
        <p:spPr bwMode="auto">
          <a:xfrm flipV="1">
            <a:off x="9510713" y="3830638"/>
            <a:ext cx="279400" cy="239712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1" hangingPunct="1"/>
            <a:endParaRPr lang="zh-CN" altLang="en-US" sz="16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40" name="椭圆 92"/>
          <p:cNvSpPr>
            <a:spLocks noChangeArrowheads="1"/>
          </p:cNvSpPr>
          <p:nvPr/>
        </p:nvSpPr>
        <p:spPr bwMode="auto">
          <a:xfrm>
            <a:off x="8883650" y="2082800"/>
            <a:ext cx="1479550" cy="1477963"/>
          </a:xfrm>
          <a:prstGeom prst="ellipse">
            <a:avLst/>
          </a:prstGeom>
          <a:noFill/>
          <a:ln w="25400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 eaLnBrk="1" hangingPunct="1"/>
            <a:endParaRPr lang="zh-CN" altLang="en-US" sz="160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pic>
        <p:nvPicPr>
          <p:cNvPr id="41" name="Group 3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7650" y="2262188"/>
            <a:ext cx="1023938" cy="93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文本框 102"/>
          <p:cNvSpPr txBox="1">
            <a:spLocks noChangeArrowheads="1"/>
          </p:cNvSpPr>
          <p:nvPr/>
        </p:nvSpPr>
        <p:spPr bwMode="auto">
          <a:xfrm>
            <a:off x="8956675" y="4144963"/>
            <a:ext cx="1863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第三季度</a:t>
            </a:r>
          </a:p>
        </p:txBody>
      </p:sp>
      <p:sp>
        <p:nvSpPr>
          <p:cNvPr id="43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457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nimBg="1" autoUpdateAnimBg="0"/>
      <p:bldP spid="6" grpId="0" autoUpdateAnimBg="0"/>
      <p:bldP spid="19" grpId="0" autoUpdateAnimBg="0"/>
      <p:bldP spid="20" grpId="0" animBg="1" autoUpdateAnimBg="0"/>
      <p:bldP spid="21" grpId="0" autoUpdateAnimBg="0"/>
      <p:bldP spid="38" grpId="0" autoUpdateAnimBg="0"/>
      <p:bldP spid="39" grpId="0" animBg="1" autoUpdateAnimBg="0"/>
      <p:bldP spid="40" grpId="0" animBg="1" autoUpdateAnimBg="0"/>
      <p:bldP spid="4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8"/>
          <p:cNvGrpSpPr/>
          <p:nvPr/>
        </p:nvGrpSpPr>
        <p:grpSpPr bwMode="auto">
          <a:xfrm>
            <a:off x="4248150" y="1793875"/>
            <a:ext cx="3684588" cy="3776663"/>
            <a:chOff x="0" y="0"/>
            <a:chExt cx="2670367" cy="2737965"/>
          </a:xfrm>
        </p:grpSpPr>
        <p:sp>
          <p:nvSpPr>
            <p:cNvPr id="3" name="对角圆角矩形 16"/>
            <p:cNvSpPr/>
            <p:nvPr/>
          </p:nvSpPr>
          <p:spPr bwMode="auto">
            <a:xfrm>
              <a:off x="0" y="0"/>
              <a:ext cx="1243584" cy="1243584"/>
            </a:xfrm>
            <a:custGeom>
              <a:avLst/>
              <a:gdLst>
                <a:gd name="T0" fmla="*/ 207268 w 1243584"/>
                <a:gd name="T1" fmla="*/ 0 h 1243584"/>
                <a:gd name="T2" fmla="*/ 1243584 w 1243584"/>
                <a:gd name="T3" fmla="*/ 0 h 1243584"/>
                <a:gd name="T4" fmla="*/ 1243584 w 1243584"/>
                <a:gd name="T5" fmla="*/ 1036316 h 1243584"/>
                <a:gd name="T6" fmla="*/ 1036316 w 1243584"/>
                <a:gd name="T7" fmla="*/ 1243584 h 1243584"/>
                <a:gd name="T8" fmla="*/ 0 w 1243584"/>
                <a:gd name="T9" fmla="*/ 1243584 h 1243584"/>
                <a:gd name="T10" fmla="*/ 0 w 1243584"/>
                <a:gd name="T11" fmla="*/ 207268 h 1243584"/>
                <a:gd name="T12" fmla="*/ 207268 w 1243584"/>
                <a:gd name="T13" fmla="*/ 0 h 1243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3584" h="1243584">
                  <a:moveTo>
                    <a:pt x="207268" y="0"/>
                  </a:moveTo>
                  <a:lnTo>
                    <a:pt x="1243584" y="0"/>
                  </a:lnTo>
                  <a:lnTo>
                    <a:pt x="1243584" y="1036316"/>
                  </a:lnTo>
                  <a:cubicBezTo>
                    <a:pt x="1243584" y="1150787"/>
                    <a:pt x="1150787" y="1243584"/>
                    <a:pt x="1036316" y="1243584"/>
                  </a:cubicBezTo>
                  <a:lnTo>
                    <a:pt x="0" y="1243584"/>
                  </a:lnTo>
                  <a:lnTo>
                    <a:pt x="0" y="207268"/>
                  </a:lnTo>
                  <a:cubicBezTo>
                    <a:pt x="0" y="92797"/>
                    <a:pt x="92797" y="0"/>
                    <a:pt x="207268" y="0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" name="对角圆角矩形 17"/>
            <p:cNvSpPr/>
            <p:nvPr/>
          </p:nvSpPr>
          <p:spPr bwMode="auto">
            <a:xfrm rot="-5400000">
              <a:off x="1426783" y="0"/>
              <a:ext cx="1243584" cy="1243584"/>
            </a:xfrm>
            <a:custGeom>
              <a:avLst/>
              <a:gdLst>
                <a:gd name="T0" fmla="*/ 207268 w 1243584"/>
                <a:gd name="T1" fmla="*/ 0 h 1243584"/>
                <a:gd name="T2" fmla="*/ 1243584 w 1243584"/>
                <a:gd name="T3" fmla="*/ 0 h 1243584"/>
                <a:gd name="T4" fmla="*/ 1243584 w 1243584"/>
                <a:gd name="T5" fmla="*/ 1036316 h 1243584"/>
                <a:gd name="T6" fmla="*/ 1036316 w 1243584"/>
                <a:gd name="T7" fmla="*/ 1243584 h 1243584"/>
                <a:gd name="T8" fmla="*/ 0 w 1243584"/>
                <a:gd name="T9" fmla="*/ 1243584 h 1243584"/>
                <a:gd name="T10" fmla="*/ 0 w 1243584"/>
                <a:gd name="T11" fmla="*/ 207268 h 1243584"/>
                <a:gd name="T12" fmla="*/ 207268 w 1243584"/>
                <a:gd name="T13" fmla="*/ 0 h 1243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3584" h="1243584">
                  <a:moveTo>
                    <a:pt x="207268" y="0"/>
                  </a:moveTo>
                  <a:lnTo>
                    <a:pt x="1243584" y="0"/>
                  </a:lnTo>
                  <a:lnTo>
                    <a:pt x="1243584" y="1036316"/>
                  </a:lnTo>
                  <a:cubicBezTo>
                    <a:pt x="1243584" y="1150787"/>
                    <a:pt x="1150787" y="1243584"/>
                    <a:pt x="1036316" y="1243584"/>
                  </a:cubicBezTo>
                  <a:lnTo>
                    <a:pt x="0" y="1243584"/>
                  </a:lnTo>
                  <a:lnTo>
                    <a:pt x="0" y="207268"/>
                  </a:lnTo>
                  <a:cubicBezTo>
                    <a:pt x="0" y="92797"/>
                    <a:pt x="92797" y="0"/>
                    <a:pt x="207268" y="0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" name="对角圆角矩形 18"/>
            <p:cNvSpPr/>
            <p:nvPr/>
          </p:nvSpPr>
          <p:spPr bwMode="auto">
            <a:xfrm rot="-5400000">
              <a:off x="0" y="1494381"/>
              <a:ext cx="1243584" cy="1243584"/>
            </a:xfrm>
            <a:custGeom>
              <a:avLst/>
              <a:gdLst>
                <a:gd name="T0" fmla="*/ 207268 w 1243584"/>
                <a:gd name="T1" fmla="*/ 0 h 1243584"/>
                <a:gd name="T2" fmla="*/ 1243584 w 1243584"/>
                <a:gd name="T3" fmla="*/ 0 h 1243584"/>
                <a:gd name="T4" fmla="*/ 1243584 w 1243584"/>
                <a:gd name="T5" fmla="*/ 1036316 h 1243584"/>
                <a:gd name="T6" fmla="*/ 1036316 w 1243584"/>
                <a:gd name="T7" fmla="*/ 1243584 h 1243584"/>
                <a:gd name="T8" fmla="*/ 0 w 1243584"/>
                <a:gd name="T9" fmla="*/ 1243584 h 1243584"/>
                <a:gd name="T10" fmla="*/ 0 w 1243584"/>
                <a:gd name="T11" fmla="*/ 207268 h 1243584"/>
                <a:gd name="T12" fmla="*/ 207268 w 1243584"/>
                <a:gd name="T13" fmla="*/ 0 h 1243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3584" h="1243584">
                  <a:moveTo>
                    <a:pt x="207268" y="0"/>
                  </a:moveTo>
                  <a:lnTo>
                    <a:pt x="1243584" y="0"/>
                  </a:lnTo>
                  <a:lnTo>
                    <a:pt x="1243584" y="1036316"/>
                  </a:lnTo>
                  <a:cubicBezTo>
                    <a:pt x="1243584" y="1150787"/>
                    <a:pt x="1150787" y="1243584"/>
                    <a:pt x="1036316" y="1243584"/>
                  </a:cubicBezTo>
                  <a:lnTo>
                    <a:pt x="0" y="1243584"/>
                  </a:lnTo>
                  <a:lnTo>
                    <a:pt x="0" y="207268"/>
                  </a:lnTo>
                  <a:cubicBezTo>
                    <a:pt x="0" y="92797"/>
                    <a:pt x="92797" y="0"/>
                    <a:pt x="207268" y="0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" name="对角圆角矩形 19"/>
            <p:cNvSpPr/>
            <p:nvPr/>
          </p:nvSpPr>
          <p:spPr bwMode="auto">
            <a:xfrm>
              <a:off x="1426782" y="1494381"/>
              <a:ext cx="1243584" cy="1243584"/>
            </a:xfrm>
            <a:custGeom>
              <a:avLst/>
              <a:gdLst>
                <a:gd name="T0" fmla="*/ 207268 w 1243584"/>
                <a:gd name="T1" fmla="*/ 0 h 1243584"/>
                <a:gd name="T2" fmla="*/ 1243584 w 1243584"/>
                <a:gd name="T3" fmla="*/ 0 h 1243584"/>
                <a:gd name="T4" fmla="*/ 1243584 w 1243584"/>
                <a:gd name="T5" fmla="*/ 1036316 h 1243584"/>
                <a:gd name="T6" fmla="*/ 1036316 w 1243584"/>
                <a:gd name="T7" fmla="*/ 1243584 h 1243584"/>
                <a:gd name="T8" fmla="*/ 0 w 1243584"/>
                <a:gd name="T9" fmla="*/ 1243584 h 1243584"/>
                <a:gd name="T10" fmla="*/ 0 w 1243584"/>
                <a:gd name="T11" fmla="*/ 207268 h 1243584"/>
                <a:gd name="T12" fmla="*/ 207268 w 1243584"/>
                <a:gd name="T13" fmla="*/ 0 h 1243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3584" h="1243584">
                  <a:moveTo>
                    <a:pt x="207268" y="0"/>
                  </a:moveTo>
                  <a:lnTo>
                    <a:pt x="1243584" y="0"/>
                  </a:lnTo>
                  <a:lnTo>
                    <a:pt x="1243584" y="1036316"/>
                  </a:lnTo>
                  <a:cubicBezTo>
                    <a:pt x="1243584" y="1150787"/>
                    <a:pt x="1150787" y="1243584"/>
                    <a:pt x="1036316" y="1243584"/>
                  </a:cubicBezTo>
                  <a:lnTo>
                    <a:pt x="0" y="1243584"/>
                  </a:lnTo>
                  <a:lnTo>
                    <a:pt x="0" y="207268"/>
                  </a:lnTo>
                  <a:cubicBezTo>
                    <a:pt x="0" y="92797"/>
                    <a:pt x="92797" y="0"/>
                    <a:pt x="207268" y="0"/>
                  </a:cubicBezTo>
                  <a:close/>
                </a:path>
              </a:pathLst>
            </a:custGeom>
            <a:noFill/>
            <a:ln w="38100" cmpd="sng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7" name="文本框 40"/>
          <p:cNvSpPr txBox="1">
            <a:spLocks noChangeArrowheads="1"/>
          </p:cNvSpPr>
          <p:nvPr/>
        </p:nvSpPr>
        <p:spPr bwMode="auto">
          <a:xfrm>
            <a:off x="4460875" y="2903538"/>
            <a:ext cx="1882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副标题</a:t>
            </a:r>
          </a:p>
        </p:txBody>
      </p:sp>
      <p:sp>
        <p:nvSpPr>
          <p:cNvPr id="8" name="文本框 40"/>
          <p:cNvSpPr txBox="1">
            <a:spLocks noChangeArrowheads="1"/>
          </p:cNvSpPr>
          <p:nvPr/>
        </p:nvSpPr>
        <p:spPr bwMode="auto">
          <a:xfrm>
            <a:off x="6496050" y="2903538"/>
            <a:ext cx="1882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副标题</a:t>
            </a:r>
          </a:p>
        </p:txBody>
      </p:sp>
      <p:sp>
        <p:nvSpPr>
          <p:cNvPr id="9" name="文本框 40"/>
          <p:cNvSpPr txBox="1">
            <a:spLocks noChangeArrowheads="1"/>
          </p:cNvSpPr>
          <p:nvPr/>
        </p:nvSpPr>
        <p:spPr bwMode="auto">
          <a:xfrm>
            <a:off x="4460875" y="4949825"/>
            <a:ext cx="1882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副标题</a:t>
            </a:r>
          </a:p>
        </p:txBody>
      </p:sp>
      <p:sp>
        <p:nvSpPr>
          <p:cNvPr id="10" name="文本框 40"/>
          <p:cNvSpPr txBox="1">
            <a:spLocks noChangeArrowheads="1"/>
          </p:cNvSpPr>
          <p:nvPr/>
        </p:nvSpPr>
        <p:spPr bwMode="auto">
          <a:xfrm>
            <a:off x="6496050" y="4949825"/>
            <a:ext cx="18827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副标题</a:t>
            </a:r>
          </a:p>
        </p:txBody>
      </p:sp>
      <p:pic>
        <p:nvPicPr>
          <p:cNvPr id="11" name="Group 3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8" y="2097088"/>
            <a:ext cx="901700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Group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2114550"/>
            <a:ext cx="7921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oup 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4224338"/>
            <a:ext cx="762000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reeform 58"/>
          <p:cNvSpPr>
            <a:spLocks noEditPoints="1"/>
          </p:cNvSpPr>
          <p:nvPr/>
        </p:nvSpPr>
        <p:spPr bwMode="auto">
          <a:xfrm>
            <a:off x="6715125" y="4060825"/>
            <a:ext cx="746125" cy="835025"/>
          </a:xfrm>
          <a:custGeom>
            <a:avLst/>
            <a:gdLst>
              <a:gd name="T0" fmla="*/ 114203 w 98"/>
              <a:gd name="T1" fmla="*/ 417513 h 110"/>
              <a:gd name="T2" fmla="*/ 190338 w 98"/>
              <a:gd name="T3" fmla="*/ 273281 h 110"/>
              <a:gd name="T4" fmla="*/ 83749 w 98"/>
              <a:gd name="T5" fmla="*/ 182187 h 110"/>
              <a:gd name="T6" fmla="*/ 7614 w 98"/>
              <a:gd name="T7" fmla="*/ 288463 h 110"/>
              <a:gd name="T8" fmla="*/ 114203 w 98"/>
              <a:gd name="T9" fmla="*/ 417513 h 110"/>
              <a:gd name="T10" fmla="*/ 205565 w 98"/>
              <a:gd name="T11" fmla="*/ 599700 h 110"/>
              <a:gd name="T12" fmla="*/ 205565 w 98"/>
              <a:gd name="T13" fmla="*/ 637655 h 110"/>
              <a:gd name="T14" fmla="*/ 243633 w 98"/>
              <a:gd name="T15" fmla="*/ 675611 h 110"/>
              <a:gd name="T16" fmla="*/ 289314 w 98"/>
              <a:gd name="T17" fmla="*/ 675611 h 110"/>
              <a:gd name="T18" fmla="*/ 289314 w 98"/>
              <a:gd name="T19" fmla="*/ 569335 h 110"/>
              <a:gd name="T20" fmla="*/ 243633 w 98"/>
              <a:gd name="T21" fmla="*/ 569335 h 110"/>
              <a:gd name="T22" fmla="*/ 205565 w 98"/>
              <a:gd name="T23" fmla="*/ 599700 h 110"/>
              <a:gd name="T24" fmla="*/ 274087 w 98"/>
              <a:gd name="T25" fmla="*/ 250508 h 110"/>
              <a:gd name="T26" fmla="*/ 365449 w 98"/>
              <a:gd name="T27" fmla="*/ 121458 h 110"/>
              <a:gd name="T28" fmla="*/ 274087 w 98"/>
              <a:gd name="T29" fmla="*/ 0 h 110"/>
              <a:gd name="T30" fmla="*/ 190338 w 98"/>
              <a:gd name="T31" fmla="*/ 121458 h 110"/>
              <a:gd name="T32" fmla="*/ 274087 w 98"/>
              <a:gd name="T33" fmla="*/ 250508 h 110"/>
              <a:gd name="T34" fmla="*/ 479652 w 98"/>
              <a:gd name="T35" fmla="*/ 258099 h 110"/>
              <a:gd name="T36" fmla="*/ 593855 w 98"/>
              <a:gd name="T37" fmla="*/ 144232 h 110"/>
              <a:gd name="T38" fmla="*/ 517719 w 98"/>
              <a:gd name="T39" fmla="*/ 22773 h 110"/>
              <a:gd name="T40" fmla="*/ 411130 w 98"/>
              <a:gd name="T41" fmla="*/ 129049 h 110"/>
              <a:gd name="T42" fmla="*/ 479652 w 98"/>
              <a:gd name="T43" fmla="*/ 258099 h 110"/>
              <a:gd name="T44" fmla="*/ 639536 w 98"/>
              <a:gd name="T45" fmla="*/ 554153 h 110"/>
              <a:gd name="T46" fmla="*/ 479652 w 98"/>
              <a:gd name="T47" fmla="*/ 394739 h 110"/>
              <a:gd name="T48" fmla="*/ 258860 w 98"/>
              <a:gd name="T49" fmla="*/ 387148 h 110"/>
              <a:gd name="T50" fmla="*/ 152270 w 98"/>
              <a:gd name="T51" fmla="*/ 501015 h 110"/>
              <a:gd name="T52" fmla="*/ 60908 w 98"/>
              <a:gd name="T53" fmla="*/ 675611 h 110"/>
              <a:gd name="T54" fmla="*/ 167497 w 98"/>
              <a:gd name="T55" fmla="*/ 781887 h 110"/>
              <a:gd name="T56" fmla="*/ 304541 w 98"/>
              <a:gd name="T57" fmla="*/ 774296 h 110"/>
              <a:gd name="T58" fmla="*/ 441584 w 98"/>
              <a:gd name="T59" fmla="*/ 774296 h 110"/>
              <a:gd name="T60" fmla="*/ 662376 w 98"/>
              <a:gd name="T61" fmla="*/ 721158 h 110"/>
              <a:gd name="T62" fmla="*/ 639536 w 98"/>
              <a:gd name="T63" fmla="*/ 554153 h 110"/>
              <a:gd name="T64" fmla="*/ 342608 w 98"/>
              <a:gd name="T65" fmla="*/ 721158 h 110"/>
              <a:gd name="T66" fmla="*/ 228406 w 98"/>
              <a:gd name="T67" fmla="*/ 721158 h 110"/>
              <a:gd name="T68" fmla="*/ 159884 w 98"/>
              <a:gd name="T69" fmla="*/ 675611 h 110"/>
              <a:gd name="T70" fmla="*/ 152270 w 98"/>
              <a:gd name="T71" fmla="*/ 592109 h 110"/>
              <a:gd name="T72" fmla="*/ 228406 w 98"/>
              <a:gd name="T73" fmla="*/ 523788 h 110"/>
              <a:gd name="T74" fmla="*/ 289314 w 98"/>
              <a:gd name="T75" fmla="*/ 523788 h 110"/>
              <a:gd name="T76" fmla="*/ 289314 w 98"/>
              <a:gd name="T77" fmla="*/ 447877 h 110"/>
              <a:gd name="T78" fmla="*/ 342608 w 98"/>
              <a:gd name="T79" fmla="*/ 447877 h 110"/>
              <a:gd name="T80" fmla="*/ 342608 w 98"/>
              <a:gd name="T81" fmla="*/ 721158 h 110"/>
              <a:gd name="T82" fmla="*/ 548173 w 98"/>
              <a:gd name="T83" fmla="*/ 721158 h 110"/>
              <a:gd name="T84" fmla="*/ 418744 w 98"/>
              <a:gd name="T85" fmla="*/ 721158 h 110"/>
              <a:gd name="T86" fmla="*/ 365449 w 98"/>
              <a:gd name="T87" fmla="*/ 675611 h 110"/>
              <a:gd name="T88" fmla="*/ 365449 w 98"/>
              <a:gd name="T89" fmla="*/ 531380 h 110"/>
              <a:gd name="T90" fmla="*/ 418744 w 98"/>
              <a:gd name="T91" fmla="*/ 531380 h 110"/>
              <a:gd name="T92" fmla="*/ 418744 w 98"/>
              <a:gd name="T93" fmla="*/ 652838 h 110"/>
              <a:gd name="T94" fmla="*/ 441584 w 98"/>
              <a:gd name="T95" fmla="*/ 675611 h 110"/>
              <a:gd name="T96" fmla="*/ 494879 w 98"/>
              <a:gd name="T97" fmla="*/ 675611 h 110"/>
              <a:gd name="T98" fmla="*/ 494879 w 98"/>
              <a:gd name="T99" fmla="*/ 531380 h 110"/>
              <a:gd name="T100" fmla="*/ 548173 w 98"/>
              <a:gd name="T101" fmla="*/ 531380 h 110"/>
              <a:gd name="T102" fmla="*/ 548173 w 98"/>
              <a:gd name="T103" fmla="*/ 721158 h 110"/>
              <a:gd name="T104" fmla="*/ 730898 w 98"/>
              <a:gd name="T105" fmla="*/ 341601 h 110"/>
              <a:gd name="T106" fmla="*/ 639536 w 98"/>
              <a:gd name="T107" fmla="*/ 242916 h 110"/>
              <a:gd name="T108" fmla="*/ 548173 w 98"/>
              <a:gd name="T109" fmla="*/ 364375 h 110"/>
              <a:gd name="T110" fmla="*/ 647149 w 98"/>
              <a:gd name="T111" fmla="*/ 470650 h 110"/>
              <a:gd name="T112" fmla="*/ 730898 w 98"/>
              <a:gd name="T113" fmla="*/ 341601 h 11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98" h="110">
                <a:moveTo>
                  <a:pt x="15" y="55"/>
                </a:moveTo>
                <a:cubicBezTo>
                  <a:pt x="27" y="53"/>
                  <a:pt x="25" y="39"/>
                  <a:pt x="25" y="36"/>
                </a:cubicBezTo>
                <a:cubicBezTo>
                  <a:pt x="24" y="32"/>
                  <a:pt x="19" y="24"/>
                  <a:pt x="11" y="24"/>
                </a:cubicBezTo>
                <a:cubicBezTo>
                  <a:pt x="2" y="25"/>
                  <a:pt x="1" y="38"/>
                  <a:pt x="1" y="38"/>
                </a:cubicBezTo>
                <a:cubicBezTo>
                  <a:pt x="0" y="45"/>
                  <a:pt x="4" y="58"/>
                  <a:pt x="15" y="55"/>
                </a:cubicBezTo>
                <a:close/>
                <a:moveTo>
                  <a:pt x="27" y="79"/>
                </a:moveTo>
                <a:cubicBezTo>
                  <a:pt x="27" y="80"/>
                  <a:pt x="26" y="82"/>
                  <a:pt x="27" y="84"/>
                </a:cubicBezTo>
                <a:cubicBezTo>
                  <a:pt x="28" y="89"/>
                  <a:pt x="32" y="89"/>
                  <a:pt x="32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75"/>
                  <a:pt x="38" y="75"/>
                  <a:pt x="38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29" y="76"/>
                  <a:pt x="28" y="78"/>
                  <a:pt x="27" y="79"/>
                </a:cubicBezTo>
                <a:close/>
                <a:moveTo>
                  <a:pt x="36" y="33"/>
                </a:moveTo>
                <a:cubicBezTo>
                  <a:pt x="42" y="33"/>
                  <a:pt x="48" y="25"/>
                  <a:pt x="48" y="16"/>
                </a:cubicBezTo>
                <a:cubicBezTo>
                  <a:pt x="48" y="8"/>
                  <a:pt x="42" y="0"/>
                  <a:pt x="36" y="0"/>
                </a:cubicBezTo>
                <a:cubicBezTo>
                  <a:pt x="30" y="0"/>
                  <a:pt x="25" y="8"/>
                  <a:pt x="25" y="16"/>
                </a:cubicBezTo>
                <a:cubicBezTo>
                  <a:pt x="25" y="25"/>
                  <a:pt x="30" y="33"/>
                  <a:pt x="36" y="33"/>
                </a:cubicBezTo>
                <a:close/>
                <a:moveTo>
                  <a:pt x="63" y="34"/>
                </a:moveTo>
                <a:cubicBezTo>
                  <a:pt x="71" y="35"/>
                  <a:pt x="77" y="26"/>
                  <a:pt x="78" y="19"/>
                </a:cubicBezTo>
                <a:cubicBezTo>
                  <a:pt x="79" y="12"/>
                  <a:pt x="74" y="4"/>
                  <a:pt x="68" y="3"/>
                </a:cubicBezTo>
                <a:cubicBezTo>
                  <a:pt x="62" y="2"/>
                  <a:pt x="54" y="11"/>
                  <a:pt x="54" y="17"/>
                </a:cubicBezTo>
                <a:cubicBezTo>
                  <a:pt x="53" y="25"/>
                  <a:pt x="55" y="32"/>
                  <a:pt x="63" y="34"/>
                </a:cubicBezTo>
                <a:close/>
                <a:moveTo>
                  <a:pt x="84" y="73"/>
                </a:moveTo>
                <a:cubicBezTo>
                  <a:pt x="84" y="73"/>
                  <a:pt x="71" y="63"/>
                  <a:pt x="63" y="52"/>
                </a:cubicBezTo>
                <a:cubicBezTo>
                  <a:pt x="53" y="37"/>
                  <a:pt x="38" y="43"/>
                  <a:pt x="34" y="51"/>
                </a:cubicBezTo>
                <a:cubicBezTo>
                  <a:pt x="29" y="59"/>
                  <a:pt x="21" y="64"/>
                  <a:pt x="20" y="66"/>
                </a:cubicBezTo>
                <a:cubicBezTo>
                  <a:pt x="19" y="67"/>
                  <a:pt x="4" y="75"/>
                  <a:pt x="8" y="89"/>
                </a:cubicBezTo>
                <a:cubicBezTo>
                  <a:pt x="11" y="103"/>
                  <a:pt x="22" y="103"/>
                  <a:pt x="22" y="103"/>
                </a:cubicBezTo>
                <a:cubicBezTo>
                  <a:pt x="22" y="103"/>
                  <a:pt x="31" y="104"/>
                  <a:pt x="40" y="102"/>
                </a:cubicBezTo>
                <a:cubicBezTo>
                  <a:pt x="50" y="100"/>
                  <a:pt x="58" y="102"/>
                  <a:pt x="58" y="102"/>
                </a:cubicBezTo>
                <a:cubicBezTo>
                  <a:pt x="58" y="102"/>
                  <a:pt x="81" y="110"/>
                  <a:pt x="87" y="95"/>
                </a:cubicBezTo>
                <a:cubicBezTo>
                  <a:pt x="93" y="81"/>
                  <a:pt x="84" y="73"/>
                  <a:pt x="84" y="73"/>
                </a:cubicBezTo>
                <a:close/>
                <a:moveTo>
                  <a:pt x="45" y="95"/>
                </a:moveTo>
                <a:cubicBezTo>
                  <a:pt x="30" y="95"/>
                  <a:pt x="30" y="95"/>
                  <a:pt x="30" y="95"/>
                </a:cubicBezTo>
                <a:cubicBezTo>
                  <a:pt x="24" y="94"/>
                  <a:pt x="21" y="89"/>
                  <a:pt x="21" y="89"/>
                </a:cubicBezTo>
                <a:cubicBezTo>
                  <a:pt x="21" y="88"/>
                  <a:pt x="19" y="84"/>
                  <a:pt x="20" y="78"/>
                </a:cubicBezTo>
                <a:cubicBezTo>
                  <a:pt x="23" y="70"/>
                  <a:pt x="30" y="69"/>
                  <a:pt x="30" y="69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59"/>
                  <a:pt x="38" y="59"/>
                  <a:pt x="38" y="59"/>
                </a:cubicBezTo>
                <a:cubicBezTo>
                  <a:pt x="45" y="59"/>
                  <a:pt x="45" y="59"/>
                  <a:pt x="45" y="59"/>
                </a:cubicBezTo>
                <a:lnTo>
                  <a:pt x="45" y="95"/>
                </a:lnTo>
                <a:close/>
                <a:moveTo>
                  <a:pt x="72" y="95"/>
                </a:moveTo>
                <a:cubicBezTo>
                  <a:pt x="55" y="95"/>
                  <a:pt x="55" y="95"/>
                  <a:pt x="55" y="95"/>
                </a:cubicBezTo>
                <a:cubicBezTo>
                  <a:pt x="49" y="93"/>
                  <a:pt x="48" y="89"/>
                  <a:pt x="48" y="89"/>
                </a:cubicBezTo>
                <a:cubicBezTo>
                  <a:pt x="48" y="70"/>
                  <a:pt x="48" y="70"/>
                  <a:pt x="48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8" y="89"/>
                  <a:pt x="58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65" y="70"/>
                  <a:pt x="65" y="70"/>
                  <a:pt x="65" y="70"/>
                </a:cubicBezTo>
                <a:cubicBezTo>
                  <a:pt x="72" y="70"/>
                  <a:pt x="72" y="70"/>
                  <a:pt x="72" y="70"/>
                </a:cubicBezTo>
                <a:lnTo>
                  <a:pt x="72" y="95"/>
                </a:lnTo>
                <a:close/>
                <a:moveTo>
                  <a:pt x="96" y="45"/>
                </a:moveTo>
                <a:cubicBezTo>
                  <a:pt x="96" y="42"/>
                  <a:pt x="94" y="32"/>
                  <a:pt x="84" y="32"/>
                </a:cubicBezTo>
                <a:cubicBezTo>
                  <a:pt x="74" y="32"/>
                  <a:pt x="72" y="41"/>
                  <a:pt x="72" y="48"/>
                </a:cubicBezTo>
                <a:cubicBezTo>
                  <a:pt x="72" y="54"/>
                  <a:pt x="73" y="62"/>
                  <a:pt x="85" y="62"/>
                </a:cubicBezTo>
                <a:cubicBezTo>
                  <a:pt x="98" y="62"/>
                  <a:pt x="96" y="48"/>
                  <a:pt x="9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63"/>
          <p:cNvSpPr txBox="1">
            <a:spLocks noChangeArrowheads="1"/>
          </p:cNvSpPr>
          <p:nvPr/>
        </p:nvSpPr>
        <p:spPr bwMode="auto">
          <a:xfrm>
            <a:off x="8110538" y="1689100"/>
            <a:ext cx="2760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6" name="文本框 63"/>
          <p:cNvSpPr txBox="1">
            <a:spLocks noChangeArrowheads="1"/>
          </p:cNvSpPr>
          <p:nvPr/>
        </p:nvSpPr>
        <p:spPr bwMode="auto">
          <a:xfrm>
            <a:off x="8110538" y="3825875"/>
            <a:ext cx="2760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7" name="文本框 63"/>
          <p:cNvSpPr txBox="1">
            <a:spLocks noChangeArrowheads="1"/>
          </p:cNvSpPr>
          <p:nvPr/>
        </p:nvSpPr>
        <p:spPr bwMode="auto">
          <a:xfrm>
            <a:off x="1417638" y="1689100"/>
            <a:ext cx="2760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8" name="文本框 63"/>
          <p:cNvSpPr txBox="1">
            <a:spLocks noChangeArrowheads="1"/>
          </p:cNvSpPr>
          <p:nvPr/>
        </p:nvSpPr>
        <p:spPr bwMode="auto">
          <a:xfrm>
            <a:off x="1417638" y="3825875"/>
            <a:ext cx="27606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燕子去了，有再来的时候；</a:t>
            </a:r>
            <a:endParaRPr lang="en-US" altLang="zh-CN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杨柳枯了，有再青的时候；</a:t>
            </a:r>
            <a:r>
              <a:rPr lang="en-US" altLang="zh-CN" dirty="0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rPr>
              <a:t> </a:t>
            </a:r>
            <a:endParaRPr lang="zh-CN" altLang="en-US" dirty="0">
              <a:solidFill>
                <a:schemeClr val="bg1"/>
              </a:solidFill>
              <a:latin typeface="方正兰亭黑简体" panose="02000000000000000000" pitchFamily="2" charset="-122"/>
              <a:ea typeface="方正兰亭黑简体" panose="02000000000000000000" pitchFamily="2" charset="-122"/>
            </a:endParaRPr>
          </a:p>
        </p:txBody>
      </p:sp>
      <p:sp>
        <p:nvSpPr>
          <p:cNvPr id="19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44632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  <p:bldP spid="10" grpId="0" autoUpdateAnimBg="0"/>
      <p:bldP spid="14" grpId="0" animBg="1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组合 4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5038" y="4432300"/>
            <a:ext cx="1255712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组合 4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0" y="4419600"/>
            <a:ext cx="1260475" cy="25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组合 46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900" y="2152650"/>
            <a:ext cx="1262063" cy="24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组合 3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2060575"/>
            <a:ext cx="1333500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椭圆 50"/>
          <p:cNvSpPr>
            <a:spLocks noChangeArrowheads="1"/>
          </p:cNvSpPr>
          <p:nvPr/>
        </p:nvSpPr>
        <p:spPr bwMode="auto">
          <a:xfrm>
            <a:off x="3386138" y="4600575"/>
            <a:ext cx="109537" cy="1079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椭圆 51"/>
          <p:cNvSpPr>
            <a:spLocks noChangeArrowheads="1"/>
          </p:cNvSpPr>
          <p:nvPr/>
        </p:nvSpPr>
        <p:spPr bwMode="auto">
          <a:xfrm>
            <a:off x="8526463" y="4600575"/>
            <a:ext cx="122237" cy="1238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椭圆 52"/>
          <p:cNvSpPr>
            <a:spLocks noChangeArrowheads="1"/>
          </p:cNvSpPr>
          <p:nvPr/>
        </p:nvSpPr>
        <p:spPr bwMode="auto">
          <a:xfrm>
            <a:off x="8526463" y="2097088"/>
            <a:ext cx="114300" cy="11588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</a:ln>
        </p:spPr>
        <p:txBody>
          <a:bodyPr anchor="ctr"/>
          <a:lstStyle/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9" name="组合 37"/>
          <p:cNvGrpSpPr/>
          <p:nvPr/>
        </p:nvGrpSpPr>
        <p:grpSpPr bwMode="auto">
          <a:xfrm>
            <a:off x="1042988" y="1254125"/>
            <a:ext cx="2625725" cy="2264768"/>
            <a:chOff x="0" y="0"/>
            <a:chExt cx="2625183" cy="2263818"/>
          </a:xfrm>
        </p:grpSpPr>
        <p:sp>
          <p:nvSpPr>
            <p:cNvPr id="10" name="文本框 56"/>
            <p:cNvSpPr txBox="1">
              <a:spLocks noChangeArrowheads="1"/>
            </p:cNvSpPr>
            <p:nvPr/>
          </p:nvSpPr>
          <p:spPr bwMode="auto">
            <a:xfrm>
              <a:off x="0" y="1340875"/>
              <a:ext cx="2625183" cy="9229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燕子去了，有再来的时候；杨柳枯了，有再青的时候；</a:t>
              </a:r>
            </a:p>
          </p:txBody>
        </p:sp>
        <p:sp>
          <p:nvSpPr>
            <p:cNvPr id="11" name="文本框 13"/>
            <p:cNvSpPr txBox="1">
              <a:spLocks noChangeArrowheads="1"/>
            </p:cNvSpPr>
            <p:nvPr/>
          </p:nvSpPr>
          <p:spPr bwMode="auto">
            <a:xfrm>
              <a:off x="628520" y="0"/>
              <a:ext cx="1284022" cy="831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rice</a:t>
              </a:r>
              <a:endParaRPr lang="zh-CN" altLang="en-US" sz="48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12" name="组合 8"/>
            <p:cNvGrpSpPr/>
            <p:nvPr/>
          </p:nvGrpSpPr>
          <p:grpSpPr bwMode="auto">
            <a:xfrm>
              <a:off x="764992" y="730823"/>
              <a:ext cx="1047498" cy="523038"/>
              <a:chOff x="0" y="0"/>
              <a:chExt cx="1047498" cy="523038"/>
            </a:xfrm>
          </p:grpSpPr>
          <p:sp>
            <p:nvSpPr>
              <p:cNvPr id="14" name="圆角矩形 1"/>
              <p:cNvSpPr>
                <a:spLocks noChangeArrowheads="1"/>
              </p:cNvSpPr>
              <p:nvPr/>
            </p:nvSpPr>
            <p:spPr bwMode="auto">
              <a:xfrm>
                <a:off x="25" y="18162"/>
                <a:ext cx="1047534" cy="46970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15" name="文本框 2"/>
              <p:cNvSpPr txBox="1">
                <a:spLocks noChangeArrowheads="1"/>
              </p:cNvSpPr>
              <p:nvPr/>
            </p:nvSpPr>
            <p:spPr bwMode="auto">
              <a:xfrm>
                <a:off x="55576" y="708"/>
                <a:ext cx="909450" cy="5220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bg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价格</a:t>
                </a:r>
              </a:p>
            </p:txBody>
          </p:sp>
        </p:grpSp>
        <p:sp>
          <p:nvSpPr>
            <p:cNvPr id="13" name="矩形 22"/>
            <p:cNvSpPr>
              <a:spLocks noChangeArrowheads="1"/>
            </p:cNvSpPr>
            <p:nvPr/>
          </p:nvSpPr>
          <p:spPr bwMode="auto">
            <a:xfrm>
              <a:off x="0" y="19042"/>
              <a:ext cx="693594" cy="1445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8800" b="1">
                  <a:solidFill>
                    <a:schemeClr val="bg1"/>
                  </a:solidFill>
                  <a:latin typeface="Agency FB" panose="020B0503020202020204" pitchFamily="34" charset="0"/>
                  <a:ea typeface="方正兰亭黑简体" panose="02000000000000000000" pitchFamily="2" charset="-122"/>
                </a:rPr>
                <a:t>P</a:t>
              </a:r>
              <a:endParaRPr lang="zh-CN" altLang="en-US" sz="1600">
                <a:solidFill>
                  <a:schemeClr val="bg1"/>
                </a:solidFill>
                <a:latin typeface="Agency FB" panose="020B0503020202020204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6" name="组合 37"/>
          <p:cNvGrpSpPr/>
          <p:nvPr/>
        </p:nvGrpSpPr>
        <p:grpSpPr bwMode="auto">
          <a:xfrm>
            <a:off x="8704263" y="1195388"/>
            <a:ext cx="2670175" cy="2323505"/>
            <a:chOff x="0" y="0"/>
            <a:chExt cx="2669935" cy="2323715"/>
          </a:xfrm>
        </p:grpSpPr>
        <p:sp>
          <p:nvSpPr>
            <p:cNvPr id="17" name="文本框 56"/>
            <p:cNvSpPr txBox="1">
              <a:spLocks noChangeArrowheads="1"/>
            </p:cNvSpPr>
            <p:nvPr/>
          </p:nvSpPr>
          <p:spPr bwMode="auto">
            <a:xfrm>
              <a:off x="44446" y="1400302"/>
              <a:ext cx="2625489" cy="92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燕子去了，有再来的时候；杨柳枯了，有再青的时候；</a:t>
              </a:r>
            </a:p>
          </p:txBody>
        </p:sp>
        <p:sp>
          <p:nvSpPr>
            <p:cNvPr id="18" name="文本框 13"/>
            <p:cNvSpPr txBox="1">
              <a:spLocks noChangeArrowheads="1"/>
            </p:cNvSpPr>
            <p:nvPr/>
          </p:nvSpPr>
          <p:spPr bwMode="auto">
            <a:xfrm>
              <a:off x="631768" y="60330"/>
              <a:ext cx="1423859" cy="830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8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lace</a:t>
              </a:r>
              <a:endParaRPr lang="zh-CN" altLang="en-US" sz="48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19" name="组合 8"/>
            <p:cNvGrpSpPr/>
            <p:nvPr/>
          </p:nvGrpSpPr>
          <p:grpSpPr bwMode="auto">
            <a:xfrm>
              <a:off x="766860" y="790579"/>
              <a:ext cx="1047498" cy="523038"/>
              <a:chOff x="0" y="0"/>
              <a:chExt cx="1047498" cy="523038"/>
            </a:xfrm>
          </p:grpSpPr>
          <p:sp>
            <p:nvSpPr>
              <p:cNvPr id="21" name="圆角矩形 1"/>
              <p:cNvSpPr>
                <a:spLocks noChangeArrowheads="1"/>
              </p:cNvSpPr>
              <p:nvPr/>
            </p:nvSpPr>
            <p:spPr bwMode="auto">
              <a:xfrm>
                <a:off x="-167" y="17531"/>
                <a:ext cx="1047656" cy="469942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2" name="文本框 2"/>
              <p:cNvSpPr txBox="1">
                <a:spLocks noChangeArrowheads="1"/>
              </p:cNvSpPr>
              <p:nvPr/>
            </p:nvSpPr>
            <p:spPr bwMode="auto">
              <a:xfrm>
                <a:off x="55391" y="67"/>
                <a:ext cx="909555" cy="522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bg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渠道</a:t>
                </a:r>
              </a:p>
            </p:txBody>
          </p:sp>
        </p:grpSp>
        <p:sp>
          <p:nvSpPr>
            <p:cNvPr id="20" name="矩形 22"/>
            <p:cNvSpPr>
              <a:spLocks noChangeArrowheads="1"/>
            </p:cNvSpPr>
            <p:nvPr/>
          </p:nvSpPr>
          <p:spPr bwMode="auto">
            <a:xfrm>
              <a:off x="0" y="0"/>
              <a:ext cx="739709" cy="15685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9600" b="1">
                  <a:solidFill>
                    <a:schemeClr val="bg1"/>
                  </a:solidFill>
                  <a:latin typeface="Agency FB" panose="020B0503020202020204" pitchFamily="34" charset="0"/>
                  <a:ea typeface="方正兰亭黑简体" panose="02000000000000000000" pitchFamily="2" charset="-122"/>
                </a:rPr>
                <a:t>P</a:t>
              </a:r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3" name="组合 37"/>
          <p:cNvGrpSpPr/>
          <p:nvPr/>
        </p:nvGrpSpPr>
        <p:grpSpPr bwMode="auto">
          <a:xfrm>
            <a:off x="1057275" y="3725863"/>
            <a:ext cx="2625725" cy="2245717"/>
            <a:chOff x="0" y="0"/>
            <a:chExt cx="2625183" cy="2244996"/>
          </a:xfrm>
        </p:grpSpPr>
        <p:sp>
          <p:nvSpPr>
            <p:cNvPr id="24" name="文本框 56"/>
            <p:cNvSpPr txBox="1">
              <a:spLocks noChangeArrowheads="1"/>
            </p:cNvSpPr>
            <p:nvPr/>
          </p:nvSpPr>
          <p:spPr bwMode="auto">
            <a:xfrm>
              <a:off x="0" y="1321962"/>
              <a:ext cx="2625183" cy="923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燕子去了，有再来的时候；杨柳枯了，有再青的时候；</a:t>
              </a:r>
            </a:p>
          </p:txBody>
        </p:sp>
        <p:sp>
          <p:nvSpPr>
            <p:cNvPr id="25" name="文本框 13"/>
            <p:cNvSpPr txBox="1">
              <a:spLocks noChangeArrowheads="1"/>
            </p:cNvSpPr>
            <p:nvPr/>
          </p:nvSpPr>
          <p:spPr bwMode="auto">
            <a:xfrm>
              <a:off x="615823" y="87284"/>
              <a:ext cx="1760175" cy="707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roduct</a:t>
              </a:r>
              <a:endParaRPr lang="zh-CN" altLang="en-US" sz="40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26" name="组合 8"/>
            <p:cNvGrpSpPr/>
            <p:nvPr/>
          </p:nvGrpSpPr>
          <p:grpSpPr bwMode="auto">
            <a:xfrm>
              <a:off x="750806" y="711975"/>
              <a:ext cx="1047498" cy="523038"/>
              <a:chOff x="0" y="0"/>
              <a:chExt cx="1047498" cy="523038"/>
            </a:xfrm>
          </p:grpSpPr>
          <p:sp>
            <p:nvSpPr>
              <p:cNvPr id="28" name="圆角矩形 1"/>
              <p:cNvSpPr>
                <a:spLocks noChangeArrowheads="1"/>
              </p:cNvSpPr>
              <p:nvPr/>
            </p:nvSpPr>
            <p:spPr bwMode="auto">
              <a:xfrm>
                <a:off x="-73" y="18040"/>
                <a:ext cx="1047534" cy="469749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29" name="文本框 2"/>
              <p:cNvSpPr txBox="1">
                <a:spLocks noChangeArrowheads="1"/>
              </p:cNvSpPr>
              <p:nvPr/>
            </p:nvSpPr>
            <p:spPr bwMode="auto">
              <a:xfrm>
                <a:off x="55478" y="583"/>
                <a:ext cx="909450" cy="522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bg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产品</a:t>
                </a:r>
              </a:p>
            </p:txBody>
          </p:sp>
        </p:grpSp>
        <p:sp>
          <p:nvSpPr>
            <p:cNvPr id="27" name="矩形 22"/>
            <p:cNvSpPr>
              <a:spLocks noChangeArrowheads="1"/>
            </p:cNvSpPr>
            <p:nvPr/>
          </p:nvSpPr>
          <p:spPr bwMode="auto">
            <a:xfrm>
              <a:off x="0" y="0"/>
              <a:ext cx="693595" cy="1445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8800" b="1">
                  <a:solidFill>
                    <a:schemeClr val="bg1"/>
                  </a:solidFill>
                  <a:latin typeface="Agency FB" panose="020B0503020202020204" pitchFamily="34" charset="0"/>
                  <a:ea typeface="方正兰亭黑简体" panose="02000000000000000000" pitchFamily="2" charset="-122"/>
                </a:rPr>
                <a:t>P</a:t>
              </a:r>
              <a:endParaRPr lang="zh-CN" altLang="en-US" sz="1600">
                <a:solidFill>
                  <a:schemeClr val="bg1"/>
                </a:solidFill>
                <a:latin typeface="Agency FB" panose="020B0503020202020204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0" name="组合 37"/>
          <p:cNvGrpSpPr/>
          <p:nvPr/>
        </p:nvGrpSpPr>
        <p:grpSpPr bwMode="auto">
          <a:xfrm>
            <a:off x="8705850" y="3725863"/>
            <a:ext cx="2811463" cy="2245717"/>
            <a:chOff x="0" y="0"/>
            <a:chExt cx="2811635" cy="2244996"/>
          </a:xfrm>
        </p:grpSpPr>
        <p:sp>
          <p:nvSpPr>
            <p:cNvPr id="31" name="文本框 56"/>
            <p:cNvSpPr txBox="1">
              <a:spLocks noChangeArrowheads="1"/>
            </p:cNvSpPr>
            <p:nvPr/>
          </p:nvSpPr>
          <p:spPr bwMode="auto">
            <a:xfrm>
              <a:off x="30165" y="1321962"/>
              <a:ext cx="2625886" cy="9230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燕子去了，有再来的时候；杨柳枯了，有再青的时候；</a:t>
              </a:r>
            </a:p>
          </p:txBody>
        </p:sp>
        <p:sp>
          <p:nvSpPr>
            <p:cNvPr id="32" name="文本框 13"/>
            <p:cNvSpPr txBox="1">
              <a:spLocks noChangeArrowheads="1"/>
            </p:cNvSpPr>
            <p:nvPr/>
          </p:nvSpPr>
          <p:spPr bwMode="auto">
            <a:xfrm>
              <a:off x="650915" y="119024"/>
              <a:ext cx="2160720" cy="645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 b="1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rPr>
                <a:t>romotion</a:t>
              </a:r>
              <a:endParaRPr lang="zh-CN" altLang="en-US" sz="3600" b="1">
                <a:solidFill>
                  <a:schemeClr val="bg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</a:endParaRPr>
            </a:p>
          </p:txBody>
        </p:sp>
        <p:grpSp>
          <p:nvGrpSpPr>
            <p:cNvPr id="33" name="组合 8"/>
            <p:cNvGrpSpPr/>
            <p:nvPr/>
          </p:nvGrpSpPr>
          <p:grpSpPr bwMode="auto">
            <a:xfrm>
              <a:off x="766346" y="711975"/>
              <a:ext cx="1047498" cy="523038"/>
              <a:chOff x="0" y="0"/>
              <a:chExt cx="1047498" cy="523038"/>
            </a:xfrm>
          </p:grpSpPr>
          <p:sp>
            <p:nvSpPr>
              <p:cNvPr id="35" name="圆角矩形 1"/>
              <p:cNvSpPr>
                <a:spLocks noChangeArrowheads="1"/>
              </p:cNvSpPr>
              <p:nvPr/>
            </p:nvSpPr>
            <p:spPr bwMode="auto">
              <a:xfrm>
                <a:off x="464" y="18040"/>
                <a:ext cx="1047814" cy="469749"/>
              </a:xfrm>
              <a:prstGeom prst="roundRect">
                <a:avLst>
                  <a:gd name="adj" fmla="val 16667"/>
                </a:avLst>
              </a:prstGeom>
              <a:noFill/>
              <a:ln w="25400">
                <a:solidFill>
                  <a:schemeClr val="bg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pPr algn="ctr" eaLnBrk="1" hangingPunct="1"/>
                <a:endParaRPr lang="zh-CN" altLang="en-US">
                  <a:solidFill>
                    <a:schemeClr val="bg1"/>
                  </a:solidFill>
                  <a:latin typeface="方正兰亭黑简体" panose="02000000000000000000" pitchFamily="2" charset="-122"/>
                  <a:ea typeface="方正兰亭黑简体" panose="02000000000000000000" pitchFamily="2" charset="-122"/>
                </a:endParaRPr>
              </a:p>
            </p:txBody>
          </p:sp>
          <p:sp>
            <p:nvSpPr>
              <p:cNvPr id="36" name="文本框 2"/>
              <p:cNvSpPr txBox="1">
                <a:spLocks noChangeArrowheads="1"/>
              </p:cNvSpPr>
              <p:nvPr/>
            </p:nvSpPr>
            <p:spPr bwMode="auto">
              <a:xfrm>
                <a:off x="56029" y="583"/>
                <a:ext cx="909694" cy="522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chemeClr val="bg1"/>
                    </a:solidFill>
                    <a:latin typeface="方正兰亭黑简体" panose="02000000000000000000" pitchFamily="2" charset="-122"/>
                    <a:ea typeface="方正兰亭黑简体" panose="02000000000000000000" pitchFamily="2" charset="-122"/>
                  </a:rPr>
                  <a:t>推广</a:t>
                </a:r>
              </a:p>
            </p:txBody>
          </p:sp>
        </p:grpSp>
        <p:sp>
          <p:nvSpPr>
            <p:cNvPr id="34" name="矩形 22"/>
            <p:cNvSpPr>
              <a:spLocks noChangeArrowheads="1"/>
            </p:cNvSpPr>
            <p:nvPr/>
          </p:nvSpPr>
          <p:spPr bwMode="auto">
            <a:xfrm>
              <a:off x="0" y="0"/>
              <a:ext cx="739820" cy="15695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9600" b="1">
                  <a:solidFill>
                    <a:schemeClr val="bg1"/>
                  </a:solidFill>
                  <a:latin typeface="Agency FB" panose="020B0503020202020204" pitchFamily="34" charset="0"/>
                  <a:ea typeface="方正兰亭黑简体" panose="02000000000000000000" pitchFamily="2" charset="-122"/>
                </a:rPr>
                <a:t>P</a:t>
              </a:r>
              <a:endParaRPr lang="zh-CN" altLang="en-US">
                <a:solidFill>
                  <a:schemeClr val="bg1"/>
                </a:solidFill>
                <a:latin typeface="Agency FB" panose="020B0503020202020204" pitchFamily="34" charset="0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37" name="组合 32"/>
          <p:cNvGrpSpPr/>
          <p:nvPr/>
        </p:nvGrpSpPr>
        <p:grpSpPr bwMode="auto">
          <a:xfrm>
            <a:off x="4614863" y="2232025"/>
            <a:ext cx="2654300" cy="2289175"/>
            <a:chOff x="0" y="0"/>
            <a:chExt cx="1897234" cy="1635546"/>
          </a:xfrm>
        </p:grpSpPr>
        <p:sp>
          <p:nvSpPr>
            <p:cNvPr id="38" name="六边形 21"/>
            <p:cNvSpPr>
              <a:spLocks noChangeArrowheads="1"/>
            </p:cNvSpPr>
            <p:nvPr/>
          </p:nvSpPr>
          <p:spPr bwMode="auto">
            <a:xfrm rot="556867">
              <a:off x="341912" y="294751"/>
              <a:ext cx="1213410" cy="1046044"/>
            </a:xfrm>
            <a:prstGeom prst="hexagon">
              <a:avLst>
                <a:gd name="adj" fmla="val 24999"/>
                <a:gd name="vf" fmla="val 115470"/>
              </a:avLst>
            </a:prstGeom>
            <a:solidFill>
              <a:schemeClr val="bg1">
                <a:alpha val="41176"/>
              </a:schemeClr>
            </a:solidFill>
            <a:ln w="19050">
              <a:solidFill>
                <a:schemeClr val="bg1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9" name="组合 18"/>
            <p:cNvGrpSpPr/>
            <p:nvPr/>
          </p:nvGrpSpPr>
          <p:grpSpPr bwMode="auto">
            <a:xfrm rot="2198315">
              <a:off x="0" y="0"/>
              <a:ext cx="1897234" cy="1635546"/>
              <a:chOff x="0" y="0"/>
              <a:chExt cx="1897234" cy="1635546"/>
            </a:xfrm>
          </p:grpSpPr>
          <p:sp>
            <p:nvSpPr>
              <p:cNvPr id="40" name="任意多边形 17"/>
              <p:cNvSpPr/>
              <p:nvPr/>
            </p:nvSpPr>
            <p:spPr bwMode="auto">
              <a:xfrm rot="-1626015">
                <a:off x="0" y="0"/>
                <a:ext cx="1897234" cy="1635546"/>
              </a:xfrm>
              <a:custGeom>
                <a:avLst/>
                <a:gdLst>
                  <a:gd name="T0" fmla="*/ 279222 w 1661770"/>
                  <a:gd name="T1" fmla="*/ 1376217 h 1432560"/>
                  <a:gd name="T2" fmla="*/ 730298 w 1661770"/>
                  <a:gd name="T3" fmla="*/ 1635546 h 1432560"/>
                  <a:gd name="T4" fmla="*/ 408887 w 1661770"/>
                  <a:gd name="T5" fmla="*/ 1635546 h 1432560"/>
                  <a:gd name="T6" fmla="*/ 279222 w 1661770"/>
                  <a:gd name="T7" fmla="*/ 1376217 h 1432560"/>
                  <a:gd name="T8" fmla="*/ 111714 w 1661770"/>
                  <a:gd name="T9" fmla="*/ 594346 h 1432560"/>
                  <a:gd name="T10" fmla="*/ 88423 w 1661770"/>
                  <a:gd name="T11" fmla="*/ 994619 h 1432560"/>
                  <a:gd name="T12" fmla="*/ 0 w 1661770"/>
                  <a:gd name="T13" fmla="*/ 817773 h 1432560"/>
                  <a:gd name="T14" fmla="*/ 111714 w 1661770"/>
                  <a:gd name="T15" fmla="*/ 594346 h 1432560"/>
                  <a:gd name="T16" fmla="*/ 1606210 w 1661770"/>
                  <a:gd name="T17" fmla="*/ 1399820 h 1432560"/>
                  <a:gd name="T18" fmla="*/ 1488347 w 1661770"/>
                  <a:gd name="T19" fmla="*/ 1635546 h 1432560"/>
                  <a:gd name="T20" fmla="*/ 1250604 w 1661770"/>
                  <a:gd name="T21" fmla="*/ 1635546 h 1432560"/>
                  <a:gd name="T22" fmla="*/ 1606210 w 1661770"/>
                  <a:gd name="T23" fmla="*/ 1399820 h 1432560"/>
                  <a:gd name="T24" fmla="*/ 646628 w 1661770"/>
                  <a:gd name="T25" fmla="*/ 0 h 1432560"/>
                  <a:gd name="T26" fmla="*/ 291024 w 1661770"/>
                  <a:gd name="T27" fmla="*/ 235726 h 1432560"/>
                  <a:gd name="T28" fmla="*/ 408887 w 1661770"/>
                  <a:gd name="T29" fmla="*/ 0 h 1432560"/>
                  <a:gd name="T30" fmla="*/ 646628 w 1661770"/>
                  <a:gd name="T31" fmla="*/ 0 h 1432560"/>
                  <a:gd name="T32" fmla="*/ 1808811 w 1661770"/>
                  <a:gd name="T33" fmla="*/ 640927 h 1432560"/>
                  <a:gd name="T34" fmla="*/ 1897234 w 1661770"/>
                  <a:gd name="T35" fmla="*/ 817773 h 1432560"/>
                  <a:gd name="T36" fmla="*/ 1785520 w 1661770"/>
                  <a:gd name="T37" fmla="*/ 1041200 h 1432560"/>
                  <a:gd name="T38" fmla="*/ 1808811 w 1661770"/>
                  <a:gd name="T39" fmla="*/ 640927 h 1432560"/>
                  <a:gd name="T40" fmla="*/ 1488347 w 1661770"/>
                  <a:gd name="T41" fmla="*/ 0 h 1432560"/>
                  <a:gd name="T42" fmla="*/ 1618012 w 1661770"/>
                  <a:gd name="T43" fmla="*/ 259329 h 1432560"/>
                  <a:gd name="T44" fmla="*/ 1166938 w 1661770"/>
                  <a:gd name="T45" fmla="*/ 0 h 1432560"/>
                  <a:gd name="T46" fmla="*/ 1488347 w 1661770"/>
                  <a:gd name="T47" fmla="*/ 0 h 1432560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661770" h="1432560">
                    <a:moveTo>
                      <a:pt x="244568" y="1205416"/>
                    </a:moveTo>
                    <a:lnTo>
                      <a:pt x="639661" y="1432560"/>
                    </a:lnTo>
                    <a:lnTo>
                      <a:pt x="358140" y="1432560"/>
                    </a:lnTo>
                    <a:lnTo>
                      <a:pt x="244568" y="1205416"/>
                    </a:lnTo>
                    <a:close/>
                    <a:moveTo>
                      <a:pt x="97849" y="520582"/>
                    </a:moveTo>
                    <a:lnTo>
                      <a:pt x="77449" y="871178"/>
                    </a:lnTo>
                    <a:lnTo>
                      <a:pt x="0" y="716280"/>
                    </a:lnTo>
                    <a:lnTo>
                      <a:pt x="97849" y="520582"/>
                    </a:lnTo>
                    <a:close/>
                    <a:moveTo>
                      <a:pt x="1406865" y="1226090"/>
                    </a:moveTo>
                    <a:lnTo>
                      <a:pt x="1303630" y="1432560"/>
                    </a:lnTo>
                    <a:lnTo>
                      <a:pt x="1095393" y="1432560"/>
                    </a:lnTo>
                    <a:lnTo>
                      <a:pt x="1406865" y="1226090"/>
                    </a:lnTo>
                    <a:close/>
                    <a:moveTo>
                      <a:pt x="566376" y="0"/>
                    </a:moveTo>
                    <a:lnTo>
                      <a:pt x="254905" y="206470"/>
                    </a:lnTo>
                    <a:lnTo>
                      <a:pt x="358140" y="0"/>
                    </a:lnTo>
                    <a:lnTo>
                      <a:pt x="566376" y="0"/>
                    </a:lnTo>
                    <a:close/>
                    <a:moveTo>
                      <a:pt x="1584321" y="561382"/>
                    </a:moveTo>
                    <a:lnTo>
                      <a:pt x="1661770" y="716280"/>
                    </a:lnTo>
                    <a:lnTo>
                      <a:pt x="1563921" y="911978"/>
                    </a:lnTo>
                    <a:lnTo>
                      <a:pt x="1584321" y="561382"/>
                    </a:lnTo>
                    <a:close/>
                    <a:moveTo>
                      <a:pt x="1303630" y="0"/>
                    </a:moveTo>
                    <a:lnTo>
                      <a:pt x="1417202" y="227144"/>
                    </a:lnTo>
                    <a:lnTo>
                      <a:pt x="1022110" y="0"/>
                    </a:lnTo>
                    <a:lnTo>
                      <a:pt x="1303630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solidFill>
                  <a:schemeClr val="bg1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六边形 15"/>
              <p:cNvSpPr>
                <a:spLocks noChangeArrowheads="1"/>
              </p:cNvSpPr>
              <p:nvPr/>
            </p:nvSpPr>
            <p:spPr bwMode="auto">
              <a:xfrm rot="160600">
                <a:off x="134173" y="115667"/>
                <a:ext cx="1628888" cy="1404214"/>
              </a:xfrm>
              <a:prstGeom prst="hexagon">
                <a:avLst>
                  <a:gd name="adj" fmla="val 24999"/>
                  <a:gd name="vf" fmla="val 115470"/>
                </a:avLst>
              </a:prstGeom>
              <a:noFill/>
              <a:ln w="19050">
                <a:solidFill>
                  <a:schemeClr val="bg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" name="文本框 112"/>
          <p:cNvSpPr txBox="1">
            <a:spLocks noChangeArrowheads="1"/>
          </p:cNvSpPr>
          <p:nvPr/>
        </p:nvSpPr>
        <p:spPr bwMode="auto">
          <a:xfrm>
            <a:off x="5387975" y="2774950"/>
            <a:ext cx="11080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>
                <a:solidFill>
                  <a:schemeClr val="bg1"/>
                </a:solidFill>
                <a:latin typeface="方正兰亭特黑简体" panose="02000000000000000000"/>
              </a:rPr>
              <a:t>输入</a:t>
            </a:r>
            <a:endParaRPr lang="en-US" sz="3600">
              <a:solidFill>
                <a:schemeClr val="bg1"/>
              </a:solidFill>
              <a:latin typeface="方正兰亭特黑简体" panose="02000000000000000000"/>
            </a:endParaRPr>
          </a:p>
          <a:p>
            <a:r>
              <a:rPr lang="zh-CN" altLang="en-US" sz="3600">
                <a:solidFill>
                  <a:schemeClr val="bg1"/>
                </a:solidFill>
                <a:latin typeface="方正兰亭特黑简体" panose="02000000000000000000"/>
              </a:rPr>
              <a:t>标题</a:t>
            </a:r>
          </a:p>
        </p:txBody>
      </p:sp>
      <p:sp>
        <p:nvSpPr>
          <p:cNvPr id="43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44" name="直接连接符 43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12355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 autoUpdateAnimBg="0"/>
      <p:bldP spid="8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"/>
          <p:cNvGrpSpPr/>
          <p:nvPr/>
        </p:nvGrpSpPr>
        <p:grpSpPr bwMode="auto">
          <a:xfrm>
            <a:off x="4132263" y="660400"/>
            <a:ext cx="3927475" cy="3843338"/>
            <a:chOff x="0" y="0"/>
            <a:chExt cx="1390650" cy="1360488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0" y="122237"/>
              <a:ext cx="120650" cy="120650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4" name="Freeform 6"/>
            <p:cNvSpPr>
              <a:spLocks noChangeArrowheads="1"/>
            </p:cNvSpPr>
            <p:nvPr/>
          </p:nvSpPr>
          <p:spPr bwMode="auto">
            <a:xfrm>
              <a:off x="944562" y="960437"/>
              <a:ext cx="136525" cy="136525"/>
            </a:xfrm>
            <a:custGeom>
              <a:avLst/>
              <a:gdLst>
                <a:gd name="T0" fmla="*/ 417076290 w 36"/>
                <a:gd name="T1" fmla="*/ 417076290 h 36"/>
                <a:gd name="T2" fmla="*/ 100675810 w 36"/>
                <a:gd name="T3" fmla="*/ 417076290 h 36"/>
                <a:gd name="T4" fmla="*/ 100675810 w 36"/>
                <a:gd name="T5" fmla="*/ 100675810 h 36"/>
                <a:gd name="T6" fmla="*/ 417076290 w 36"/>
                <a:gd name="T7" fmla="*/ 100675810 h 36"/>
                <a:gd name="T8" fmla="*/ 417076290 w 36"/>
                <a:gd name="T9" fmla="*/ 417076290 h 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6"/>
                <a:gd name="T16" fmla="*/ 0 h 36"/>
                <a:gd name="T17" fmla="*/ 36 w 36"/>
                <a:gd name="T18" fmla="*/ 36 h 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6" h="36">
                  <a:moveTo>
                    <a:pt x="29" y="29"/>
                  </a:moveTo>
                  <a:cubicBezTo>
                    <a:pt x="23" y="36"/>
                    <a:pt x="13" y="36"/>
                    <a:pt x="7" y="29"/>
                  </a:cubicBezTo>
                  <a:cubicBezTo>
                    <a:pt x="0" y="23"/>
                    <a:pt x="0" y="13"/>
                    <a:pt x="7" y="7"/>
                  </a:cubicBezTo>
                  <a:cubicBezTo>
                    <a:pt x="13" y="0"/>
                    <a:pt x="23" y="0"/>
                    <a:pt x="29" y="7"/>
                  </a:cubicBezTo>
                  <a:cubicBezTo>
                    <a:pt x="36" y="13"/>
                    <a:pt x="36" y="23"/>
                    <a:pt x="29" y="29"/>
                  </a:cubicBezTo>
                  <a:close/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347662" y="46037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6" name="Oval 8"/>
            <p:cNvSpPr>
              <a:spLocks noChangeArrowheads="1"/>
            </p:cNvSpPr>
            <p:nvPr/>
          </p:nvSpPr>
          <p:spPr bwMode="auto">
            <a:xfrm>
              <a:off x="922337" y="158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7" name="Oval 9"/>
            <p:cNvSpPr>
              <a:spLocks noChangeArrowheads="1"/>
            </p:cNvSpPr>
            <p:nvPr/>
          </p:nvSpPr>
          <p:spPr bwMode="auto">
            <a:xfrm>
              <a:off x="76200" y="409575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8" name="Oval 10"/>
            <p:cNvSpPr>
              <a:spLocks noChangeArrowheads="1"/>
            </p:cNvSpPr>
            <p:nvPr/>
          </p:nvSpPr>
          <p:spPr bwMode="auto">
            <a:xfrm>
              <a:off x="393700" y="1270000"/>
              <a:ext cx="30163" cy="30163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9" name="Oval 11"/>
            <p:cNvSpPr>
              <a:spLocks noChangeArrowheads="1"/>
            </p:cNvSpPr>
            <p:nvPr/>
          </p:nvSpPr>
          <p:spPr bwMode="auto">
            <a:xfrm>
              <a:off x="0" y="1058862"/>
              <a:ext cx="180975" cy="180975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0" name="Oval 12"/>
            <p:cNvSpPr>
              <a:spLocks noChangeArrowheads="1"/>
            </p:cNvSpPr>
            <p:nvPr/>
          </p:nvSpPr>
          <p:spPr bwMode="auto">
            <a:xfrm>
              <a:off x="1027112" y="0"/>
              <a:ext cx="242888" cy="242888"/>
            </a:xfrm>
            <a:prstGeom prst="ellipse">
              <a:avLst/>
            </a:prstGeom>
            <a:noFill/>
            <a:ln w="60325" cap="rnd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sp>
          <p:nvSpPr>
            <p:cNvPr id="11" name="Freeform 13"/>
            <p:cNvSpPr>
              <a:spLocks noChangeArrowheads="1"/>
            </p:cNvSpPr>
            <p:nvPr/>
          </p:nvSpPr>
          <p:spPr bwMode="auto">
            <a:xfrm>
              <a:off x="695325" y="215900"/>
              <a:ext cx="695325" cy="1144588"/>
            </a:xfrm>
            <a:custGeom>
              <a:avLst/>
              <a:gdLst>
                <a:gd name="T0" fmla="*/ 1999255880 w 184"/>
                <a:gd name="T1" fmla="*/ 0 h 303"/>
                <a:gd name="T2" fmla="*/ 2147483647 w 184"/>
                <a:gd name="T3" fmla="*/ 1698088847 h 303"/>
                <a:gd name="T4" fmla="*/ 0 w 184"/>
                <a:gd name="T5" fmla="*/ 2147483647 h 303"/>
                <a:gd name="T6" fmla="*/ 0 60000 65536"/>
                <a:gd name="T7" fmla="*/ 0 60000 65536"/>
                <a:gd name="T8" fmla="*/ 0 60000 65536"/>
                <a:gd name="T9" fmla="*/ 0 w 184"/>
                <a:gd name="T10" fmla="*/ 0 h 303"/>
                <a:gd name="T11" fmla="*/ 184 w 184"/>
                <a:gd name="T12" fmla="*/ 303 h 3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4" h="303">
                  <a:moveTo>
                    <a:pt x="140" y="0"/>
                  </a:moveTo>
                  <a:cubicBezTo>
                    <a:pt x="168" y="32"/>
                    <a:pt x="184" y="74"/>
                    <a:pt x="184" y="119"/>
                  </a:cubicBezTo>
                  <a:cubicBezTo>
                    <a:pt x="184" y="221"/>
                    <a:pt x="102" y="303"/>
                    <a:pt x="0" y="30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14"/>
            <p:cNvSpPr>
              <a:spLocks noChangeArrowheads="1"/>
            </p:cNvSpPr>
            <p:nvPr/>
          </p:nvSpPr>
          <p:spPr bwMode="auto">
            <a:xfrm>
              <a:off x="333375" y="665162"/>
              <a:ext cx="3175" cy="49213"/>
            </a:xfrm>
            <a:custGeom>
              <a:avLst/>
              <a:gdLst>
                <a:gd name="T0" fmla="*/ 10080625 w 1"/>
                <a:gd name="T1" fmla="*/ 186301490 h 13"/>
                <a:gd name="T2" fmla="*/ 0 w 1"/>
                <a:gd name="T3" fmla="*/ 0 h 13"/>
                <a:gd name="T4" fmla="*/ 0 60000 65536"/>
                <a:gd name="T5" fmla="*/ 0 60000 65536"/>
                <a:gd name="T6" fmla="*/ 0 w 1"/>
                <a:gd name="T7" fmla="*/ 0 h 13"/>
                <a:gd name="T8" fmla="*/ 1 w 1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3">
                  <a:moveTo>
                    <a:pt x="1" y="13"/>
                  </a:moveTo>
                  <a:cubicBezTo>
                    <a:pt x="0" y="9"/>
                    <a:pt x="0" y="4"/>
                    <a:pt x="0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5"/>
            <p:cNvSpPr>
              <a:spLocks noChangeArrowheads="1"/>
            </p:cNvSpPr>
            <p:nvPr/>
          </p:nvSpPr>
          <p:spPr bwMode="auto">
            <a:xfrm>
              <a:off x="358775" y="322262"/>
              <a:ext cx="219075" cy="207963"/>
            </a:xfrm>
            <a:custGeom>
              <a:avLst/>
              <a:gdLst>
                <a:gd name="T0" fmla="*/ 0 w 58"/>
                <a:gd name="T1" fmla="*/ 786338352 h 55"/>
                <a:gd name="T2" fmla="*/ 827480269 w 58"/>
                <a:gd name="T3" fmla="*/ 0 h 55"/>
                <a:gd name="T4" fmla="*/ 0 60000 65536"/>
                <a:gd name="T5" fmla="*/ 0 60000 65536"/>
                <a:gd name="T6" fmla="*/ 0 w 58"/>
                <a:gd name="T7" fmla="*/ 0 h 55"/>
                <a:gd name="T8" fmla="*/ 58 w 58"/>
                <a:gd name="T9" fmla="*/ 55 h 5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58" h="55">
                  <a:moveTo>
                    <a:pt x="0" y="55"/>
                  </a:moveTo>
                  <a:cubicBezTo>
                    <a:pt x="10" y="29"/>
                    <a:pt x="31" y="9"/>
                    <a:pt x="58" y="0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6"/>
            <p:cNvSpPr>
              <a:spLocks noChangeArrowheads="1"/>
            </p:cNvSpPr>
            <p:nvPr/>
          </p:nvSpPr>
          <p:spPr bwMode="auto">
            <a:xfrm>
              <a:off x="211137" y="182562"/>
              <a:ext cx="968375" cy="966788"/>
            </a:xfrm>
            <a:custGeom>
              <a:avLst/>
              <a:gdLst>
                <a:gd name="T0" fmla="*/ 2147483647 w 256"/>
                <a:gd name="T1" fmla="*/ 2147483647 h 256"/>
                <a:gd name="T2" fmla="*/ 1831545135 w 256"/>
                <a:gd name="T3" fmla="*/ 2147483647 h 256"/>
                <a:gd name="T4" fmla="*/ 0 w 256"/>
                <a:gd name="T5" fmla="*/ 1825544994 h 256"/>
                <a:gd name="T6" fmla="*/ 1831545135 w 256"/>
                <a:gd name="T7" fmla="*/ 0 h 256"/>
                <a:gd name="T8" fmla="*/ 2147483647 w 256"/>
                <a:gd name="T9" fmla="*/ 1825544994 h 256"/>
                <a:gd name="T10" fmla="*/ 2147483647 w 256"/>
                <a:gd name="T11" fmla="*/ 2147483647 h 2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6"/>
                <a:gd name="T19" fmla="*/ 0 h 256"/>
                <a:gd name="T20" fmla="*/ 256 w 256"/>
                <a:gd name="T21" fmla="*/ 256 h 25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6" h="256">
                  <a:moveTo>
                    <a:pt x="200" y="234"/>
                  </a:moveTo>
                  <a:cubicBezTo>
                    <a:pt x="179" y="248"/>
                    <a:pt x="155" y="256"/>
                    <a:pt x="128" y="256"/>
                  </a:cubicBezTo>
                  <a:cubicBezTo>
                    <a:pt x="57" y="256"/>
                    <a:pt x="0" y="199"/>
                    <a:pt x="0" y="128"/>
                  </a:cubicBezTo>
                  <a:cubicBezTo>
                    <a:pt x="0" y="57"/>
                    <a:pt x="57" y="0"/>
                    <a:pt x="128" y="0"/>
                  </a:cubicBezTo>
                  <a:cubicBezTo>
                    <a:pt x="199" y="0"/>
                    <a:pt x="256" y="57"/>
                    <a:pt x="256" y="128"/>
                  </a:cubicBezTo>
                  <a:cubicBezTo>
                    <a:pt x="256" y="161"/>
                    <a:pt x="244" y="190"/>
                    <a:pt x="224" y="213"/>
                  </a:cubicBezTo>
                </a:path>
              </a:pathLst>
            </a:custGeom>
            <a:noFill/>
            <a:ln w="60325" cap="rnd" cmpd="sng">
              <a:solidFill>
                <a:schemeClr val="bg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" name="文本框 17"/>
          <p:cNvSpPr>
            <a:spLocks noChangeArrowheads="1"/>
          </p:cNvSpPr>
          <p:nvPr/>
        </p:nvSpPr>
        <p:spPr bwMode="auto">
          <a:xfrm>
            <a:off x="5334000" y="1216025"/>
            <a:ext cx="1497013" cy="264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zh-CN" sz="1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16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矩形 1"/>
          <p:cNvSpPr>
            <a:spLocks noChangeArrowheads="1"/>
          </p:cNvSpPr>
          <p:nvPr/>
        </p:nvSpPr>
        <p:spPr bwMode="auto">
          <a:xfrm>
            <a:off x="2155825" y="4718050"/>
            <a:ext cx="78803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ts val="1000"/>
              </a:spcBef>
            </a:pPr>
            <a:r>
              <a:rPr lang="zh-CN" altLang="en-US" sz="6000" b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请在此处输入您的标题</a:t>
            </a:r>
            <a:endParaRPr lang="zh-CN" altLang="en-US"/>
          </a:p>
        </p:txBody>
      </p:sp>
      <p:sp>
        <p:nvSpPr>
          <p:cNvPr id="17" name="Freeform 119"/>
          <p:cNvSpPr/>
          <p:nvPr/>
        </p:nvSpPr>
        <p:spPr bwMode="auto">
          <a:xfrm rot="20685864">
            <a:off x="216917" y="253244"/>
            <a:ext cx="679990" cy="672307"/>
          </a:xfrm>
          <a:custGeom>
            <a:avLst/>
            <a:gdLst>
              <a:gd name="T0" fmla="*/ 181599 w 229"/>
              <a:gd name="T1" fmla="*/ 34419 h 226"/>
              <a:gd name="T2" fmla="*/ 211047 w 229"/>
              <a:gd name="T3" fmla="*/ 71297 h 226"/>
              <a:gd name="T4" fmla="*/ 125156 w 229"/>
              <a:gd name="T5" fmla="*/ 71297 h 226"/>
              <a:gd name="T6" fmla="*/ 208593 w 229"/>
              <a:gd name="T7" fmla="*/ 164721 h 226"/>
              <a:gd name="T8" fmla="*/ 174237 w 229"/>
              <a:gd name="T9" fmla="*/ 167179 h 226"/>
              <a:gd name="T10" fmla="*/ 169329 w 229"/>
              <a:gd name="T11" fmla="*/ 213891 h 226"/>
              <a:gd name="T12" fmla="*/ 130064 w 229"/>
              <a:gd name="T13" fmla="*/ 231101 h 226"/>
              <a:gd name="T14" fmla="*/ 105524 w 229"/>
              <a:gd name="T15" fmla="*/ 226184 h 226"/>
              <a:gd name="T16" fmla="*/ 36811 w 229"/>
              <a:gd name="T17" fmla="*/ 177013 h 226"/>
              <a:gd name="T18" fmla="*/ 2454 w 229"/>
              <a:gd name="T19" fmla="*/ 208974 h 226"/>
              <a:gd name="T20" fmla="*/ 24540 w 229"/>
              <a:gd name="T21" fmla="*/ 258144 h 226"/>
              <a:gd name="T22" fmla="*/ 17178 w 229"/>
              <a:gd name="T23" fmla="*/ 295022 h 226"/>
              <a:gd name="T24" fmla="*/ 250312 w 229"/>
              <a:gd name="T25" fmla="*/ 277813 h 226"/>
              <a:gd name="T26" fmla="*/ 149696 w 229"/>
              <a:gd name="T27" fmla="*/ 297481 h 226"/>
              <a:gd name="T28" fmla="*/ 142334 w 229"/>
              <a:gd name="T29" fmla="*/ 326983 h 226"/>
              <a:gd name="T30" fmla="*/ 179145 w 229"/>
              <a:gd name="T31" fmla="*/ 339275 h 226"/>
              <a:gd name="T32" fmla="*/ 39265 w 229"/>
              <a:gd name="T33" fmla="*/ 398280 h 226"/>
              <a:gd name="T34" fmla="*/ 122702 w 229"/>
              <a:gd name="T35" fmla="*/ 432699 h 226"/>
              <a:gd name="T36" fmla="*/ 107978 w 229"/>
              <a:gd name="T37" fmla="*/ 447450 h 226"/>
              <a:gd name="T38" fmla="*/ 120248 w 229"/>
              <a:gd name="T39" fmla="*/ 459743 h 226"/>
              <a:gd name="T40" fmla="*/ 134972 w 229"/>
              <a:gd name="T41" fmla="*/ 444992 h 226"/>
              <a:gd name="T42" fmla="*/ 171783 w 229"/>
              <a:gd name="T43" fmla="*/ 523664 h 226"/>
              <a:gd name="T44" fmla="*/ 225772 w 229"/>
              <a:gd name="T45" fmla="*/ 385987 h 226"/>
              <a:gd name="T46" fmla="*/ 238042 w 229"/>
              <a:gd name="T47" fmla="*/ 420407 h 226"/>
              <a:gd name="T48" fmla="*/ 269944 w 229"/>
              <a:gd name="T49" fmla="*/ 408114 h 226"/>
              <a:gd name="T50" fmla="*/ 282215 w 229"/>
              <a:gd name="T51" fmla="*/ 309773 h 226"/>
              <a:gd name="T52" fmla="*/ 277306 w 229"/>
              <a:gd name="T53" fmla="*/ 543332 h 226"/>
              <a:gd name="T54" fmla="*/ 316571 w 229"/>
              <a:gd name="T55" fmla="*/ 540874 h 226"/>
              <a:gd name="T56" fmla="*/ 360744 w 229"/>
              <a:gd name="T57" fmla="*/ 555625 h 226"/>
              <a:gd name="T58" fmla="*/ 385284 w 229"/>
              <a:gd name="T59" fmla="*/ 523664 h 226"/>
              <a:gd name="T60" fmla="*/ 341111 w 229"/>
              <a:gd name="T61" fmla="*/ 449909 h 226"/>
              <a:gd name="T62" fmla="*/ 333749 w 229"/>
              <a:gd name="T63" fmla="*/ 427782 h 226"/>
              <a:gd name="T64" fmla="*/ 355836 w 229"/>
              <a:gd name="T65" fmla="*/ 390904 h 226"/>
              <a:gd name="T66" fmla="*/ 395100 w 229"/>
              <a:gd name="T67" fmla="*/ 385987 h 226"/>
              <a:gd name="T68" fmla="*/ 385284 w 229"/>
              <a:gd name="T69" fmla="*/ 336817 h 226"/>
              <a:gd name="T70" fmla="*/ 495716 w 229"/>
              <a:gd name="T71" fmla="*/ 425324 h 226"/>
              <a:gd name="T72" fmla="*/ 490808 w 229"/>
              <a:gd name="T73" fmla="*/ 336817 h 226"/>
              <a:gd name="T74" fmla="*/ 530072 w 229"/>
              <a:gd name="T75" fmla="*/ 366319 h 226"/>
              <a:gd name="T76" fmla="*/ 554613 w 229"/>
              <a:gd name="T77" fmla="*/ 336817 h 226"/>
              <a:gd name="T78" fmla="*/ 534981 w 229"/>
              <a:gd name="T79" fmla="*/ 299939 h 226"/>
              <a:gd name="T80" fmla="*/ 549705 w 229"/>
              <a:gd name="T81" fmla="*/ 248310 h 226"/>
              <a:gd name="T82" fmla="*/ 380376 w 229"/>
              <a:gd name="T83" fmla="*/ 258144 h 226"/>
              <a:gd name="T84" fmla="*/ 402462 w 229"/>
              <a:gd name="T85" fmla="*/ 250769 h 226"/>
              <a:gd name="T86" fmla="*/ 395100 w 229"/>
              <a:gd name="T87" fmla="*/ 236018 h 226"/>
              <a:gd name="T88" fmla="*/ 375468 w 229"/>
              <a:gd name="T89" fmla="*/ 240935 h 226"/>
              <a:gd name="T90" fmla="*/ 515348 w 229"/>
              <a:gd name="T91" fmla="*/ 149970 h 226"/>
              <a:gd name="T92" fmla="*/ 483446 w 229"/>
              <a:gd name="T93" fmla="*/ 122926 h 226"/>
              <a:gd name="T94" fmla="*/ 480992 w 229"/>
              <a:gd name="T95" fmla="*/ 81131 h 226"/>
              <a:gd name="T96" fmla="*/ 441727 w 229"/>
              <a:gd name="T97" fmla="*/ 68838 h 226"/>
              <a:gd name="T98" fmla="*/ 427003 w 229"/>
              <a:gd name="T99" fmla="*/ 113092 h 226"/>
              <a:gd name="T100" fmla="*/ 382830 w 229"/>
              <a:gd name="T101" fmla="*/ 39336 h 226"/>
              <a:gd name="T102" fmla="*/ 341111 w 229"/>
              <a:gd name="T103" fmla="*/ 157345 h 226"/>
              <a:gd name="T104" fmla="*/ 319025 w 229"/>
              <a:gd name="T105" fmla="*/ 127843 h 226"/>
              <a:gd name="T106" fmla="*/ 287123 w 229"/>
              <a:gd name="T107" fmla="*/ 145053 h 226"/>
              <a:gd name="T108" fmla="*/ 245404 w 229"/>
              <a:gd name="T109" fmla="*/ 122926 h 226"/>
              <a:gd name="T110" fmla="*/ 238042 w 229"/>
              <a:gd name="T111" fmla="*/ 100799 h 226"/>
              <a:gd name="T112" fmla="*/ 240496 w 229"/>
              <a:gd name="T113" fmla="*/ 14751 h 22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29" h="226">
                <a:moveTo>
                  <a:pt x="83" y="0"/>
                </a:moveTo>
                <a:cubicBezTo>
                  <a:pt x="82" y="0"/>
                  <a:pt x="82" y="1"/>
                  <a:pt x="82" y="1"/>
                </a:cubicBezTo>
                <a:cubicBezTo>
                  <a:pt x="80" y="1"/>
                  <a:pt x="79" y="3"/>
                  <a:pt x="80" y="5"/>
                </a:cubicBezTo>
                <a:cubicBezTo>
                  <a:pt x="84" y="19"/>
                  <a:pt x="84" y="19"/>
                  <a:pt x="84" y="19"/>
                </a:cubicBezTo>
                <a:cubicBezTo>
                  <a:pt x="74" y="14"/>
                  <a:pt x="74" y="14"/>
                  <a:pt x="74" y="14"/>
                </a:cubicBezTo>
                <a:cubicBezTo>
                  <a:pt x="74" y="13"/>
                  <a:pt x="73" y="13"/>
                  <a:pt x="72" y="13"/>
                </a:cubicBezTo>
                <a:cubicBezTo>
                  <a:pt x="71" y="13"/>
                  <a:pt x="70" y="14"/>
                  <a:pt x="69" y="15"/>
                </a:cubicBezTo>
                <a:cubicBezTo>
                  <a:pt x="69" y="17"/>
                  <a:pt x="69" y="19"/>
                  <a:pt x="71" y="20"/>
                </a:cubicBezTo>
                <a:cubicBezTo>
                  <a:pt x="86" y="28"/>
                  <a:pt x="86" y="28"/>
                  <a:pt x="86" y="28"/>
                </a:cubicBezTo>
                <a:cubicBezTo>
                  <a:pt x="86" y="29"/>
                  <a:pt x="86" y="29"/>
                  <a:pt x="86" y="29"/>
                </a:cubicBezTo>
                <a:cubicBezTo>
                  <a:pt x="91" y="43"/>
                  <a:pt x="91" y="43"/>
                  <a:pt x="91" y="43"/>
                </a:cubicBezTo>
                <a:cubicBezTo>
                  <a:pt x="55" y="23"/>
                  <a:pt x="55" y="23"/>
                  <a:pt x="55" y="23"/>
                </a:cubicBezTo>
                <a:cubicBezTo>
                  <a:pt x="54" y="23"/>
                  <a:pt x="54" y="23"/>
                  <a:pt x="53" y="23"/>
                </a:cubicBezTo>
                <a:cubicBezTo>
                  <a:pt x="52" y="23"/>
                  <a:pt x="51" y="23"/>
                  <a:pt x="50" y="24"/>
                </a:cubicBezTo>
                <a:cubicBezTo>
                  <a:pt x="49" y="26"/>
                  <a:pt x="50" y="28"/>
                  <a:pt x="51" y="29"/>
                </a:cubicBezTo>
                <a:cubicBezTo>
                  <a:pt x="93" y="52"/>
                  <a:pt x="93" y="52"/>
                  <a:pt x="93" y="52"/>
                </a:cubicBezTo>
                <a:cubicBezTo>
                  <a:pt x="108" y="102"/>
                  <a:pt x="108" y="102"/>
                  <a:pt x="108" y="102"/>
                </a:cubicBezTo>
                <a:cubicBezTo>
                  <a:pt x="87" y="82"/>
                  <a:pt x="87" y="82"/>
                  <a:pt x="87" y="82"/>
                </a:cubicBezTo>
                <a:cubicBezTo>
                  <a:pt x="88" y="71"/>
                  <a:pt x="88" y="71"/>
                  <a:pt x="88" y="71"/>
                </a:cubicBezTo>
                <a:cubicBezTo>
                  <a:pt x="88" y="69"/>
                  <a:pt x="87" y="67"/>
                  <a:pt x="85" y="67"/>
                </a:cubicBezTo>
                <a:cubicBezTo>
                  <a:pt x="85" y="67"/>
                  <a:pt x="85" y="67"/>
                  <a:pt x="85" y="67"/>
                </a:cubicBezTo>
                <a:cubicBezTo>
                  <a:pt x="83" y="67"/>
                  <a:pt x="81" y="69"/>
                  <a:pt x="81" y="71"/>
                </a:cubicBezTo>
                <a:cubicBezTo>
                  <a:pt x="81" y="76"/>
                  <a:pt x="81" y="76"/>
                  <a:pt x="81" y="76"/>
                </a:cubicBezTo>
                <a:cubicBezTo>
                  <a:pt x="74" y="69"/>
                  <a:pt x="74" y="69"/>
                  <a:pt x="74" y="69"/>
                </a:cubicBezTo>
                <a:cubicBezTo>
                  <a:pt x="73" y="69"/>
                  <a:pt x="72" y="68"/>
                  <a:pt x="71" y="68"/>
                </a:cubicBezTo>
                <a:cubicBezTo>
                  <a:pt x="70" y="68"/>
                  <a:pt x="70" y="69"/>
                  <a:pt x="69" y="69"/>
                </a:cubicBezTo>
                <a:cubicBezTo>
                  <a:pt x="68" y="71"/>
                  <a:pt x="68" y="73"/>
                  <a:pt x="69" y="74"/>
                </a:cubicBezTo>
                <a:cubicBezTo>
                  <a:pt x="77" y="82"/>
                  <a:pt x="77" y="82"/>
                  <a:pt x="77" y="82"/>
                </a:cubicBezTo>
                <a:cubicBezTo>
                  <a:pt x="71" y="83"/>
                  <a:pt x="71" y="83"/>
                  <a:pt x="71" y="83"/>
                </a:cubicBezTo>
                <a:cubicBezTo>
                  <a:pt x="70" y="83"/>
                  <a:pt x="68" y="85"/>
                  <a:pt x="69" y="87"/>
                </a:cubicBezTo>
                <a:cubicBezTo>
                  <a:pt x="69" y="88"/>
                  <a:pt x="71" y="89"/>
                  <a:pt x="72" y="89"/>
                </a:cubicBezTo>
                <a:cubicBezTo>
                  <a:pt x="72" y="89"/>
                  <a:pt x="73" y="89"/>
                  <a:pt x="73" y="89"/>
                </a:cubicBezTo>
                <a:cubicBezTo>
                  <a:pt x="83" y="87"/>
                  <a:pt x="83" y="87"/>
                  <a:pt x="83" y="87"/>
                </a:cubicBezTo>
                <a:cubicBezTo>
                  <a:pt x="103" y="107"/>
                  <a:pt x="103" y="107"/>
                  <a:pt x="103" y="107"/>
                </a:cubicBezTo>
                <a:cubicBezTo>
                  <a:pt x="53" y="94"/>
                  <a:pt x="53" y="94"/>
                  <a:pt x="53" y="94"/>
                </a:cubicBezTo>
                <a:cubicBezTo>
                  <a:pt x="28" y="54"/>
                  <a:pt x="28" y="54"/>
                  <a:pt x="28" y="54"/>
                </a:cubicBezTo>
                <a:cubicBezTo>
                  <a:pt x="27" y="53"/>
                  <a:pt x="26" y="52"/>
                  <a:pt x="25" y="52"/>
                </a:cubicBezTo>
                <a:cubicBezTo>
                  <a:pt x="24" y="52"/>
                  <a:pt x="24" y="52"/>
                  <a:pt x="23" y="52"/>
                </a:cubicBezTo>
                <a:cubicBezTo>
                  <a:pt x="22" y="53"/>
                  <a:pt x="21" y="56"/>
                  <a:pt x="22" y="57"/>
                </a:cubicBezTo>
                <a:cubicBezTo>
                  <a:pt x="43" y="92"/>
                  <a:pt x="43" y="92"/>
                  <a:pt x="43" y="92"/>
                </a:cubicBezTo>
                <a:cubicBezTo>
                  <a:pt x="29" y="89"/>
                  <a:pt x="29" y="89"/>
                  <a:pt x="29" y="89"/>
                </a:cubicBezTo>
                <a:cubicBezTo>
                  <a:pt x="28" y="88"/>
                  <a:pt x="28" y="88"/>
                  <a:pt x="28" y="88"/>
                </a:cubicBezTo>
                <a:cubicBezTo>
                  <a:pt x="19" y="73"/>
                  <a:pt x="19" y="73"/>
                  <a:pt x="19" y="73"/>
                </a:cubicBezTo>
                <a:cubicBezTo>
                  <a:pt x="19" y="72"/>
                  <a:pt x="18" y="72"/>
                  <a:pt x="16" y="72"/>
                </a:cubicBezTo>
                <a:cubicBezTo>
                  <a:pt x="16" y="72"/>
                  <a:pt x="15" y="72"/>
                  <a:pt x="15" y="72"/>
                </a:cubicBezTo>
                <a:cubicBezTo>
                  <a:pt x="13" y="73"/>
                  <a:pt x="13" y="75"/>
                  <a:pt x="14" y="77"/>
                </a:cubicBezTo>
                <a:cubicBezTo>
                  <a:pt x="19" y="86"/>
                  <a:pt x="19" y="86"/>
                  <a:pt x="19" y="86"/>
                </a:cubicBezTo>
                <a:cubicBezTo>
                  <a:pt x="5" y="83"/>
                  <a:pt x="5" y="83"/>
                  <a:pt x="5" y="83"/>
                </a:cubicBezTo>
                <a:cubicBezTo>
                  <a:pt x="5" y="83"/>
                  <a:pt x="4" y="83"/>
                  <a:pt x="4" y="83"/>
                </a:cubicBezTo>
                <a:cubicBezTo>
                  <a:pt x="3" y="83"/>
                  <a:pt x="1" y="84"/>
                  <a:pt x="1" y="85"/>
                </a:cubicBezTo>
                <a:cubicBezTo>
                  <a:pt x="0" y="87"/>
                  <a:pt x="2" y="89"/>
                  <a:pt x="3" y="89"/>
                </a:cubicBezTo>
                <a:cubicBezTo>
                  <a:pt x="18" y="93"/>
                  <a:pt x="18" y="93"/>
                  <a:pt x="18" y="93"/>
                </a:cubicBezTo>
                <a:cubicBezTo>
                  <a:pt x="8" y="99"/>
                  <a:pt x="8" y="99"/>
                  <a:pt x="8" y="99"/>
                </a:cubicBezTo>
                <a:cubicBezTo>
                  <a:pt x="7" y="100"/>
                  <a:pt x="6" y="102"/>
                  <a:pt x="7" y="103"/>
                </a:cubicBezTo>
                <a:cubicBezTo>
                  <a:pt x="8" y="104"/>
                  <a:pt x="9" y="105"/>
                  <a:pt x="10" y="105"/>
                </a:cubicBezTo>
                <a:cubicBezTo>
                  <a:pt x="11" y="105"/>
                  <a:pt x="11" y="105"/>
                  <a:pt x="12" y="104"/>
                </a:cubicBezTo>
                <a:cubicBezTo>
                  <a:pt x="27" y="95"/>
                  <a:pt x="27" y="95"/>
                  <a:pt x="27" y="95"/>
                </a:cubicBezTo>
                <a:cubicBezTo>
                  <a:pt x="27" y="95"/>
                  <a:pt x="27" y="95"/>
                  <a:pt x="27" y="95"/>
                </a:cubicBezTo>
                <a:cubicBezTo>
                  <a:pt x="42" y="99"/>
                  <a:pt x="42" y="99"/>
                  <a:pt x="42" y="99"/>
                </a:cubicBezTo>
                <a:cubicBezTo>
                  <a:pt x="7" y="120"/>
                  <a:pt x="7" y="120"/>
                  <a:pt x="7" y="120"/>
                </a:cubicBezTo>
                <a:cubicBezTo>
                  <a:pt x="5" y="121"/>
                  <a:pt x="5" y="123"/>
                  <a:pt x="6" y="125"/>
                </a:cubicBezTo>
                <a:cubicBezTo>
                  <a:pt x="6" y="126"/>
                  <a:pt x="7" y="126"/>
                  <a:pt x="8" y="126"/>
                </a:cubicBezTo>
                <a:cubicBezTo>
                  <a:pt x="9" y="126"/>
                  <a:pt x="10" y="126"/>
                  <a:pt x="10" y="126"/>
                </a:cubicBezTo>
                <a:cubicBezTo>
                  <a:pt x="51" y="101"/>
                  <a:pt x="51" y="101"/>
                  <a:pt x="51" y="101"/>
                </a:cubicBezTo>
                <a:cubicBezTo>
                  <a:pt x="102" y="113"/>
                  <a:pt x="102" y="113"/>
                  <a:pt x="102" y="113"/>
                </a:cubicBezTo>
                <a:cubicBezTo>
                  <a:pt x="74" y="121"/>
                  <a:pt x="74" y="121"/>
                  <a:pt x="74" y="121"/>
                </a:cubicBezTo>
                <a:cubicBezTo>
                  <a:pt x="65" y="115"/>
                  <a:pt x="65" y="115"/>
                  <a:pt x="65" y="115"/>
                </a:cubicBezTo>
                <a:cubicBezTo>
                  <a:pt x="64" y="115"/>
                  <a:pt x="64" y="115"/>
                  <a:pt x="63" y="115"/>
                </a:cubicBezTo>
                <a:cubicBezTo>
                  <a:pt x="62" y="115"/>
                  <a:pt x="61" y="115"/>
                  <a:pt x="60" y="116"/>
                </a:cubicBezTo>
                <a:cubicBezTo>
                  <a:pt x="59" y="118"/>
                  <a:pt x="60" y="120"/>
                  <a:pt x="61" y="121"/>
                </a:cubicBezTo>
                <a:cubicBezTo>
                  <a:pt x="66" y="124"/>
                  <a:pt x="66" y="124"/>
                  <a:pt x="66" y="124"/>
                </a:cubicBezTo>
                <a:cubicBezTo>
                  <a:pt x="56" y="127"/>
                  <a:pt x="56" y="127"/>
                  <a:pt x="56" y="127"/>
                </a:cubicBezTo>
                <a:cubicBezTo>
                  <a:pt x="54" y="127"/>
                  <a:pt x="53" y="129"/>
                  <a:pt x="54" y="131"/>
                </a:cubicBezTo>
                <a:cubicBezTo>
                  <a:pt x="54" y="132"/>
                  <a:pt x="56" y="133"/>
                  <a:pt x="57" y="133"/>
                </a:cubicBezTo>
                <a:cubicBezTo>
                  <a:pt x="57" y="133"/>
                  <a:pt x="58" y="133"/>
                  <a:pt x="58" y="133"/>
                </a:cubicBezTo>
                <a:cubicBezTo>
                  <a:pt x="68" y="130"/>
                  <a:pt x="68" y="130"/>
                  <a:pt x="68" y="130"/>
                </a:cubicBezTo>
                <a:cubicBezTo>
                  <a:pt x="67" y="135"/>
                  <a:pt x="67" y="135"/>
                  <a:pt x="67" y="135"/>
                </a:cubicBezTo>
                <a:cubicBezTo>
                  <a:pt x="66" y="137"/>
                  <a:pt x="67" y="139"/>
                  <a:pt x="69" y="140"/>
                </a:cubicBezTo>
                <a:cubicBezTo>
                  <a:pt x="69" y="140"/>
                  <a:pt x="70" y="140"/>
                  <a:pt x="70" y="140"/>
                </a:cubicBezTo>
                <a:cubicBezTo>
                  <a:pt x="71" y="140"/>
                  <a:pt x="73" y="139"/>
                  <a:pt x="73" y="138"/>
                </a:cubicBezTo>
                <a:cubicBezTo>
                  <a:pt x="76" y="128"/>
                  <a:pt x="76" y="128"/>
                  <a:pt x="76" y="128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68" y="158"/>
                  <a:pt x="68" y="158"/>
                  <a:pt x="68" y="158"/>
                </a:cubicBezTo>
                <a:cubicBezTo>
                  <a:pt x="20" y="159"/>
                  <a:pt x="20" y="159"/>
                  <a:pt x="20" y="159"/>
                </a:cubicBezTo>
                <a:cubicBezTo>
                  <a:pt x="18" y="159"/>
                  <a:pt x="16" y="160"/>
                  <a:pt x="16" y="162"/>
                </a:cubicBezTo>
                <a:cubicBezTo>
                  <a:pt x="16" y="164"/>
                  <a:pt x="18" y="165"/>
                  <a:pt x="20" y="165"/>
                </a:cubicBezTo>
                <a:cubicBezTo>
                  <a:pt x="20" y="165"/>
                  <a:pt x="20" y="165"/>
                  <a:pt x="20" y="165"/>
                </a:cubicBezTo>
                <a:cubicBezTo>
                  <a:pt x="61" y="164"/>
                  <a:pt x="61" y="164"/>
                  <a:pt x="61" y="164"/>
                </a:cubicBezTo>
                <a:cubicBezTo>
                  <a:pt x="51" y="175"/>
                  <a:pt x="51" y="175"/>
                  <a:pt x="51" y="175"/>
                </a:cubicBezTo>
                <a:cubicBezTo>
                  <a:pt x="50" y="176"/>
                  <a:pt x="50" y="176"/>
                  <a:pt x="50" y="176"/>
                </a:cubicBezTo>
                <a:cubicBezTo>
                  <a:pt x="33" y="176"/>
                  <a:pt x="33" y="176"/>
                  <a:pt x="33" y="176"/>
                </a:cubicBezTo>
                <a:cubicBezTo>
                  <a:pt x="31" y="176"/>
                  <a:pt x="29" y="178"/>
                  <a:pt x="29" y="179"/>
                </a:cubicBezTo>
                <a:cubicBezTo>
                  <a:pt x="29" y="181"/>
                  <a:pt x="31" y="183"/>
                  <a:pt x="33" y="183"/>
                </a:cubicBezTo>
                <a:cubicBezTo>
                  <a:pt x="33" y="183"/>
                  <a:pt x="33" y="183"/>
                  <a:pt x="33" y="183"/>
                </a:cubicBezTo>
                <a:cubicBezTo>
                  <a:pt x="44" y="182"/>
                  <a:pt x="44" y="182"/>
                  <a:pt x="44" y="182"/>
                </a:cubicBezTo>
                <a:cubicBezTo>
                  <a:pt x="34" y="193"/>
                  <a:pt x="34" y="193"/>
                  <a:pt x="34" y="193"/>
                </a:cubicBezTo>
                <a:cubicBezTo>
                  <a:pt x="32" y="194"/>
                  <a:pt x="32" y="197"/>
                  <a:pt x="34" y="198"/>
                </a:cubicBezTo>
                <a:cubicBezTo>
                  <a:pt x="34" y="198"/>
                  <a:pt x="35" y="199"/>
                  <a:pt x="36" y="199"/>
                </a:cubicBezTo>
                <a:cubicBezTo>
                  <a:pt x="37" y="199"/>
                  <a:pt x="38" y="198"/>
                  <a:pt x="39" y="198"/>
                </a:cubicBezTo>
                <a:cubicBezTo>
                  <a:pt x="49" y="187"/>
                  <a:pt x="49" y="187"/>
                  <a:pt x="49" y="187"/>
                </a:cubicBezTo>
                <a:cubicBezTo>
                  <a:pt x="49" y="198"/>
                  <a:pt x="49" y="198"/>
                  <a:pt x="49" y="198"/>
                </a:cubicBezTo>
                <a:cubicBezTo>
                  <a:pt x="49" y="200"/>
                  <a:pt x="50" y="201"/>
                  <a:pt x="52" y="201"/>
                </a:cubicBezTo>
                <a:cubicBezTo>
                  <a:pt x="52" y="201"/>
                  <a:pt x="52" y="201"/>
                  <a:pt x="52" y="201"/>
                </a:cubicBezTo>
                <a:cubicBezTo>
                  <a:pt x="54" y="201"/>
                  <a:pt x="56" y="200"/>
                  <a:pt x="56" y="198"/>
                </a:cubicBezTo>
                <a:cubicBezTo>
                  <a:pt x="55" y="181"/>
                  <a:pt x="55" y="181"/>
                  <a:pt x="55" y="181"/>
                </a:cubicBezTo>
                <a:cubicBezTo>
                  <a:pt x="56" y="180"/>
                  <a:pt x="56" y="180"/>
                  <a:pt x="56" y="180"/>
                </a:cubicBezTo>
                <a:cubicBezTo>
                  <a:pt x="66" y="169"/>
                  <a:pt x="66" y="169"/>
                  <a:pt x="66" y="169"/>
                </a:cubicBezTo>
                <a:cubicBezTo>
                  <a:pt x="67" y="210"/>
                  <a:pt x="67" y="210"/>
                  <a:pt x="67" y="210"/>
                </a:cubicBezTo>
                <a:cubicBezTo>
                  <a:pt x="67" y="212"/>
                  <a:pt x="68" y="213"/>
                  <a:pt x="70" y="213"/>
                </a:cubicBezTo>
                <a:cubicBezTo>
                  <a:pt x="70" y="213"/>
                  <a:pt x="70" y="213"/>
                  <a:pt x="70" y="213"/>
                </a:cubicBezTo>
                <a:cubicBezTo>
                  <a:pt x="72" y="213"/>
                  <a:pt x="74" y="212"/>
                  <a:pt x="74" y="210"/>
                </a:cubicBezTo>
                <a:cubicBezTo>
                  <a:pt x="72" y="162"/>
                  <a:pt x="72" y="162"/>
                  <a:pt x="72" y="162"/>
                </a:cubicBezTo>
                <a:cubicBezTo>
                  <a:pt x="108" y="125"/>
                  <a:pt x="108" y="125"/>
                  <a:pt x="108" y="125"/>
                </a:cubicBezTo>
                <a:cubicBezTo>
                  <a:pt x="102" y="152"/>
                  <a:pt x="102" y="152"/>
                  <a:pt x="102" y="152"/>
                </a:cubicBezTo>
                <a:cubicBezTo>
                  <a:pt x="92" y="157"/>
                  <a:pt x="92" y="157"/>
                  <a:pt x="92" y="157"/>
                </a:cubicBezTo>
                <a:cubicBezTo>
                  <a:pt x="90" y="158"/>
                  <a:pt x="89" y="160"/>
                  <a:pt x="90" y="162"/>
                </a:cubicBezTo>
                <a:cubicBezTo>
                  <a:pt x="91" y="163"/>
                  <a:pt x="92" y="164"/>
                  <a:pt x="93" y="164"/>
                </a:cubicBezTo>
                <a:cubicBezTo>
                  <a:pt x="94" y="164"/>
                  <a:pt x="94" y="164"/>
                  <a:pt x="95" y="163"/>
                </a:cubicBezTo>
                <a:cubicBezTo>
                  <a:pt x="100" y="161"/>
                  <a:pt x="100" y="161"/>
                  <a:pt x="100" y="161"/>
                </a:cubicBezTo>
                <a:cubicBezTo>
                  <a:pt x="97" y="171"/>
                  <a:pt x="97" y="171"/>
                  <a:pt x="97" y="171"/>
                </a:cubicBezTo>
                <a:cubicBezTo>
                  <a:pt x="97" y="172"/>
                  <a:pt x="98" y="174"/>
                  <a:pt x="100" y="175"/>
                </a:cubicBezTo>
                <a:cubicBezTo>
                  <a:pt x="100" y="175"/>
                  <a:pt x="100" y="175"/>
                  <a:pt x="101" y="175"/>
                </a:cubicBezTo>
                <a:cubicBezTo>
                  <a:pt x="102" y="175"/>
                  <a:pt x="103" y="174"/>
                  <a:pt x="104" y="172"/>
                </a:cubicBezTo>
                <a:cubicBezTo>
                  <a:pt x="106" y="162"/>
                  <a:pt x="106" y="162"/>
                  <a:pt x="106" y="162"/>
                </a:cubicBezTo>
                <a:cubicBezTo>
                  <a:pt x="110" y="166"/>
                  <a:pt x="110" y="166"/>
                  <a:pt x="110" y="166"/>
                </a:cubicBezTo>
                <a:cubicBezTo>
                  <a:pt x="111" y="167"/>
                  <a:pt x="112" y="167"/>
                  <a:pt x="113" y="167"/>
                </a:cubicBezTo>
                <a:cubicBezTo>
                  <a:pt x="113" y="167"/>
                  <a:pt x="114" y="167"/>
                  <a:pt x="115" y="166"/>
                </a:cubicBezTo>
                <a:cubicBezTo>
                  <a:pt x="116" y="165"/>
                  <a:pt x="116" y="163"/>
                  <a:pt x="115" y="161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15" y="126"/>
                  <a:pt x="115" y="126"/>
                  <a:pt x="115" y="126"/>
                </a:cubicBezTo>
                <a:cubicBezTo>
                  <a:pt x="130" y="176"/>
                  <a:pt x="130" y="176"/>
                  <a:pt x="130" y="176"/>
                </a:cubicBezTo>
                <a:cubicBezTo>
                  <a:pt x="107" y="218"/>
                  <a:pt x="107" y="218"/>
                  <a:pt x="107" y="218"/>
                </a:cubicBezTo>
                <a:cubicBezTo>
                  <a:pt x="106" y="220"/>
                  <a:pt x="106" y="222"/>
                  <a:pt x="108" y="223"/>
                </a:cubicBezTo>
                <a:cubicBezTo>
                  <a:pt x="109" y="223"/>
                  <a:pt x="109" y="223"/>
                  <a:pt x="110" y="223"/>
                </a:cubicBezTo>
                <a:cubicBezTo>
                  <a:pt x="111" y="223"/>
                  <a:pt x="112" y="222"/>
                  <a:pt x="113" y="221"/>
                </a:cubicBezTo>
                <a:cubicBezTo>
                  <a:pt x="132" y="185"/>
                  <a:pt x="132" y="185"/>
                  <a:pt x="132" y="185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36" y="200"/>
                  <a:pt x="136" y="200"/>
                  <a:pt x="136" y="200"/>
                </a:cubicBezTo>
                <a:cubicBezTo>
                  <a:pt x="128" y="216"/>
                  <a:pt x="128" y="216"/>
                  <a:pt x="128" y="216"/>
                </a:cubicBezTo>
                <a:cubicBezTo>
                  <a:pt x="127" y="217"/>
                  <a:pt x="128" y="219"/>
                  <a:pt x="129" y="220"/>
                </a:cubicBezTo>
                <a:cubicBezTo>
                  <a:pt x="130" y="220"/>
                  <a:pt x="131" y="221"/>
                  <a:pt x="131" y="221"/>
                </a:cubicBezTo>
                <a:cubicBezTo>
                  <a:pt x="132" y="221"/>
                  <a:pt x="133" y="220"/>
                  <a:pt x="134" y="219"/>
                </a:cubicBezTo>
                <a:cubicBezTo>
                  <a:pt x="139" y="209"/>
                  <a:pt x="139" y="209"/>
                  <a:pt x="139" y="209"/>
                </a:cubicBezTo>
                <a:cubicBezTo>
                  <a:pt x="143" y="223"/>
                  <a:pt x="143" y="223"/>
                  <a:pt x="143" y="223"/>
                </a:cubicBezTo>
                <a:cubicBezTo>
                  <a:pt x="144" y="225"/>
                  <a:pt x="145" y="226"/>
                  <a:pt x="147" y="226"/>
                </a:cubicBezTo>
                <a:cubicBezTo>
                  <a:pt x="147" y="226"/>
                  <a:pt x="147" y="226"/>
                  <a:pt x="148" y="226"/>
                </a:cubicBezTo>
                <a:cubicBezTo>
                  <a:pt x="149" y="225"/>
                  <a:pt x="150" y="223"/>
                  <a:pt x="150" y="221"/>
                </a:cubicBezTo>
                <a:cubicBezTo>
                  <a:pt x="146" y="207"/>
                  <a:pt x="146" y="207"/>
                  <a:pt x="146" y="207"/>
                </a:cubicBezTo>
                <a:cubicBezTo>
                  <a:pt x="155" y="213"/>
                  <a:pt x="155" y="213"/>
                  <a:pt x="155" y="213"/>
                </a:cubicBezTo>
                <a:cubicBezTo>
                  <a:pt x="156" y="213"/>
                  <a:pt x="156" y="213"/>
                  <a:pt x="157" y="213"/>
                </a:cubicBezTo>
                <a:cubicBezTo>
                  <a:pt x="158" y="213"/>
                  <a:pt x="159" y="212"/>
                  <a:pt x="160" y="211"/>
                </a:cubicBezTo>
                <a:cubicBezTo>
                  <a:pt x="161" y="210"/>
                  <a:pt x="160" y="207"/>
                  <a:pt x="159" y="207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43" y="198"/>
                  <a:pt x="143" y="198"/>
                  <a:pt x="143" y="198"/>
                </a:cubicBezTo>
                <a:cubicBezTo>
                  <a:pt x="139" y="183"/>
                  <a:pt x="139" y="183"/>
                  <a:pt x="139" y="183"/>
                </a:cubicBezTo>
                <a:cubicBezTo>
                  <a:pt x="175" y="203"/>
                  <a:pt x="175" y="203"/>
                  <a:pt x="175" y="203"/>
                </a:cubicBezTo>
                <a:cubicBezTo>
                  <a:pt x="175" y="203"/>
                  <a:pt x="176" y="204"/>
                  <a:pt x="176" y="204"/>
                </a:cubicBezTo>
                <a:cubicBezTo>
                  <a:pt x="178" y="204"/>
                  <a:pt x="179" y="203"/>
                  <a:pt x="179" y="202"/>
                </a:cubicBezTo>
                <a:cubicBezTo>
                  <a:pt x="180" y="200"/>
                  <a:pt x="180" y="198"/>
                  <a:pt x="178" y="197"/>
                </a:cubicBezTo>
                <a:cubicBezTo>
                  <a:pt x="136" y="174"/>
                  <a:pt x="136" y="174"/>
                  <a:pt x="136" y="174"/>
                </a:cubicBezTo>
                <a:cubicBezTo>
                  <a:pt x="122" y="124"/>
                  <a:pt x="122" y="124"/>
                  <a:pt x="122" y="124"/>
                </a:cubicBezTo>
                <a:cubicBezTo>
                  <a:pt x="142" y="144"/>
                  <a:pt x="142" y="144"/>
                  <a:pt x="142" y="144"/>
                </a:cubicBezTo>
                <a:cubicBezTo>
                  <a:pt x="141" y="155"/>
                  <a:pt x="141" y="155"/>
                  <a:pt x="141" y="155"/>
                </a:cubicBezTo>
                <a:cubicBezTo>
                  <a:pt x="141" y="157"/>
                  <a:pt x="143" y="159"/>
                  <a:pt x="145" y="159"/>
                </a:cubicBezTo>
                <a:cubicBezTo>
                  <a:pt x="145" y="159"/>
                  <a:pt x="145" y="159"/>
                  <a:pt x="145" y="159"/>
                </a:cubicBezTo>
                <a:cubicBezTo>
                  <a:pt x="147" y="159"/>
                  <a:pt x="148" y="157"/>
                  <a:pt x="148" y="156"/>
                </a:cubicBezTo>
                <a:cubicBezTo>
                  <a:pt x="149" y="150"/>
                  <a:pt x="149" y="150"/>
                  <a:pt x="149" y="150"/>
                </a:cubicBezTo>
                <a:cubicBezTo>
                  <a:pt x="156" y="157"/>
                  <a:pt x="156" y="157"/>
                  <a:pt x="156" y="157"/>
                </a:cubicBezTo>
                <a:cubicBezTo>
                  <a:pt x="156" y="158"/>
                  <a:pt x="157" y="158"/>
                  <a:pt x="158" y="158"/>
                </a:cubicBezTo>
                <a:cubicBezTo>
                  <a:pt x="159" y="158"/>
                  <a:pt x="160" y="158"/>
                  <a:pt x="161" y="157"/>
                </a:cubicBezTo>
                <a:cubicBezTo>
                  <a:pt x="162" y="156"/>
                  <a:pt x="162" y="153"/>
                  <a:pt x="160" y="152"/>
                </a:cubicBezTo>
                <a:cubicBezTo>
                  <a:pt x="153" y="145"/>
                  <a:pt x="153" y="145"/>
                  <a:pt x="153" y="145"/>
                </a:cubicBezTo>
                <a:cubicBezTo>
                  <a:pt x="158" y="143"/>
                  <a:pt x="158" y="143"/>
                  <a:pt x="158" y="143"/>
                </a:cubicBezTo>
                <a:cubicBezTo>
                  <a:pt x="160" y="143"/>
                  <a:pt x="161" y="141"/>
                  <a:pt x="161" y="139"/>
                </a:cubicBezTo>
                <a:cubicBezTo>
                  <a:pt x="160" y="138"/>
                  <a:pt x="159" y="137"/>
                  <a:pt x="157" y="137"/>
                </a:cubicBezTo>
                <a:cubicBezTo>
                  <a:pt x="157" y="137"/>
                  <a:pt x="157" y="137"/>
                  <a:pt x="157" y="137"/>
                </a:cubicBezTo>
                <a:cubicBezTo>
                  <a:pt x="147" y="139"/>
                  <a:pt x="147" y="139"/>
                  <a:pt x="147" y="139"/>
                </a:cubicBezTo>
                <a:cubicBezTo>
                  <a:pt x="126" y="119"/>
                  <a:pt x="126" y="119"/>
                  <a:pt x="126" y="119"/>
                </a:cubicBezTo>
                <a:cubicBezTo>
                  <a:pt x="177" y="132"/>
                  <a:pt x="177" y="132"/>
                  <a:pt x="177" y="132"/>
                </a:cubicBezTo>
                <a:cubicBezTo>
                  <a:pt x="202" y="173"/>
                  <a:pt x="202" y="173"/>
                  <a:pt x="202" y="173"/>
                </a:cubicBezTo>
                <a:cubicBezTo>
                  <a:pt x="202" y="174"/>
                  <a:pt x="203" y="174"/>
                  <a:pt x="205" y="174"/>
                </a:cubicBezTo>
                <a:cubicBezTo>
                  <a:pt x="205" y="174"/>
                  <a:pt x="206" y="174"/>
                  <a:pt x="206" y="174"/>
                </a:cubicBezTo>
                <a:cubicBezTo>
                  <a:pt x="208" y="173"/>
                  <a:pt x="208" y="171"/>
                  <a:pt x="207" y="169"/>
                </a:cubicBezTo>
                <a:cubicBezTo>
                  <a:pt x="186" y="134"/>
                  <a:pt x="186" y="134"/>
                  <a:pt x="186" y="134"/>
                </a:cubicBezTo>
                <a:cubicBezTo>
                  <a:pt x="200" y="137"/>
                  <a:pt x="200" y="137"/>
                  <a:pt x="200" y="137"/>
                </a:cubicBezTo>
                <a:cubicBezTo>
                  <a:pt x="201" y="138"/>
                  <a:pt x="201" y="138"/>
                  <a:pt x="201" y="138"/>
                </a:cubicBezTo>
                <a:cubicBezTo>
                  <a:pt x="210" y="153"/>
                  <a:pt x="210" y="153"/>
                  <a:pt x="210" y="153"/>
                </a:cubicBezTo>
                <a:cubicBezTo>
                  <a:pt x="211" y="154"/>
                  <a:pt x="212" y="154"/>
                  <a:pt x="213" y="154"/>
                </a:cubicBezTo>
                <a:cubicBezTo>
                  <a:pt x="214" y="154"/>
                  <a:pt x="214" y="154"/>
                  <a:pt x="215" y="154"/>
                </a:cubicBezTo>
                <a:cubicBezTo>
                  <a:pt x="216" y="153"/>
                  <a:pt x="217" y="151"/>
                  <a:pt x="216" y="149"/>
                </a:cubicBezTo>
                <a:cubicBezTo>
                  <a:pt x="210" y="140"/>
                  <a:pt x="210" y="140"/>
                  <a:pt x="210" y="140"/>
                </a:cubicBezTo>
                <a:cubicBezTo>
                  <a:pt x="224" y="143"/>
                  <a:pt x="224" y="143"/>
                  <a:pt x="224" y="143"/>
                </a:cubicBezTo>
                <a:cubicBezTo>
                  <a:pt x="225" y="143"/>
                  <a:pt x="225" y="143"/>
                  <a:pt x="225" y="143"/>
                </a:cubicBezTo>
                <a:cubicBezTo>
                  <a:pt x="227" y="143"/>
                  <a:pt x="228" y="142"/>
                  <a:pt x="229" y="141"/>
                </a:cubicBezTo>
                <a:cubicBezTo>
                  <a:pt x="229" y="139"/>
                  <a:pt x="228" y="137"/>
                  <a:pt x="226" y="137"/>
                </a:cubicBezTo>
                <a:cubicBezTo>
                  <a:pt x="212" y="133"/>
                  <a:pt x="212" y="133"/>
                  <a:pt x="212" y="133"/>
                </a:cubicBezTo>
                <a:cubicBezTo>
                  <a:pt x="221" y="128"/>
                  <a:pt x="221" y="128"/>
                  <a:pt x="221" y="128"/>
                </a:cubicBezTo>
                <a:cubicBezTo>
                  <a:pt x="223" y="127"/>
                  <a:pt x="223" y="125"/>
                  <a:pt x="222" y="123"/>
                </a:cubicBezTo>
                <a:cubicBezTo>
                  <a:pt x="222" y="122"/>
                  <a:pt x="221" y="121"/>
                  <a:pt x="219" y="121"/>
                </a:cubicBezTo>
                <a:cubicBezTo>
                  <a:pt x="219" y="121"/>
                  <a:pt x="218" y="121"/>
                  <a:pt x="218" y="122"/>
                </a:cubicBezTo>
                <a:cubicBezTo>
                  <a:pt x="203" y="131"/>
                  <a:pt x="203" y="131"/>
                  <a:pt x="203" y="131"/>
                </a:cubicBezTo>
                <a:cubicBezTo>
                  <a:pt x="202" y="131"/>
                  <a:pt x="202" y="131"/>
                  <a:pt x="202" y="131"/>
                </a:cubicBezTo>
                <a:cubicBezTo>
                  <a:pt x="188" y="127"/>
                  <a:pt x="188" y="127"/>
                  <a:pt x="188" y="127"/>
                </a:cubicBezTo>
                <a:cubicBezTo>
                  <a:pt x="223" y="106"/>
                  <a:pt x="223" y="106"/>
                  <a:pt x="223" y="106"/>
                </a:cubicBezTo>
                <a:cubicBezTo>
                  <a:pt x="224" y="105"/>
                  <a:pt x="225" y="103"/>
                  <a:pt x="224" y="101"/>
                </a:cubicBezTo>
                <a:cubicBezTo>
                  <a:pt x="223" y="100"/>
                  <a:pt x="222" y="100"/>
                  <a:pt x="221" y="100"/>
                </a:cubicBezTo>
                <a:cubicBezTo>
                  <a:pt x="220" y="100"/>
                  <a:pt x="220" y="100"/>
                  <a:pt x="219" y="100"/>
                </a:cubicBezTo>
                <a:cubicBezTo>
                  <a:pt x="178" y="125"/>
                  <a:pt x="178" y="125"/>
                  <a:pt x="178" y="125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55" y="105"/>
                  <a:pt x="155" y="105"/>
                  <a:pt x="155" y="105"/>
                </a:cubicBezTo>
                <a:cubicBezTo>
                  <a:pt x="165" y="111"/>
                  <a:pt x="165" y="111"/>
                  <a:pt x="165" y="111"/>
                </a:cubicBezTo>
                <a:cubicBezTo>
                  <a:pt x="165" y="111"/>
                  <a:pt x="166" y="112"/>
                  <a:pt x="166" y="112"/>
                </a:cubicBezTo>
                <a:cubicBezTo>
                  <a:pt x="168" y="112"/>
                  <a:pt x="169" y="111"/>
                  <a:pt x="169" y="110"/>
                </a:cubicBezTo>
                <a:cubicBezTo>
                  <a:pt x="170" y="108"/>
                  <a:pt x="170" y="106"/>
                  <a:pt x="168" y="105"/>
                </a:cubicBezTo>
                <a:cubicBezTo>
                  <a:pt x="164" y="102"/>
                  <a:pt x="164" y="102"/>
                  <a:pt x="164" y="102"/>
                </a:cubicBezTo>
                <a:cubicBezTo>
                  <a:pt x="173" y="99"/>
                  <a:pt x="173" y="99"/>
                  <a:pt x="173" y="99"/>
                </a:cubicBezTo>
                <a:cubicBezTo>
                  <a:pt x="175" y="99"/>
                  <a:pt x="176" y="97"/>
                  <a:pt x="176" y="95"/>
                </a:cubicBezTo>
                <a:cubicBezTo>
                  <a:pt x="175" y="94"/>
                  <a:pt x="174" y="93"/>
                  <a:pt x="172" y="93"/>
                </a:cubicBezTo>
                <a:cubicBezTo>
                  <a:pt x="172" y="93"/>
                  <a:pt x="172" y="93"/>
                  <a:pt x="171" y="93"/>
                </a:cubicBezTo>
                <a:cubicBezTo>
                  <a:pt x="161" y="96"/>
                  <a:pt x="161" y="96"/>
                  <a:pt x="161" y="96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9"/>
                  <a:pt x="162" y="87"/>
                  <a:pt x="161" y="87"/>
                </a:cubicBezTo>
                <a:cubicBezTo>
                  <a:pt x="160" y="86"/>
                  <a:pt x="160" y="86"/>
                  <a:pt x="159" y="86"/>
                </a:cubicBezTo>
                <a:cubicBezTo>
                  <a:pt x="158" y="86"/>
                  <a:pt x="157" y="87"/>
                  <a:pt x="156" y="89"/>
                </a:cubicBezTo>
                <a:cubicBezTo>
                  <a:pt x="153" y="98"/>
                  <a:pt x="153" y="98"/>
                  <a:pt x="153" y="98"/>
                </a:cubicBezTo>
                <a:cubicBezTo>
                  <a:pt x="126" y="106"/>
                  <a:pt x="126" y="106"/>
                  <a:pt x="126" y="106"/>
                </a:cubicBezTo>
                <a:cubicBezTo>
                  <a:pt x="162" y="69"/>
                  <a:pt x="162" y="69"/>
                  <a:pt x="162" y="69"/>
                </a:cubicBezTo>
                <a:cubicBezTo>
                  <a:pt x="210" y="68"/>
                  <a:pt x="210" y="68"/>
                  <a:pt x="210" y="68"/>
                </a:cubicBezTo>
                <a:cubicBezTo>
                  <a:pt x="212" y="68"/>
                  <a:pt x="213" y="66"/>
                  <a:pt x="213" y="64"/>
                </a:cubicBezTo>
                <a:cubicBezTo>
                  <a:pt x="213" y="62"/>
                  <a:pt x="211" y="61"/>
                  <a:pt x="210" y="6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68" y="62"/>
                  <a:pt x="168" y="62"/>
                  <a:pt x="168" y="62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79" y="51"/>
                  <a:pt x="179" y="51"/>
                  <a:pt x="179" y="51"/>
                </a:cubicBezTo>
                <a:cubicBezTo>
                  <a:pt x="197" y="50"/>
                  <a:pt x="197" y="50"/>
                  <a:pt x="197" y="50"/>
                </a:cubicBezTo>
                <a:cubicBezTo>
                  <a:pt x="199" y="50"/>
                  <a:pt x="200" y="49"/>
                  <a:pt x="200" y="47"/>
                </a:cubicBezTo>
                <a:cubicBezTo>
                  <a:pt x="200" y="45"/>
                  <a:pt x="198" y="44"/>
                  <a:pt x="197" y="44"/>
                </a:cubicBezTo>
                <a:cubicBezTo>
                  <a:pt x="197" y="44"/>
                  <a:pt x="197" y="44"/>
                  <a:pt x="197" y="44"/>
                </a:cubicBezTo>
                <a:cubicBezTo>
                  <a:pt x="186" y="44"/>
                  <a:pt x="186" y="44"/>
                  <a:pt x="186" y="44"/>
                </a:cubicBezTo>
                <a:cubicBezTo>
                  <a:pt x="196" y="33"/>
                  <a:pt x="196" y="33"/>
                  <a:pt x="196" y="33"/>
                </a:cubicBezTo>
                <a:cubicBezTo>
                  <a:pt x="197" y="32"/>
                  <a:pt x="197" y="30"/>
                  <a:pt x="196" y="28"/>
                </a:cubicBezTo>
                <a:cubicBezTo>
                  <a:pt x="195" y="28"/>
                  <a:pt x="194" y="27"/>
                  <a:pt x="193" y="27"/>
                </a:cubicBezTo>
                <a:cubicBezTo>
                  <a:pt x="192" y="27"/>
                  <a:pt x="192" y="28"/>
                  <a:pt x="191" y="28"/>
                </a:cubicBezTo>
                <a:cubicBezTo>
                  <a:pt x="181" y="39"/>
                  <a:pt x="181" y="39"/>
                  <a:pt x="181" y="39"/>
                </a:cubicBezTo>
                <a:cubicBezTo>
                  <a:pt x="180" y="28"/>
                  <a:pt x="180" y="28"/>
                  <a:pt x="180" y="28"/>
                </a:cubicBezTo>
                <a:cubicBezTo>
                  <a:pt x="180" y="26"/>
                  <a:pt x="179" y="25"/>
                  <a:pt x="177" y="25"/>
                </a:cubicBezTo>
                <a:cubicBezTo>
                  <a:pt x="177" y="25"/>
                  <a:pt x="177" y="25"/>
                  <a:pt x="177" y="25"/>
                </a:cubicBezTo>
                <a:cubicBezTo>
                  <a:pt x="175" y="25"/>
                  <a:pt x="174" y="26"/>
                  <a:pt x="174" y="28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74" y="46"/>
                  <a:pt x="174" y="46"/>
                  <a:pt x="174" y="46"/>
                </a:cubicBezTo>
                <a:cubicBezTo>
                  <a:pt x="164" y="57"/>
                  <a:pt x="164" y="57"/>
                  <a:pt x="164" y="57"/>
                </a:cubicBezTo>
                <a:cubicBezTo>
                  <a:pt x="163" y="16"/>
                  <a:pt x="163" y="16"/>
                  <a:pt x="163" y="16"/>
                </a:cubicBezTo>
                <a:cubicBezTo>
                  <a:pt x="163" y="14"/>
                  <a:pt x="161" y="13"/>
                  <a:pt x="159" y="13"/>
                </a:cubicBezTo>
                <a:cubicBezTo>
                  <a:pt x="159" y="13"/>
                  <a:pt x="159" y="13"/>
                  <a:pt x="159" y="13"/>
                </a:cubicBezTo>
                <a:cubicBezTo>
                  <a:pt x="157" y="13"/>
                  <a:pt x="156" y="14"/>
                  <a:pt x="156" y="16"/>
                </a:cubicBezTo>
                <a:cubicBezTo>
                  <a:pt x="157" y="64"/>
                  <a:pt x="157" y="64"/>
                  <a:pt x="157" y="64"/>
                </a:cubicBezTo>
                <a:cubicBezTo>
                  <a:pt x="121" y="102"/>
                  <a:pt x="121" y="102"/>
                  <a:pt x="121" y="102"/>
                </a:cubicBezTo>
                <a:cubicBezTo>
                  <a:pt x="128" y="74"/>
                  <a:pt x="128" y="74"/>
                  <a:pt x="128" y="74"/>
                </a:cubicBezTo>
                <a:cubicBezTo>
                  <a:pt x="138" y="69"/>
                  <a:pt x="138" y="69"/>
                  <a:pt x="138" y="69"/>
                </a:cubicBezTo>
                <a:cubicBezTo>
                  <a:pt x="139" y="68"/>
                  <a:pt x="140" y="66"/>
                  <a:pt x="139" y="64"/>
                </a:cubicBezTo>
                <a:cubicBezTo>
                  <a:pt x="139" y="63"/>
                  <a:pt x="138" y="62"/>
                  <a:pt x="136" y="62"/>
                </a:cubicBezTo>
                <a:cubicBezTo>
                  <a:pt x="136" y="62"/>
                  <a:pt x="135" y="63"/>
                  <a:pt x="135" y="63"/>
                </a:cubicBezTo>
                <a:cubicBezTo>
                  <a:pt x="130" y="65"/>
                  <a:pt x="130" y="65"/>
                  <a:pt x="130" y="65"/>
                </a:cubicBezTo>
                <a:cubicBezTo>
                  <a:pt x="132" y="56"/>
                  <a:pt x="132" y="56"/>
                  <a:pt x="132" y="56"/>
                </a:cubicBezTo>
                <a:cubicBezTo>
                  <a:pt x="133" y="54"/>
                  <a:pt x="132" y="52"/>
                  <a:pt x="130" y="52"/>
                </a:cubicBezTo>
                <a:cubicBezTo>
                  <a:pt x="129" y="51"/>
                  <a:pt x="129" y="51"/>
                  <a:pt x="129" y="51"/>
                </a:cubicBezTo>
                <a:cubicBezTo>
                  <a:pt x="127" y="51"/>
                  <a:pt x="126" y="52"/>
                  <a:pt x="126" y="54"/>
                </a:cubicBezTo>
                <a:cubicBezTo>
                  <a:pt x="123" y="64"/>
                  <a:pt x="123" y="64"/>
                  <a:pt x="123" y="64"/>
                </a:cubicBezTo>
                <a:cubicBezTo>
                  <a:pt x="119" y="60"/>
                  <a:pt x="119" y="60"/>
                  <a:pt x="119" y="60"/>
                </a:cubicBezTo>
                <a:cubicBezTo>
                  <a:pt x="119" y="60"/>
                  <a:pt x="118" y="59"/>
                  <a:pt x="117" y="59"/>
                </a:cubicBezTo>
                <a:cubicBezTo>
                  <a:pt x="116" y="59"/>
                  <a:pt x="115" y="60"/>
                  <a:pt x="115" y="60"/>
                </a:cubicBezTo>
                <a:cubicBezTo>
                  <a:pt x="113" y="61"/>
                  <a:pt x="113" y="64"/>
                  <a:pt x="114" y="65"/>
                </a:cubicBezTo>
                <a:cubicBezTo>
                  <a:pt x="121" y="72"/>
                  <a:pt x="121" y="72"/>
                  <a:pt x="121" y="72"/>
                </a:cubicBezTo>
                <a:cubicBezTo>
                  <a:pt x="114" y="100"/>
                  <a:pt x="114" y="100"/>
                  <a:pt x="114" y="100"/>
                </a:cubicBezTo>
                <a:cubicBezTo>
                  <a:pt x="100" y="50"/>
                  <a:pt x="100" y="50"/>
                  <a:pt x="100" y="50"/>
                </a:cubicBezTo>
                <a:cubicBezTo>
                  <a:pt x="123" y="8"/>
                  <a:pt x="123" y="8"/>
                  <a:pt x="123" y="8"/>
                </a:cubicBezTo>
                <a:cubicBezTo>
                  <a:pt x="124" y="6"/>
                  <a:pt x="123" y="4"/>
                  <a:pt x="121" y="4"/>
                </a:cubicBezTo>
                <a:cubicBezTo>
                  <a:pt x="121" y="3"/>
                  <a:pt x="120" y="3"/>
                  <a:pt x="120" y="3"/>
                </a:cubicBezTo>
                <a:cubicBezTo>
                  <a:pt x="119" y="3"/>
                  <a:pt x="117" y="4"/>
                  <a:pt x="117" y="5"/>
                </a:cubicBezTo>
                <a:cubicBezTo>
                  <a:pt x="97" y="41"/>
                  <a:pt x="97" y="41"/>
                  <a:pt x="97" y="41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101" y="11"/>
                  <a:pt x="101" y="11"/>
                  <a:pt x="101" y="11"/>
                </a:cubicBezTo>
                <a:cubicBezTo>
                  <a:pt x="102" y="9"/>
                  <a:pt x="102" y="7"/>
                  <a:pt x="100" y="6"/>
                </a:cubicBezTo>
                <a:cubicBezTo>
                  <a:pt x="99" y="6"/>
                  <a:pt x="99" y="6"/>
                  <a:pt x="98" y="6"/>
                </a:cubicBezTo>
                <a:cubicBezTo>
                  <a:pt x="97" y="6"/>
                  <a:pt x="96" y="6"/>
                  <a:pt x="95" y="7"/>
                </a:cubicBezTo>
                <a:cubicBezTo>
                  <a:pt x="90" y="17"/>
                  <a:pt x="90" y="17"/>
                  <a:pt x="90" y="17"/>
                </a:cubicBezTo>
                <a:cubicBezTo>
                  <a:pt x="86" y="3"/>
                  <a:pt x="86" y="3"/>
                  <a:pt x="86" y="3"/>
                </a:cubicBezTo>
                <a:cubicBezTo>
                  <a:pt x="86" y="1"/>
                  <a:pt x="84" y="0"/>
                  <a:pt x="83" y="0"/>
                </a:cubicBezTo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973295" y="725823"/>
            <a:ext cx="288750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128967" y="298403"/>
            <a:ext cx="2093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标题</a:t>
            </a:r>
          </a:p>
        </p:txBody>
      </p:sp>
    </p:spTree>
    <p:extLst>
      <p:ext uri="{BB962C8B-B14F-4D97-AF65-F5344CB8AC3E}">
        <p14:creationId xmlns:p14="http://schemas.microsoft.com/office/powerpoint/2010/main" val="2785276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2254</Words>
  <Application>Microsoft Office PowerPoint</Application>
  <PresentationFormat>宽屏</PresentationFormat>
  <Paragraphs>259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Aharoni</vt:lpstr>
      <vt:lpstr>等线</vt:lpstr>
      <vt:lpstr>等线 Light</vt:lpstr>
      <vt:lpstr>方正兰亭粗黑简体</vt:lpstr>
      <vt:lpstr>方正兰亭黑简体</vt:lpstr>
      <vt:lpstr>方正兰亭特黑简体</vt:lpstr>
      <vt:lpstr>宋体</vt:lpstr>
      <vt:lpstr>微软雅黑</vt:lpstr>
      <vt:lpstr>Agency FB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ITTK</cp:lastModifiedBy>
  <cp:revision>9</cp:revision>
  <dcterms:created xsi:type="dcterms:W3CDTF">2017-05-12T13:21:15Z</dcterms:created>
  <dcterms:modified xsi:type="dcterms:W3CDTF">2018-10-26T02:23:37Z</dcterms:modified>
</cp:coreProperties>
</file>