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8" r:id="rId3"/>
    <p:sldId id="272" r:id="rId4"/>
    <p:sldId id="274" r:id="rId5"/>
    <p:sldId id="275" r:id="rId6"/>
    <p:sldId id="273" r:id="rId7"/>
    <p:sldId id="260" r:id="rId8"/>
    <p:sldId id="264" r:id="rId9"/>
    <p:sldId id="276" r:id="rId10"/>
    <p:sldId id="277" r:id="rId11"/>
    <p:sldId id="265" r:id="rId12"/>
    <p:sldId id="266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9" r:id="rId21"/>
    <p:sldId id="290" r:id="rId22"/>
    <p:sldId id="287" r:id="rId23"/>
    <p:sldId id="291" r:id="rId24"/>
    <p:sldId id="292" r:id="rId25"/>
    <p:sldId id="294" r:id="rId26"/>
    <p:sldId id="267" r:id="rId27"/>
    <p:sldId id="268" r:id="rId28"/>
    <p:sldId id="269" r:id="rId29"/>
    <p:sldId id="296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CA166-EEC9-6E4B-4EE5-31564C4C1A90}" v="3" dt="2024-12-09T09:42:33.881"/>
    <p1510:client id="{455BF5C4-3811-56AF-83D9-6CE3B0A29541}" v="1" dt="2024-12-08T01:00:17.734"/>
    <p1510:client id="{5E3F38D4-2F96-24C9-0210-01764469BF99}" v="2" dt="2024-12-09T09:44:01.993"/>
    <p1510:client id="{9952C87B-4744-60E2-FD89-9B4322E0D11D}" v="5" dt="2024-12-09T11:37:18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man Elghouri" userId="bde9c0d8-efba-4988-a5f6-904c2e137ee1" providerId="ADAL" clId="{7E148250-8294-4B85-ACE8-4527E644D26E}"/>
    <pc:docChg chg="modSld">
      <pc:chgData name="Ayman Elghouri" userId="bde9c0d8-efba-4988-a5f6-904c2e137ee1" providerId="ADAL" clId="{7E148250-8294-4B85-ACE8-4527E644D26E}" dt="2024-11-16T16:27:54.696" v="0"/>
      <pc:docMkLst>
        <pc:docMk/>
      </pc:docMkLst>
      <pc:sldChg chg="addSp">
        <pc:chgData name="Ayman Elghouri" userId="bde9c0d8-efba-4988-a5f6-904c2e137ee1" providerId="ADAL" clId="{7E148250-8294-4B85-ACE8-4527E644D26E}" dt="2024-11-16T16:27:54.696" v="0"/>
        <pc:sldMkLst>
          <pc:docMk/>
          <pc:sldMk cId="3371181596" sldId="278"/>
        </pc:sldMkLst>
        <pc:spChg chg="add">
          <ac:chgData name="Ayman Elghouri" userId="bde9c0d8-efba-4988-a5f6-904c2e137ee1" providerId="ADAL" clId="{7E148250-8294-4B85-ACE8-4527E644D26E}" dt="2024-11-16T16:27:54.696" v="0"/>
          <ac:spMkLst>
            <pc:docMk/>
            <pc:sldMk cId="3371181596" sldId="278"/>
            <ac:spMk id="2" creationId="{900B463F-9AC6-E6C3-18A5-DEFE2D4E8E35}"/>
          </ac:spMkLst>
        </pc:spChg>
      </pc:sldChg>
    </pc:docChg>
  </pc:docChgLst>
  <pc:docChgLst>
    <pc:chgData name="Wiam Souili" userId="S::wiam.souili@emsi-edu.ma::76b7682b-a6a5-44eb-9370-7f8082ff627b" providerId="AD" clId="Web-{9952C87B-4744-60E2-FD89-9B4322E0D11D}"/>
    <pc:docChg chg="modSld">
      <pc:chgData name="Wiam Souili" userId="S::wiam.souili@emsi-edu.ma::76b7682b-a6a5-44eb-9370-7f8082ff627b" providerId="AD" clId="Web-{9952C87B-4744-60E2-FD89-9B4322E0D11D}" dt="2024-12-09T11:37:18.120" v="4" actId="1076"/>
      <pc:docMkLst>
        <pc:docMk/>
      </pc:docMkLst>
      <pc:sldChg chg="modSp">
        <pc:chgData name="Wiam Souili" userId="S::wiam.souili@emsi-edu.ma::76b7682b-a6a5-44eb-9370-7f8082ff627b" providerId="AD" clId="Web-{9952C87B-4744-60E2-FD89-9B4322E0D11D}" dt="2024-12-09T11:31:16.714" v="2" actId="1076"/>
        <pc:sldMkLst>
          <pc:docMk/>
          <pc:sldMk cId="1990699569" sldId="273"/>
        </pc:sldMkLst>
        <pc:grpChg chg="mod">
          <ac:chgData name="Wiam Souili" userId="S::wiam.souili@emsi-edu.ma::76b7682b-a6a5-44eb-9370-7f8082ff627b" providerId="AD" clId="Web-{9952C87B-4744-60E2-FD89-9B4322E0D11D}" dt="2024-12-09T11:31:16.714" v="2" actId="1076"/>
          <ac:grpSpMkLst>
            <pc:docMk/>
            <pc:sldMk cId="1990699569" sldId="273"/>
            <ac:grpSpMk id="14" creationId="{7BAC3B24-4018-46B1-8299-38579FF5881A}"/>
          </ac:grpSpMkLst>
        </pc:grpChg>
      </pc:sldChg>
      <pc:sldChg chg="modSp">
        <pc:chgData name="Wiam Souili" userId="S::wiam.souili@emsi-edu.ma::76b7682b-a6a5-44eb-9370-7f8082ff627b" providerId="AD" clId="Web-{9952C87B-4744-60E2-FD89-9B4322E0D11D}" dt="2024-12-09T10:50:17.116" v="0" actId="1076"/>
        <pc:sldMkLst>
          <pc:docMk/>
          <pc:sldMk cId="20112376" sldId="274"/>
        </pc:sldMkLst>
        <pc:picChg chg="mod">
          <ac:chgData name="Wiam Souili" userId="S::wiam.souili@emsi-edu.ma::76b7682b-a6a5-44eb-9370-7f8082ff627b" providerId="AD" clId="Web-{9952C87B-4744-60E2-FD89-9B4322E0D11D}" dt="2024-12-09T10:50:17.116" v="0" actId="1076"/>
          <ac:picMkLst>
            <pc:docMk/>
            <pc:sldMk cId="20112376" sldId="274"/>
            <ac:picMk id="1026" creationId="{E84129E6-9556-4CB1-8908-76ECA88FAE81}"/>
          </ac:picMkLst>
        </pc:picChg>
      </pc:sldChg>
      <pc:sldChg chg="modSp">
        <pc:chgData name="Wiam Souili" userId="S::wiam.souili@emsi-edu.ma::76b7682b-a6a5-44eb-9370-7f8082ff627b" providerId="AD" clId="Web-{9952C87B-4744-60E2-FD89-9B4322E0D11D}" dt="2024-12-09T11:37:18.120" v="4" actId="1076"/>
        <pc:sldMkLst>
          <pc:docMk/>
          <pc:sldMk cId="67776104" sldId="276"/>
        </pc:sldMkLst>
        <pc:picChg chg="mod">
          <ac:chgData name="Wiam Souili" userId="S::wiam.souili@emsi-edu.ma::76b7682b-a6a5-44eb-9370-7f8082ff627b" providerId="AD" clId="Web-{9952C87B-4744-60E2-FD89-9B4322E0D11D}" dt="2024-12-09T11:37:18.120" v="4" actId="1076"/>
          <ac:picMkLst>
            <pc:docMk/>
            <pc:sldMk cId="67776104" sldId="276"/>
            <ac:picMk id="8" creationId="{C60F0A1E-9110-4E90-BA9F-6ED82F32C717}"/>
          </ac:picMkLst>
        </pc:picChg>
      </pc:sldChg>
    </pc:docChg>
  </pc:docChgLst>
  <pc:docChgLst>
    <pc:chgData name="Ilham Afouaar" userId="S::ilham.afouaar@emsi-edu.ma::b8d5f643-e318-489e-95a8-b5a0b1515c73" providerId="AD" clId="Web-{455BF5C4-3811-56AF-83D9-6CE3B0A29541}"/>
    <pc:docChg chg="modSld">
      <pc:chgData name="Ilham Afouaar" userId="S::ilham.afouaar@emsi-edu.ma::b8d5f643-e318-489e-95a8-b5a0b1515c73" providerId="AD" clId="Web-{455BF5C4-3811-56AF-83D9-6CE3B0A29541}" dt="2024-12-08T01:00:17.734" v="0" actId="1076"/>
      <pc:docMkLst>
        <pc:docMk/>
      </pc:docMkLst>
      <pc:sldChg chg="modSp">
        <pc:chgData name="Ilham Afouaar" userId="S::ilham.afouaar@emsi-edu.ma::b8d5f643-e318-489e-95a8-b5a0b1515c73" providerId="AD" clId="Web-{455BF5C4-3811-56AF-83D9-6CE3B0A29541}" dt="2024-12-08T01:00:17.734" v="0" actId="1076"/>
        <pc:sldMkLst>
          <pc:docMk/>
          <pc:sldMk cId="3659955183" sldId="295"/>
        </pc:sldMkLst>
        <pc:picChg chg="mod">
          <ac:chgData name="Ilham Afouaar" userId="S::ilham.afouaar@emsi-edu.ma::b8d5f643-e318-489e-95a8-b5a0b1515c73" providerId="AD" clId="Web-{455BF5C4-3811-56AF-83D9-6CE3B0A29541}" dt="2024-12-08T01:00:17.734" v="0" actId="1076"/>
          <ac:picMkLst>
            <pc:docMk/>
            <pc:sldMk cId="3659955183" sldId="295"/>
            <ac:picMk id="13" creationId="{E88BDE4F-FB1B-4903-9379-BDB40AEA0BD7}"/>
          </ac:picMkLst>
        </pc:picChg>
      </pc:sldChg>
    </pc:docChg>
  </pc:docChgLst>
  <pc:docChgLst>
    <pc:chgData name="Khaoula Essammouni" userId="S::khaoula.essammouni@emsi-edu.ma::91e57938-41b6-4b3f-9686-625278e24c60" providerId="AD" clId="Web-{65308C84-8727-EE50-D8C9-CFB4ECF9EB9B}"/>
    <pc:docChg chg="modSld">
      <pc:chgData name="Khaoula Essammouni" userId="S::khaoula.essammouni@emsi-edu.ma::91e57938-41b6-4b3f-9686-625278e24c60" providerId="AD" clId="Web-{65308C84-8727-EE50-D8C9-CFB4ECF9EB9B}" dt="2024-04-23T19:56:00.426" v="1" actId="1076"/>
      <pc:docMkLst>
        <pc:docMk/>
      </pc:docMkLst>
      <pc:sldChg chg="modSp">
        <pc:chgData name="Khaoula Essammouni" userId="S::khaoula.essammouni@emsi-edu.ma::91e57938-41b6-4b3f-9686-625278e24c60" providerId="AD" clId="Web-{65308C84-8727-EE50-D8C9-CFB4ECF9EB9B}" dt="2024-04-23T19:56:00.426" v="1" actId="1076"/>
        <pc:sldMkLst>
          <pc:docMk/>
          <pc:sldMk cId="20112376" sldId="274"/>
        </pc:sldMkLst>
        <pc:picChg chg="mod">
          <ac:chgData name="Khaoula Essammouni" userId="S::khaoula.essammouni@emsi-edu.ma::91e57938-41b6-4b3f-9686-625278e24c60" providerId="AD" clId="Web-{65308C84-8727-EE50-D8C9-CFB4ECF9EB9B}" dt="2024-04-23T19:56:00.426" v="1" actId="1076"/>
          <ac:picMkLst>
            <pc:docMk/>
            <pc:sldMk cId="20112376" sldId="274"/>
            <ac:picMk id="1026" creationId="{E84129E6-9556-4CB1-8908-76ECA88FAE81}"/>
          </ac:picMkLst>
        </pc:picChg>
      </pc:sldChg>
    </pc:docChg>
  </pc:docChgLst>
  <pc:docChgLst>
    <pc:chgData name="Wiam Souili" userId="S::wiam.souili@emsi-edu.ma::76b7682b-a6a5-44eb-9370-7f8082ff627b" providerId="AD" clId="Web-{5E3F38D4-2F96-24C9-0210-01764469BF99}"/>
    <pc:docChg chg="modSld">
      <pc:chgData name="Wiam Souili" userId="S::wiam.souili@emsi-edu.ma::76b7682b-a6a5-44eb-9370-7f8082ff627b" providerId="AD" clId="Web-{5E3F38D4-2F96-24C9-0210-01764469BF99}" dt="2024-12-09T09:44:01.993" v="1" actId="1076"/>
      <pc:docMkLst>
        <pc:docMk/>
      </pc:docMkLst>
      <pc:sldChg chg="modSp">
        <pc:chgData name="Wiam Souili" userId="S::wiam.souili@emsi-edu.ma::76b7682b-a6a5-44eb-9370-7f8082ff627b" providerId="AD" clId="Web-{5E3F38D4-2F96-24C9-0210-01764469BF99}" dt="2024-12-09T09:44:01.993" v="1" actId="1076"/>
        <pc:sldMkLst>
          <pc:docMk/>
          <pc:sldMk cId="1058423081" sldId="272"/>
        </pc:sldMkLst>
        <pc:spChg chg="mod">
          <ac:chgData name="Wiam Souili" userId="S::wiam.souili@emsi-edu.ma::76b7682b-a6a5-44eb-9370-7f8082ff627b" providerId="AD" clId="Web-{5E3F38D4-2F96-24C9-0210-01764469BF99}" dt="2024-12-09T09:44:01.993" v="1" actId="1076"/>
          <ac:spMkLst>
            <pc:docMk/>
            <pc:sldMk cId="1058423081" sldId="272"/>
            <ac:spMk id="7" creationId="{FCDE73B4-E816-4A32-818A-3699D4CD40F8}"/>
          </ac:spMkLst>
        </pc:spChg>
      </pc:sldChg>
    </pc:docChg>
  </pc:docChgLst>
  <pc:docChgLst>
    <pc:chgData name="Aya Challal" userId="S::aya.challal@emsi-edu.ma::abd00f62-9201-4ebd-9bcd-22a4f7d9e559" providerId="AD" clId="Web-{A6EE89CB-CDC1-89F5-C094-943C878B049D}"/>
    <pc:docChg chg="modSld">
      <pc:chgData name="Aya Challal" userId="S::aya.challal@emsi-edu.ma::abd00f62-9201-4ebd-9bcd-22a4f7d9e559" providerId="AD" clId="Web-{A6EE89CB-CDC1-89F5-C094-943C878B049D}" dt="2024-12-07T07:44:32.592" v="0" actId="1076"/>
      <pc:docMkLst>
        <pc:docMk/>
      </pc:docMkLst>
      <pc:sldChg chg="modSp">
        <pc:chgData name="Aya Challal" userId="S::aya.challal@emsi-edu.ma::abd00f62-9201-4ebd-9bcd-22a4f7d9e559" providerId="AD" clId="Web-{A6EE89CB-CDC1-89F5-C094-943C878B049D}" dt="2024-12-07T07:44:32.592" v="0" actId="1076"/>
        <pc:sldMkLst>
          <pc:docMk/>
          <pc:sldMk cId="20112376" sldId="274"/>
        </pc:sldMkLst>
        <pc:picChg chg="mod">
          <ac:chgData name="Aya Challal" userId="S::aya.challal@emsi-edu.ma::abd00f62-9201-4ebd-9bcd-22a4f7d9e559" providerId="AD" clId="Web-{A6EE89CB-CDC1-89F5-C094-943C878B049D}" dt="2024-12-07T07:44:32.592" v="0" actId="1076"/>
          <ac:picMkLst>
            <pc:docMk/>
            <pc:sldMk cId="20112376" sldId="274"/>
            <ac:picMk id="1026" creationId="{E84129E6-9556-4CB1-8908-76ECA88FAE81}"/>
          </ac:picMkLst>
        </pc:picChg>
      </pc:sldChg>
    </pc:docChg>
  </pc:docChgLst>
  <pc:docChgLst>
    <pc:chgData name="Wiam Souili" userId="S::wiam.souili@emsi-edu.ma::76b7682b-a6a5-44eb-9370-7f8082ff627b" providerId="AD" clId="Web-{1DCCA166-EEC9-6E4B-4EE5-31564C4C1A90}"/>
    <pc:docChg chg="delSld modSld">
      <pc:chgData name="Wiam Souili" userId="S::wiam.souili@emsi-edu.ma::76b7682b-a6a5-44eb-9370-7f8082ff627b" providerId="AD" clId="Web-{1DCCA166-EEC9-6E4B-4EE5-31564C4C1A90}" dt="2024-12-09T09:42:33.881" v="2" actId="14100"/>
      <pc:docMkLst>
        <pc:docMk/>
      </pc:docMkLst>
      <pc:sldChg chg="del">
        <pc:chgData name="Wiam Souili" userId="S::wiam.souili@emsi-edu.ma::76b7682b-a6a5-44eb-9370-7f8082ff627b" providerId="AD" clId="Web-{1DCCA166-EEC9-6E4B-4EE5-31564C4C1A90}" dt="2024-12-09T09:42:03.207" v="0"/>
        <pc:sldMkLst>
          <pc:docMk/>
          <pc:sldMk cId="3864387301" sldId="259"/>
        </pc:sldMkLst>
      </pc:sldChg>
      <pc:sldChg chg="modSp">
        <pc:chgData name="Wiam Souili" userId="S::wiam.souili@emsi-edu.ma::76b7682b-a6a5-44eb-9370-7f8082ff627b" providerId="AD" clId="Web-{1DCCA166-EEC9-6E4B-4EE5-31564C4C1A90}" dt="2024-12-09T09:42:33.881" v="2" actId="14100"/>
        <pc:sldMkLst>
          <pc:docMk/>
          <pc:sldMk cId="1058423081" sldId="272"/>
        </pc:sldMkLst>
        <pc:spChg chg="mod">
          <ac:chgData name="Wiam Souili" userId="S::wiam.souili@emsi-edu.ma::76b7682b-a6a5-44eb-9370-7f8082ff627b" providerId="AD" clId="Web-{1DCCA166-EEC9-6E4B-4EE5-31564C4C1A90}" dt="2024-12-09T09:42:33.881" v="2" actId="14100"/>
          <ac:spMkLst>
            <pc:docMk/>
            <pc:sldMk cId="1058423081" sldId="272"/>
            <ac:spMk id="7" creationId="{FCDE73B4-E816-4A32-818A-3699D4CD40F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64BEA-D25C-4440-B122-09CEE37F95CD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3BC07-414D-47F7-904D-20C1C30D22BC}">
      <dgm:prSet phldrT="[Texte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1800" kern="1200">
              <a:solidFill>
                <a:schemeClr val="dk1"/>
              </a:solidFill>
              <a:latin typeface="+mn-lt"/>
              <a:ea typeface="+mn-ea"/>
              <a:cs typeface="+mn-cs"/>
            </a:rPr>
            <a:t>Unix</a:t>
          </a:r>
        </a:p>
      </dgm:t>
    </dgm:pt>
    <dgm:pt modelId="{9C4581B2-F469-4ADB-9363-D139C912917F}" type="parTrans" cxnId="{FDEF98F5-AAAB-4A5B-9732-7861FB4C7DDF}">
      <dgm:prSet/>
      <dgm:spPr/>
      <dgm:t>
        <a:bodyPr/>
        <a:lstStyle/>
        <a:p>
          <a:endParaRPr lang="en-US"/>
        </a:p>
      </dgm:t>
    </dgm:pt>
    <dgm:pt modelId="{AA5D1A36-D6C0-4B6E-BF12-EA57DAFAA608}" type="sibTrans" cxnId="{FDEF98F5-AAAB-4A5B-9732-7861FB4C7DDF}">
      <dgm:prSet/>
      <dgm:spPr/>
      <dgm:t>
        <a:bodyPr/>
        <a:lstStyle/>
        <a:p>
          <a:endParaRPr lang="en-US"/>
        </a:p>
      </dgm:t>
    </dgm:pt>
    <dgm:pt modelId="{A3DC8155-96E5-4F47-8E54-928C7E681564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en-US"/>
            <a:t>Linux</a:t>
          </a:r>
        </a:p>
      </dgm:t>
    </dgm:pt>
    <dgm:pt modelId="{A4E995DF-B73A-4690-856F-827AC825D763}" type="parTrans" cxnId="{29762D28-6FB3-43EA-A56A-232495252BED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1610FFB-BBA6-49B1-9D53-2CB20CE183FF}" type="sibTrans" cxnId="{29762D28-6FB3-43EA-A56A-232495252BED}">
      <dgm:prSet/>
      <dgm:spPr/>
      <dgm:t>
        <a:bodyPr/>
        <a:lstStyle/>
        <a:p>
          <a:endParaRPr lang="en-US"/>
        </a:p>
      </dgm:t>
    </dgm:pt>
    <dgm:pt modelId="{73D53355-A486-467E-99DE-143530C9C971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en-US"/>
            <a:t>Mac OS</a:t>
          </a:r>
        </a:p>
      </dgm:t>
    </dgm:pt>
    <dgm:pt modelId="{9517AF42-45D0-4351-8CE8-2671052F209C}" type="parTrans" cxnId="{EA29447B-8BF7-4776-B7E4-ED9974469CEA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BD9EFD1-A722-48C0-A1B1-87390A3D1B35}" type="sibTrans" cxnId="{EA29447B-8BF7-4776-B7E4-ED9974469CEA}">
      <dgm:prSet/>
      <dgm:spPr/>
      <dgm:t>
        <a:bodyPr/>
        <a:lstStyle/>
        <a:p>
          <a:endParaRPr lang="en-US"/>
        </a:p>
      </dgm:t>
    </dgm:pt>
    <dgm:pt modelId="{EAAE526A-0D7C-4504-8976-CA7AF3AC77BE}">
      <dgm:prSet phldrT="[Texte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MS Dos</a:t>
          </a:r>
        </a:p>
      </dgm:t>
    </dgm:pt>
    <dgm:pt modelId="{C9F0B500-0248-4052-B933-EE4E85B362D5}" type="parTrans" cxnId="{E55B36A0-86D4-4D29-B74D-81FE92DE20BF}">
      <dgm:prSet/>
      <dgm:spPr/>
      <dgm:t>
        <a:bodyPr/>
        <a:lstStyle/>
        <a:p>
          <a:endParaRPr lang="en-US"/>
        </a:p>
      </dgm:t>
    </dgm:pt>
    <dgm:pt modelId="{8FB18F26-A1C3-4AF8-9872-8296AA670614}" type="sibTrans" cxnId="{E55B36A0-86D4-4D29-B74D-81FE92DE20BF}">
      <dgm:prSet/>
      <dgm:spPr/>
      <dgm:t>
        <a:bodyPr/>
        <a:lstStyle/>
        <a:p>
          <a:endParaRPr lang="en-US"/>
        </a:p>
      </dgm:t>
    </dgm:pt>
    <dgm:pt modelId="{78150601-96CD-415C-A92F-C67A45EF0BD3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en-US"/>
            <a:t>Windows</a:t>
          </a:r>
        </a:p>
      </dgm:t>
    </dgm:pt>
    <dgm:pt modelId="{45996CD2-53E0-49EE-B8D6-7449C03470F4}" type="parTrans" cxnId="{7427F018-55D1-4438-9479-DBE0EDDFCFA0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D6B2C46-00F0-4E70-9CFA-63E0CBE0D39F}" type="sibTrans" cxnId="{7427F018-55D1-4438-9479-DBE0EDDFCFA0}">
      <dgm:prSet/>
      <dgm:spPr/>
      <dgm:t>
        <a:bodyPr/>
        <a:lstStyle/>
        <a:p>
          <a:endParaRPr lang="en-US"/>
        </a:p>
      </dgm:t>
    </dgm:pt>
    <dgm:pt modelId="{8790328A-D64E-40F4-B1A7-E56D3416DE9C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en-US"/>
            <a:t>Android</a:t>
          </a:r>
        </a:p>
      </dgm:t>
    </dgm:pt>
    <dgm:pt modelId="{33283526-E14F-4AA8-98B7-969AEF690B9A}" type="parTrans" cxnId="{53251468-A4D2-4D23-ACF5-3CC3C2EFCDF5}">
      <dgm:prSet/>
      <dgm:spPr/>
    </dgm:pt>
    <dgm:pt modelId="{99F42DCB-B91B-41C3-8A6B-476724A9C2D9}" type="sibTrans" cxnId="{53251468-A4D2-4D23-ACF5-3CC3C2EFCDF5}">
      <dgm:prSet/>
      <dgm:spPr/>
    </dgm:pt>
    <dgm:pt modelId="{219FFA93-43C2-4FFD-A98B-D32AAA5EFDFB}" type="pres">
      <dgm:prSet presAssocID="{2BA64BEA-D25C-4440-B122-09CEE37F95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8652C4-8CF1-43CE-90E9-70F736B1DEF2}" type="pres">
      <dgm:prSet presAssocID="{35D3BC07-414D-47F7-904D-20C1C30D22BC}" presName="root" presStyleCnt="0"/>
      <dgm:spPr/>
    </dgm:pt>
    <dgm:pt modelId="{623B1A98-5B8E-4A47-AD5B-0229B3163309}" type="pres">
      <dgm:prSet presAssocID="{35D3BC07-414D-47F7-904D-20C1C30D22BC}" presName="rootComposite" presStyleCnt="0"/>
      <dgm:spPr/>
    </dgm:pt>
    <dgm:pt modelId="{D5DB0573-B997-46C2-8C00-41273C8F214D}" type="pres">
      <dgm:prSet presAssocID="{35D3BC07-414D-47F7-904D-20C1C30D22BC}" presName="rootText" presStyleLbl="node1" presStyleIdx="0" presStyleCnt="2"/>
      <dgm:spPr>
        <a:xfrm>
          <a:off x="814952" y="120"/>
          <a:ext cx="1975462" cy="987731"/>
        </a:xfrm>
        <a:prstGeom prst="roundRect">
          <a:avLst>
            <a:gd name="adj" fmla="val 10000"/>
          </a:avLst>
        </a:prstGeom>
      </dgm:spPr>
    </dgm:pt>
    <dgm:pt modelId="{D744F0EE-EAF5-4671-B0E7-A4FCEDD289D6}" type="pres">
      <dgm:prSet presAssocID="{35D3BC07-414D-47F7-904D-20C1C30D22BC}" presName="rootConnector" presStyleLbl="node1" presStyleIdx="0" presStyleCnt="2"/>
      <dgm:spPr/>
    </dgm:pt>
    <dgm:pt modelId="{C3335DD7-DF9F-4DA2-848B-BBAFC575257D}" type="pres">
      <dgm:prSet presAssocID="{35D3BC07-414D-47F7-904D-20C1C30D22BC}" presName="childShape" presStyleCnt="0"/>
      <dgm:spPr/>
    </dgm:pt>
    <dgm:pt modelId="{C88397DA-399B-4814-ADEE-0D028189048C}" type="pres">
      <dgm:prSet presAssocID="{A4E995DF-B73A-4690-856F-827AC825D763}" presName="Name13" presStyleLbl="parChTrans1D2" presStyleIdx="0" presStyleCnt="4"/>
      <dgm:spPr/>
    </dgm:pt>
    <dgm:pt modelId="{D51D3969-8159-4A2F-A20F-64D366C3F9EE}" type="pres">
      <dgm:prSet presAssocID="{A3DC8155-96E5-4F47-8E54-928C7E681564}" presName="childText" presStyleLbl="bgAcc1" presStyleIdx="0" presStyleCnt="4">
        <dgm:presLayoutVars>
          <dgm:bulletEnabled val="1"/>
        </dgm:presLayoutVars>
      </dgm:prSet>
      <dgm:spPr/>
    </dgm:pt>
    <dgm:pt modelId="{A327B379-A761-4BA7-A60E-16AE61B140D5}" type="pres">
      <dgm:prSet presAssocID="{9517AF42-45D0-4351-8CE8-2671052F209C}" presName="Name13" presStyleLbl="parChTrans1D2" presStyleIdx="1" presStyleCnt="4"/>
      <dgm:spPr/>
    </dgm:pt>
    <dgm:pt modelId="{AE4D3A91-451E-4D23-BA1A-98759DE0747E}" type="pres">
      <dgm:prSet presAssocID="{73D53355-A486-467E-99DE-143530C9C971}" presName="childText" presStyleLbl="bgAcc1" presStyleIdx="1" presStyleCnt="4">
        <dgm:presLayoutVars>
          <dgm:bulletEnabled val="1"/>
        </dgm:presLayoutVars>
      </dgm:prSet>
      <dgm:spPr/>
    </dgm:pt>
    <dgm:pt modelId="{A04E1772-8CFA-48D4-AC4F-07FCF208C6C0}" type="pres">
      <dgm:prSet presAssocID="{33283526-E14F-4AA8-98B7-969AEF690B9A}" presName="Name13" presStyleLbl="parChTrans1D2" presStyleIdx="2" presStyleCnt="4"/>
      <dgm:spPr/>
    </dgm:pt>
    <dgm:pt modelId="{AAB07541-F941-4B7E-B065-95B69D997E88}" type="pres">
      <dgm:prSet presAssocID="{8790328A-D64E-40F4-B1A7-E56D3416DE9C}" presName="childText" presStyleLbl="bgAcc1" presStyleIdx="2" presStyleCnt="4">
        <dgm:presLayoutVars>
          <dgm:bulletEnabled val="1"/>
        </dgm:presLayoutVars>
      </dgm:prSet>
      <dgm:spPr/>
    </dgm:pt>
    <dgm:pt modelId="{003C1481-B376-4CD1-B4BE-20BDCC4A99C1}" type="pres">
      <dgm:prSet presAssocID="{EAAE526A-0D7C-4504-8976-CA7AF3AC77BE}" presName="root" presStyleCnt="0"/>
      <dgm:spPr/>
    </dgm:pt>
    <dgm:pt modelId="{705B92EF-1666-43C4-9182-C9BBFEE3B888}" type="pres">
      <dgm:prSet presAssocID="{EAAE526A-0D7C-4504-8976-CA7AF3AC77BE}" presName="rootComposite" presStyleCnt="0"/>
      <dgm:spPr/>
    </dgm:pt>
    <dgm:pt modelId="{19023BB7-0D84-4CD6-A182-90A0934C1411}" type="pres">
      <dgm:prSet presAssocID="{EAAE526A-0D7C-4504-8976-CA7AF3AC77BE}" presName="rootText" presStyleLbl="node1" presStyleIdx="1" presStyleCnt="2"/>
      <dgm:spPr>
        <a:xfrm>
          <a:off x="3284281" y="120"/>
          <a:ext cx="1975462" cy="987731"/>
        </a:xfrm>
        <a:prstGeom prst="roundRect">
          <a:avLst>
            <a:gd name="adj" fmla="val 10000"/>
          </a:avLst>
        </a:prstGeom>
      </dgm:spPr>
    </dgm:pt>
    <dgm:pt modelId="{A6A42295-02CB-4AA7-B0FC-2A89B7137F13}" type="pres">
      <dgm:prSet presAssocID="{EAAE526A-0D7C-4504-8976-CA7AF3AC77BE}" presName="rootConnector" presStyleLbl="node1" presStyleIdx="1" presStyleCnt="2"/>
      <dgm:spPr/>
    </dgm:pt>
    <dgm:pt modelId="{5F35FD79-0215-4521-94D5-DB6BD72740FD}" type="pres">
      <dgm:prSet presAssocID="{EAAE526A-0D7C-4504-8976-CA7AF3AC77BE}" presName="childShape" presStyleCnt="0"/>
      <dgm:spPr/>
    </dgm:pt>
    <dgm:pt modelId="{E43C22BA-3F0F-46EB-BCBB-5F0F0ABAABB4}" type="pres">
      <dgm:prSet presAssocID="{45996CD2-53E0-49EE-B8D6-7449C03470F4}" presName="Name13" presStyleLbl="parChTrans1D2" presStyleIdx="3" presStyleCnt="4"/>
      <dgm:spPr/>
    </dgm:pt>
    <dgm:pt modelId="{75222FAC-00EA-466C-B858-FB7D418A8158}" type="pres">
      <dgm:prSet presAssocID="{78150601-96CD-415C-A92F-C67A45EF0BD3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A46DE010-46D5-4D13-A3F7-19A38EA79BC6}" type="presOf" srcId="{2BA64BEA-D25C-4440-B122-09CEE37F95CD}" destId="{219FFA93-43C2-4FFD-A98B-D32AAA5EFDFB}" srcOrd="0" destOrd="0" presId="urn:microsoft.com/office/officeart/2005/8/layout/hierarchy3"/>
    <dgm:cxn modelId="{7427F018-55D1-4438-9479-DBE0EDDFCFA0}" srcId="{EAAE526A-0D7C-4504-8976-CA7AF3AC77BE}" destId="{78150601-96CD-415C-A92F-C67A45EF0BD3}" srcOrd="0" destOrd="0" parTransId="{45996CD2-53E0-49EE-B8D6-7449C03470F4}" sibTransId="{ED6B2C46-00F0-4E70-9CFA-63E0CBE0D39F}"/>
    <dgm:cxn modelId="{29762D28-6FB3-43EA-A56A-232495252BED}" srcId="{35D3BC07-414D-47F7-904D-20C1C30D22BC}" destId="{A3DC8155-96E5-4F47-8E54-928C7E681564}" srcOrd="0" destOrd="0" parTransId="{A4E995DF-B73A-4690-856F-827AC825D763}" sibTransId="{21610FFB-BBA6-49B1-9D53-2CB20CE183FF}"/>
    <dgm:cxn modelId="{0BA13337-11C4-48D8-9049-8E4051C57BC1}" type="presOf" srcId="{EAAE526A-0D7C-4504-8976-CA7AF3AC77BE}" destId="{A6A42295-02CB-4AA7-B0FC-2A89B7137F13}" srcOrd="1" destOrd="0" presId="urn:microsoft.com/office/officeart/2005/8/layout/hierarchy3"/>
    <dgm:cxn modelId="{977BE75E-2835-4A66-952A-66B07ABF6956}" type="presOf" srcId="{35D3BC07-414D-47F7-904D-20C1C30D22BC}" destId="{D5DB0573-B997-46C2-8C00-41273C8F214D}" srcOrd="0" destOrd="0" presId="urn:microsoft.com/office/officeart/2005/8/layout/hierarchy3"/>
    <dgm:cxn modelId="{D6C02145-DAE9-46D0-AEAC-1B4770A71D73}" type="presOf" srcId="{73D53355-A486-467E-99DE-143530C9C971}" destId="{AE4D3A91-451E-4D23-BA1A-98759DE0747E}" srcOrd="0" destOrd="0" presId="urn:microsoft.com/office/officeart/2005/8/layout/hierarchy3"/>
    <dgm:cxn modelId="{53251468-A4D2-4D23-ACF5-3CC3C2EFCDF5}" srcId="{35D3BC07-414D-47F7-904D-20C1C30D22BC}" destId="{8790328A-D64E-40F4-B1A7-E56D3416DE9C}" srcOrd="2" destOrd="0" parTransId="{33283526-E14F-4AA8-98B7-969AEF690B9A}" sibTransId="{99F42DCB-B91B-41C3-8A6B-476724A9C2D9}"/>
    <dgm:cxn modelId="{5EE49969-5B0B-4615-A0AD-05258C14BFF9}" type="presOf" srcId="{35D3BC07-414D-47F7-904D-20C1C30D22BC}" destId="{D744F0EE-EAF5-4671-B0E7-A4FCEDD289D6}" srcOrd="1" destOrd="0" presId="urn:microsoft.com/office/officeart/2005/8/layout/hierarchy3"/>
    <dgm:cxn modelId="{B21E476C-F2BD-4AA2-B996-D93B4E98A19D}" type="presOf" srcId="{9517AF42-45D0-4351-8CE8-2671052F209C}" destId="{A327B379-A761-4BA7-A60E-16AE61B140D5}" srcOrd="0" destOrd="0" presId="urn:microsoft.com/office/officeart/2005/8/layout/hierarchy3"/>
    <dgm:cxn modelId="{E0581F6E-AF76-4319-9628-2D4A034C0FA7}" type="presOf" srcId="{33283526-E14F-4AA8-98B7-969AEF690B9A}" destId="{A04E1772-8CFA-48D4-AC4F-07FCF208C6C0}" srcOrd="0" destOrd="0" presId="urn:microsoft.com/office/officeart/2005/8/layout/hierarchy3"/>
    <dgm:cxn modelId="{EA29447B-8BF7-4776-B7E4-ED9974469CEA}" srcId="{35D3BC07-414D-47F7-904D-20C1C30D22BC}" destId="{73D53355-A486-467E-99DE-143530C9C971}" srcOrd="1" destOrd="0" parTransId="{9517AF42-45D0-4351-8CE8-2671052F209C}" sibTransId="{7BD9EFD1-A722-48C0-A1B1-87390A3D1B35}"/>
    <dgm:cxn modelId="{8DB2C888-17FC-4402-967D-D8C272F4A9A4}" type="presOf" srcId="{8790328A-D64E-40F4-B1A7-E56D3416DE9C}" destId="{AAB07541-F941-4B7E-B065-95B69D997E88}" srcOrd="0" destOrd="0" presId="urn:microsoft.com/office/officeart/2005/8/layout/hierarchy3"/>
    <dgm:cxn modelId="{E55B36A0-86D4-4D29-B74D-81FE92DE20BF}" srcId="{2BA64BEA-D25C-4440-B122-09CEE37F95CD}" destId="{EAAE526A-0D7C-4504-8976-CA7AF3AC77BE}" srcOrd="1" destOrd="0" parTransId="{C9F0B500-0248-4052-B933-EE4E85B362D5}" sibTransId="{8FB18F26-A1C3-4AF8-9872-8296AA670614}"/>
    <dgm:cxn modelId="{53FDCAB3-9926-4101-B446-FBD16084E587}" type="presOf" srcId="{78150601-96CD-415C-A92F-C67A45EF0BD3}" destId="{75222FAC-00EA-466C-B858-FB7D418A8158}" srcOrd="0" destOrd="0" presId="urn:microsoft.com/office/officeart/2005/8/layout/hierarchy3"/>
    <dgm:cxn modelId="{DF8B4BBD-8CE5-45C8-B8A4-4A62F0A765D3}" type="presOf" srcId="{A3DC8155-96E5-4F47-8E54-928C7E681564}" destId="{D51D3969-8159-4A2F-A20F-64D366C3F9EE}" srcOrd="0" destOrd="0" presId="urn:microsoft.com/office/officeart/2005/8/layout/hierarchy3"/>
    <dgm:cxn modelId="{9A9FCABF-D9C9-4CA1-BB42-337400CA8681}" type="presOf" srcId="{A4E995DF-B73A-4690-856F-827AC825D763}" destId="{C88397DA-399B-4814-ADEE-0D028189048C}" srcOrd="0" destOrd="0" presId="urn:microsoft.com/office/officeart/2005/8/layout/hierarchy3"/>
    <dgm:cxn modelId="{BEFCDACA-0E12-4591-9EF2-6C1E29951DAA}" type="presOf" srcId="{EAAE526A-0D7C-4504-8976-CA7AF3AC77BE}" destId="{19023BB7-0D84-4CD6-A182-90A0934C1411}" srcOrd="0" destOrd="0" presId="urn:microsoft.com/office/officeart/2005/8/layout/hierarchy3"/>
    <dgm:cxn modelId="{54A6EDCD-0044-4276-96CC-17297DE63024}" type="presOf" srcId="{45996CD2-53E0-49EE-B8D6-7449C03470F4}" destId="{E43C22BA-3F0F-46EB-BCBB-5F0F0ABAABB4}" srcOrd="0" destOrd="0" presId="urn:microsoft.com/office/officeart/2005/8/layout/hierarchy3"/>
    <dgm:cxn modelId="{FDEF98F5-AAAB-4A5B-9732-7861FB4C7DDF}" srcId="{2BA64BEA-D25C-4440-B122-09CEE37F95CD}" destId="{35D3BC07-414D-47F7-904D-20C1C30D22BC}" srcOrd="0" destOrd="0" parTransId="{9C4581B2-F469-4ADB-9363-D139C912917F}" sibTransId="{AA5D1A36-D6C0-4B6E-BF12-EA57DAFAA608}"/>
    <dgm:cxn modelId="{21CDFF41-D072-4C76-9358-3A586D064757}" type="presParOf" srcId="{219FFA93-43C2-4FFD-A98B-D32AAA5EFDFB}" destId="{FB8652C4-8CF1-43CE-90E9-70F736B1DEF2}" srcOrd="0" destOrd="0" presId="urn:microsoft.com/office/officeart/2005/8/layout/hierarchy3"/>
    <dgm:cxn modelId="{8867A936-5FA9-481A-8546-B36243197EE4}" type="presParOf" srcId="{FB8652C4-8CF1-43CE-90E9-70F736B1DEF2}" destId="{623B1A98-5B8E-4A47-AD5B-0229B3163309}" srcOrd="0" destOrd="0" presId="urn:microsoft.com/office/officeart/2005/8/layout/hierarchy3"/>
    <dgm:cxn modelId="{B1B50C84-DB41-4554-BEE1-C6AD607CFBD2}" type="presParOf" srcId="{623B1A98-5B8E-4A47-AD5B-0229B3163309}" destId="{D5DB0573-B997-46C2-8C00-41273C8F214D}" srcOrd="0" destOrd="0" presId="urn:microsoft.com/office/officeart/2005/8/layout/hierarchy3"/>
    <dgm:cxn modelId="{34250564-91F1-414A-91C9-BA8FB748E4F8}" type="presParOf" srcId="{623B1A98-5B8E-4A47-AD5B-0229B3163309}" destId="{D744F0EE-EAF5-4671-B0E7-A4FCEDD289D6}" srcOrd="1" destOrd="0" presId="urn:microsoft.com/office/officeart/2005/8/layout/hierarchy3"/>
    <dgm:cxn modelId="{1E44D980-C8D2-4DA1-B941-6191E2DDDB20}" type="presParOf" srcId="{FB8652C4-8CF1-43CE-90E9-70F736B1DEF2}" destId="{C3335DD7-DF9F-4DA2-848B-BBAFC575257D}" srcOrd="1" destOrd="0" presId="urn:microsoft.com/office/officeart/2005/8/layout/hierarchy3"/>
    <dgm:cxn modelId="{7281047C-EEA1-44C7-891E-650C8A35B9C5}" type="presParOf" srcId="{C3335DD7-DF9F-4DA2-848B-BBAFC575257D}" destId="{C88397DA-399B-4814-ADEE-0D028189048C}" srcOrd="0" destOrd="0" presId="urn:microsoft.com/office/officeart/2005/8/layout/hierarchy3"/>
    <dgm:cxn modelId="{C8539DA0-AF99-4CFE-8F2F-424BB68DD218}" type="presParOf" srcId="{C3335DD7-DF9F-4DA2-848B-BBAFC575257D}" destId="{D51D3969-8159-4A2F-A20F-64D366C3F9EE}" srcOrd="1" destOrd="0" presId="urn:microsoft.com/office/officeart/2005/8/layout/hierarchy3"/>
    <dgm:cxn modelId="{1C982B04-F13D-4418-A3F6-E3C13F8935D5}" type="presParOf" srcId="{C3335DD7-DF9F-4DA2-848B-BBAFC575257D}" destId="{A327B379-A761-4BA7-A60E-16AE61B140D5}" srcOrd="2" destOrd="0" presId="urn:microsoft.com/office/officeart/2005/8/layout/hierarchy3"/>
    <dgm:cxn modelId="{A67DE098-4204-4224-AF1D-2F274BAB140C}" type="presParOf" srcId="{C3335DD7-DF9F-4DA2-848B-BBAFC575257D}" destId="{AE4D3A91-451E-4D23-BA1A-98759DE0747E}" srcOrd="3" destOrd="0" presId="urn:microsoft.com/office/officeart/2005/8/layout/hierarchy3"/>
    <dgm:cxn modelId="{5AE13386-90A9-4CA8-9DD7-7C7DD0EEEDB9}" type="presParOf" srcId="{C3335DD7-DF9F-4DA2-848B-BBAFC575257D}" destId="{A04E1772-8CFA-48D4-AC4F-07FCF208C6C0}" srcOrd="4" destOrd="0" presId="urn:microsoft.com/office/officeart/2005/8/layout/hierarchy3"/>
    <dgm:cxn modelId="{ED9E2D2B-D1DB-4C5C-942E-B1D7A5902A35}" type="presParOf" srcId="{C3335DD7-DF9F-4DA2-848B-BBAFC575257D}" destId="{AAB07541-F941-4B7E-B065-95B69D997E88}" srcOrd="5" destOrd="0" presId="urn:microsoft.com/office/officeart/2005/8/layout/hierarchy3"/>
    <dgm:cxn modelId="{64743E7E-6886-49D4-8387-08772D167883}" type="presParOf" srcId="{219FFA93-43C2-4FFD-A98B-D32AAA5EFDFB}" destId="{003C1481-B376-4CD1-B4BE-20BDCC4A99C1}" srcOrd="1" destOrd="0" presId="urn:microsoft.com/office/officeart/2005/8/layout/hierarchy3"/>
    <dgm:cxn modelId="{24020CBB-8725-45DC-81DE-CA48DBC5A201}" type="presParOf" srcId="{003C1481-B376-4CD1-B4BE-20BDCC4A99C1}" destId="{705B92EF-1666-43C4-9182-C9BBFEE3B888}" srcOrd="0" destOrd="0" presId="urn:microsoft.com/office/officeart/2005/8/layout/hierarchy3"/>
    <dgm:cxn modelId="{63CF69EA-5ED6-4958-9BF8-2FFCAAF461B9}" type="presParOf" srcId="{705B92EF-1666-43C4-9182-C9BBFEE3B888}" destId="{19023BB7-0D84-4CD6-A182-90A0934C1411}" srcOrd="0" destOrd="0" presId="urn:microsoft.com/office/officeart/2005/8/layout/hierarchy3"/>
    <dgm:cxn modelId="{46156CE4-47DF-4C9F-9ECE-575173EC8CB7}" type="presParOf" srcId="{705B92EF-1666-43C4-9182-C9BBFEE3B888}" destId="{A6A42295-02CB-4AA7-B0FC-2A89B7137F13}" srcOrd="1" destOrd="0" presId="urn:microsoft.com/office/officeart/2005/8/layout/hierarchy3"/>
    <dgm:cxn modelId="{9C787CF0-D7C7-4EB6-A699-C3D62171D904}" type="presParOf" srcId="{003C1481-B376-4CD1-B4BE-20BDCC4A99C1}" destId="{5F35FD79-0215-4521-94D5-DB6BD72740FD}" srcOrd="1" destOrd="0" presId="urn:microsoft.com/office/officeart/2005/8/layout/hierarchy3"/>
    <dgm:cxn modelId="{8A8A630C-580F-4BC4-B89C-463F379AA5BE}" type="presParOf" srcId="{5F35FD79-0215-4521-94D5-DB6BD72740FD}" destId="{E43C22BA-3F0F-46EB-BCBB-5F0F0ABAABB4}" srcOrd="0" destOrd="0" presId="urn:microsoft.com/office/officeart/2005/8/layout/hierarchy3"/>
    <dgm:cxn modelId="{1048557B-6BC7-46FD-AC26-89FBBB7F1276}" type="presParOf" srcId="{5F35FD79-0215-4521-94D5-DB6BD72740FD}" destId="{75222FAC-00EA-466C-B858-FB7D418A8158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B0573-B997-46C2-8C00-41273C8F214D}">
      <dsp:nvSpPr>
        <dsp:cNvPr id="0" name=""/>
        <dsp:cNvSpPr/>
      </dsp:nvSpPr>
      <dsp:spPr>
        <a:xfrm>
          <a:off x="1400583" y="955"/>
          <a:ext cx="1454901" cy="72745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dk1"/>
              </a:solidFill>
              <a:latin typeface="+mn-lt"/>
              <a:ea typeface="+mn-ea"/>
              <a:cs typeface="+mn-cs"/>
            </a:rPr>
            <a:t>Unix</a:t>
          </a:r>
        </a:p>
      </dsp:txBody>
      <dsp:txXfrm>
        <a:off x="1421889" y="22261"/>
        <a:ext cx="1412289" cy="684838"/>
      </dsp:txXfrm>
    </dsp:sp>
    <dsp:sp modelId="{C88397DA-399B-4814-ADEE-0D028189048C}">
      <dsp:nvSpPr>
        <dsp:cNvPr id="0" name=""/>
        <dsp:cNvSpPr/>
      </dsp:nvSpPr>
      <dsp:spPr>
        <a:xfrm>
          <a:off x="1546074" y="728406"/>
          <a:ext cx="145490" cy="545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588"/>
              </a:lnTo>
              <a:lnTo>
                <a:pt x="145490" y="545588"/>
              </a:lnTo>
            </a:path>
          </a:pathLst>
        </a:custGeom>
        <a:noFill/>
        <a:ln w="190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D51D3969-8159-4A2F-A20F-64D366C3F9EE}">
      <dsp:nvSpPr>
        <dsp:cNvPr id="0" name=""/>
        <dsp:cNvSpPr/>
      </dsp:nvSpPr>
      <dsp:spPr>
        <a:xfrm>
          <a:off x="1691564" y="910268"/>
          <a:ext cx="1163921" cy="727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Linux</a:t>
          </a:r>
        </a:p>
      </dsp:txBody>
      <dsp:txXfrm>
        <a:off x="1712870" y="931574"/>
        <a:ext cx="1121309" cy="684838"/>
      </dsp:txXfrm>
    </dsp:sp>
    <dsp:sp modelId="{A327B379-A761-4BA7-A60E-16AE61B140D5}">
      <dsp:nvSpPr>
        <dsp:cNvPr id="0" name=""/>
        <dsp:cNvSpPr/>
      </dsp:nvSpPr>
      <dsp:spPr>
        <a:xfrm>
          <a:off x="1546074" y="728406"/>
          <a:ext cx="145490" cy="1454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4901"/>
              </a:lnTo>
              <a:lnTo>
                <a:pt x="145490" y="1454901"/>
              </a:lnTo>
            </a:path>
          </a:pathLst>
        </a:custGeom>
        <a:noFill/>
        <a:ln w="190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AE4D3A91-451E-4D23-BA1A-98759DE0747E}">
      <dsp:nvSpPr>
        <dsp:cNvPr id="0" name=""/>
        <dsp:cNvSpPr/>
      </dsp:nvSpPr>
      <dsp:spPr>
        <a:xfrm>
          <a:off x="1691564" y="1819582"/>
          <a:ext cx="1163921" cy="727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Mac OS</a:t>
          </a:r>
        </a:p>
      </dsp:txBody>
      <dsp:txXfrm>
        <a:off x="1712870" y="1840888"/>
        <a:ext cx="1121309" cy="684838"/>
      </dsp:txXfrm>
    </dsp:sp>
    <dsp:sp modelId="{A04E1772-8CFA-48D4-AC4F-07FCF208C6C0}">
      <dsp:nvSpPr>
        <dsp:cNvPr id="0" name=""/>
        <dsp:cNvSpPr/>
      </dsp:nvSpPr>
      <dsp:spPr>
        <a:xfrm>
          <a:off x="1546074" y="728406"/>
          <a:ext cx="145490" cy="2364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4215"/>
              </a:lnTo>
              <a:lnTo>
                <a:pt x="145490" y="2364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07541-F941-4B7E-B065-95B69D997E88}">
      <dsp:nvSpPr>
        <dsp:cNvPr id="0" name=""/>
        <dsp:cNvSpPr/>
      </dsp:nvSpPr>
      <dsp:spPr>
        <a:xfrm>
          <a:off x="1691564" y="2728895"/>
          <a:ext cx="1163921" cy="727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Android</a:t>
          </a:r>
        </a:p>
      </dsp:txBody>
      <dsp:txXfrm>
        <a:off x="1712870" y="2750201"/>
        <a:ext cx="1121309" cy="684838"/>
      </dsp:txXfrm>
    </dsp:sp>
    <dsp:sp modelId="{19023BB7-0D84-4CD6-A182-90A0934C1411}">
      <dsp:nvSpPr>
        <dsp:cNvPr id="0" name=""/>
        <dsp:cNvSpPr/>
      </dsp:nvSpPr>
      <dsp:spPr>
        <a:xfrm>
          <a:off x="3219211" y="955"/>
          <a:ext cx="1454901" cy="72745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MS Dos</a:t>
          </a:r>
        </a:p>
      </dsp:txBody>
      <dsp:txXfrm>
        <a:off x="3240517" y="22261"/>
        <a:ext cx="1412289" cy="684838"/>
      </dsp:txXfrm>
    </dsp:sp>
    <dsp:sp modelId="{E43C22BA-3F0F-46EB-BCBB-5F0F0ABAABB4}">
      <dsp:nvSpPr>
        <dsp:cNvPr id="0" name=""/>
        <dsp:cNvSpPr/>
      </dsp:nvSpPr>
      <dsp:spPr>
        <a:xfrm>
          <a:off x="3364701" y="728406"/>
          <a:ext cx="145490" cy="545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588"/>
              </a:lnTo>
              <a:lnTo>
                <a:pt x="145490" y="545588"/>
              </a:lnTo>
            </a:path>
          </a:pathLst>
        </a:custGeom>
        <a:noFill/>
        <a:ln w="190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75222FAC-00EA-466C-B858-FB7D418A8158}">
      <dsp:nvSpPr>
        <dsp:cNvPr id="0" name=""/>
        <dsp:cNvSpPr/>
      </dsp:nvSpPr>
      <dsp:spPr>
        <a:xfrm>
          <a:off x="3510191" y="910268"/>
          <a:ext cx="1163921" cy="727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Windows</a:t>
          </a:r>
        </a:p>
      </dsp:txBody>
      <dsp:txXfrm>
        <a:off x="3531497" y="931574"/>
        <a:ext cx="1121309" cy="684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81C10-0917-4764-88A9-725387CE00E2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4F9AD-3438-44B5-8155-B08235024F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15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92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050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505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784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923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324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140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51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16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8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02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15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227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95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22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F9AD-3438-44B5-8155-B08235024F8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0660F-77AF-4478-9499-A19AF558F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EF5C5F-0A64-4ED5-B0B5-31D082519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241235-7BFD-4E60-B412-829E62F3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D06-57CC-4E6A-9B79-8F3FFCC3AC6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FCB3AE-8101-4133-B1B3-2259605D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400C06-2C21-46C1-ABF8-7BEC71E2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9033-DC0B-46FA-83A6-9A12E0E5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3E19B-FF2F-4163-BFEC-85505B90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F2795E-1B47-4551-ACDB-DF0875A3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4AC207-B9E5-422E-A361-7902D75E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D06-57CC-4E6A-9B79-8F3FFCC3AC6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EC122-C57D-44FC-9115-9AB94BE0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436D76-3FA5-4E07-A7BF-02122ED5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9033-DC0B-46FA-83A6-9A12E0E5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6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45E25B-34AB-45A1-A6CD-A659E8E73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6C3E36-19A3-4AC8-BA62-975BAC575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B6476-C4E2-499A-9C2E-CBF47C85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D06-57CC-4E6A-9B79-8F3FFCC3AC6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957D3D-4B67-46F0-9AD4-CE21692D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6B8869-5A12-4A5B-AF46-E14C9712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9033-DC0B-46FA-83A6-9A12E0E5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0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42ECC-EF14-4A6D-978B-7D1DD48C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1F1E93-DE60-4505-8558-2BE329A5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2812B0-6E5E-4A34-8718-B1138585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D06-57CC-4E6A-9B79-8F3FFCC3AC6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BC7D5-B2DD-46F4-9899-F28E155A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4D40FE-05E9-4F5E-82D2-9D6A462E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9033-DC0B-46FA-83A6-9A12E0E5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6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1E556-0C18-4F62-96A5-6D3AEC98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BBAABA-C42E-49CF-B36A-543D6BBDA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8B04AC-115E-4EAF-AC02-8F5C291C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D06-57CC-4E6A-9B79-8F3FFCC3AC6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4EADC-2C4B-4A46-8C87-42BE2016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765347-0DE7-452E-A9E5-099DC869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9033-DC0B-46FA-83A6-9A12E0E5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4BD86-AD02-4416-96FF-71B5BF5B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EEEFF-0278-4DED-BB20-8CC459B4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44E91C-2F0D-4EFF-A940-BBF996A63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154782-FA83-4257-BEEB-76C7CBCE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D06-57CC-4E6A-9B79-8F3FFCC3AC6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1C25C-028F-4FD3-9E50-47BE08D2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7BF9EE-878A-4193-88DB-5C2B320D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9033-DC0B-46FA-83A6-9A12E0E5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C51F1-ECE2-4C16-A403-4ADB1DA5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E90BD5-F591-4750-A28C-347F0CDE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AAB327-407B-40B3-97F8-1D11E4304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50CFAB-CB81-4E0A-94A0-C695B9B62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41F8ED-18D8-4788-9F99-87CA10655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9FEDBE-C92C-4799-89A6-E6EC3442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D06-57CC-4E6A-9B79-8F3FFCC3AC6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CB9331-2DE8-460B-8E2B-EDA5F7F3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87F033-5539-4521-B45E-A1A629A6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9033-DC0B-46FA-83A6-9A12E0E5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5B5FF-ABBC-4F09-B158-64B591A2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CA6ED0-15B1-4743-BF7C-D7EDF5FD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D06-57CC-4E6A-9B79-8F3FFCC3AC6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667C3C-23B0-47D0-BF2D-114817E4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DCDA75-D7F0-42D2-B8B9-353C33AE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9033-DC0B-46FA-83A6-9A12E0E5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008039-75D9-422B-BF90-56A91F27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D06-57CC-4E6A-9B79-8F3FFCC3AC6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FCB7FC-EA97-4305-830B-6A45FE92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B9D140-3B13-41DD-B8C2-673F4812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9033-DC0B-46FA-83A6-9A12E0E5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15770-ACD1-484B-BE28-4AB25E4E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FD0CC-C4D9-4541-8E24-EBFF5595D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CA54B6-65EC-4200-8216-F0624D3F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6AD918-5CA0-4D66-BD0C-604A9B37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D06-57CC-4E6A-9B79-8F3FFCC3AC6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919D50-7C10-4FAA-84E4-CFB6C697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62D9A-4FEA-4412-A303-A86172CC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9033-DC0B-46FA-83A6-9A12E0E5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35163-0260-4718-8226-91CD8A74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367AF7-37B7-4F32-83C6-C074C8FA9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645D99-76F9-4FA4-AEE1-A1E20EB4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98B0CA-0AD9-4AED-A49D-40F99C30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D06-57CC-4E6A-9B79-8F3FFCC3AC6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CF983F-AD3C-482A-9651-C8C8AAF5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CAEBC5-60BD-45DA-B5C2-2C9418B6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9033-DC0B-46FA-83A6-9A12E0E5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9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C45C4C-42DD-442A-B1EA-9A40BC80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3DDE68-0B8B-4F96-AF7F-4A1D36EB7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BE3F9C-0B20-4C09-885B-E1C0D4C5B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5D06-57CC-4E6A-9B79-8F3FFCC3AC6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CF34B4-DD05-4E4A-A22E-E7EBBD938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6026B7-CC6E-42A2-A788-E0374F011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A9033-DC0B-46FA-83A6-9A12E0E5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2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063D901A-BCAC-49B1-9CF2-34C74B6E2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4986"/>
            <a:ext cx="9144000" cy="1655762"/>
          </a:xfrm>
        </p:spPr>
        <p:txBody>
          <a:bodyPr/>
          <a:lstStyle/>
          <a:p>
            <a:r>
              <a:rPr lang="fr-FR"/>
              <a:t>Système d’exploitation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7DC1709-7796-4DE6-81EA-665F56A8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7539"/>
            <a:ext cx="9144000" cy="2387600"/>
          </a:xfrm>
        </p:spPr>
        <p:txBody>
          <a:bodyPr/>
          <a:lstStyle/>
          <a:p>
            <a:r>
              <a:rPr lang="en-US">
                <a:latin typeface="Arial Black" panose="020B0A04020102020204" pitchFamily="34" charset="0"/>
              </a:rPr>
              <a:t>Linux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5A9701B-3AFB-4C00-B82D-AFD788D7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75" y="1905000"/>
            <a:ext cx="1247049" cy="124704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A60FAA2-9BED-456E-8FE9-B5E2D7EBE18A}"/>
              </a:ext>
            </a:extLst>
          </p:cNvPr>
          <p:cNvSpPr txBox="1"/>
          <p:nvPr/>
        </p:nvSpPr>
        <p:spPr>
          <a:xfrm>
            <a:off x="9062301" y="5685414"/>
            <a:ext cx="422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Présenté</a:t>
            </a:r>
            <a:r>
              <a:rPr lang="en-US"/>
              <a:t> par:</a:t>
            </a:r>
          </a:p>
          <a:p>
            <a:r>
              <a:rPr lang="en-US"/>
              <a:t>	BOUKRI KHALIL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A460274-30C3-4FBB-A3FE-4EB190FB9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694" y="-363219"/>
            <a:ext cx="4568147" cy="22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3A7AB-C324-4E24-AC3A-83D7AB13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Le </a:t>
            </a:r>
            <a:r>
              <a:rPr lang="fr-FR" b="1"/>
              <a:t>système d'exploitation</a:t>
            </a:r>
            <a:r>
              <a:rPr lang="fr-FR"/>
              <a:t> est l'outil qui fait le lien entre votre machine et vos programmes.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Windows, Mac OS et Linux sont les systèmes d'exploitation les plus connus.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Linux a la particularité d'être </a:t>
            </a:r>
            <a:r>
              <a:rPr lang="fr-FR" b="1"/>
              <a:t>libre</a:t>
            </a:r>
            <a:r>
              <a:rPr lang="fr-FR"/>
              <a:t>, c'est-à-dire que son code est ouvert.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Il existe de nombreuses variantes de Linux, que l'on appelle </a:t>
            </a:r>
            <a:r>
              <a:rPr lang="fr-FR" b="1"/>
              <a:t>distributions</a:t>
            </a:r>
            <a:r>
              <a:rPr lang="fr-FR"/>
              <a:t>.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b="1"/>
              <a:t>Ubuntu</a:t>
            </a:r>
            <a:r>
              <a:rPr lang="fr-FR"/>
              <a:t> est une des distributions les plus populaires à l'heure actuelle.</a:t>
            </a:r>
            <a:endParaRPr lang="fr-FR">
              <a:sym typeface="Wingdings" panose="05000000000000000000" pitchFamily="2" charset="2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90C5F83-B9DA-4AAD-AAB3-231B8529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Introduction – Linux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C321A4FF-19B6-4713-BB0D-0B44C6B88E02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02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2FF4B-C5BC-416C-A925-C573DA98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b="1"/>
              <a:t>Avantages</a:t>
            </a:r>
            <a:r>
              <a:rPr lang="fr-FR"/>
              <a:t> :</a:t>
            </a:r>
          </a:p>
          <a:p>
            <a:pPr lvl="1"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/>
              <a:t>L’existence d’une grande communauté;</a:t>
            </a:r>
          </a:p>
          <a:p>
            <a:pPr lvl="1"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/>
              <a:t>Facile à utiliser.</a:t>
            </a:r>
          </a:p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Elle est prévue pour le </a:t>
            </a:r>
            <a:r>
              <a:rPr lang="fr-FR" b="1"/>
              <a:t>grand public.</a:t>
            </a:r>
            <a:endParaRPr lang="fr-FR"/>
          </a:p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Facile à manipuler (un interface graphique très compréhensible).</a:t>
            </a:r>
          </a:p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Des mises à jours fréquentes.</a:t>
            </a:r>
          </a:p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Plusieurs utilisateurs </a:t>
            </a:r>
            <a:r>
              <a:rPr lang="fr-FR">
                <a:sym typeface="Wingdings" panose="05000000000000000000" pitchFamily="2" charset="2"/>
              </a:rPr>
              <a:t> beaucoup de documentation et forum.</a:t>
            </a:r>
            <a:endParaRPr lang="fr-FR"/>
          </a:p>
        </p:txBody>
      </p:sp>
      <p:pic>
        <p:nvPicPr>
          <p:cNvPr id="1028" name="Picture 4" descr="Résultat de recherche d'images pour &quot;ubuntu logo&quot;">
            <a:extLst>
              <a:ext uri="{FF2B5EF4-FFF2-40B4-BE49-F238E27FC236}">
                <a16:creationId xmlns:a16="http://schemas.microsoft.com/office/drawing/2014/main" id="{5922E024-F8AF-49F9-BBAB-00006E0EE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883" y="4844737"/>
            <a:ext cx="2239117" cy="177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F240395D-7F54-4E22-9CD2-3F3A1915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Introduction – Linux (Ubuntu)</a:t>
            </a:r>
          </a:p>
        </p:txBody>
      </p:sp>
      <p:sp>
        <p:nvSpPr>
          <p:cNvPr id="10" name="Flèche : chevron 9">
            <a:extLst>
              <a:ext uri="{FF2B5EF4-FFF2-40B4-BE49-F238E27FC236}">
                <a16:creationId xmlns:a16="http://schemas.microsoft.com/office/drawing/2014/main" id="{F673F377-CB2B-42AA-A730-834C031282FE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24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32DF72-EBE3-46D4-8783-3E551CA6B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/>
              <a:t>Mode console (équivalent à DOS).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/>
              <a:t>Mode graphique (équivalent à Windows).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9E27ED7-DF26-4735-B905-E842B95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Introduction – Linux (mode d’utilisation)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5DBFA6B-25B2-4920-95B2-5CEF3B5298F4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49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9E27ED7-DF26-4735-B905-E842B95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Introduction – Ubuntu (mode Console)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5DBFA6B-25B2-4920-95B2-5CEF3B5298F4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B42C58F-C131-403C-84E9-59EE000C6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5421" y="30480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F284341-6199-4F9A-B58F-1DF7677D75B9}"/>
              </a:ext>
            </a:extLst>
          </p:cNvPr>
          <p:cNvSpPr txBox="1"/>
          <p:nvPr/>
        </p:nvSpPr>
        <p:spPr>
          <a:xfrm>
            <a:off x="577516" y="1419726"/>
            <a:ext cx="10238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/>
              <a:t>Le mode « console » est un mode qui a tendance à décourager les nouveau utilisateur  </a:t>
            </a:r>
          </a:p>
        </p:txBody>
      </p:sp>
    </p:spTree>
    <p:extLst>
      <p:ext uri="{BB962C8B-B14F-4D97-AF65-F5344CB8AC3E}">
        <p14:creationId xmlns:p14="http://schemas.microsoft.com/office/powerpoint/2010/main" val="172801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9E27ED7-DF26-4735-B905-E842B95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Introduction – Ubuntu (mode Graphique)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5DBFA6B-25B2-4920-95B2-5CEF3B5298F4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84341-6199-4F9A-B58F-1DF7677D75B9}"/>
              </a:ext>
            </a:extLst>
          </p:cNvPr>
          <p:cNvSpPr txBox="1"/>
          <p:nvPr/>
        </p:nvSpPr>
        <p:spPr>
          <a:xfrm>
            <a:off x="577516" y="1419726"/>
            <a:ext cx="10238873" cy="500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/>
              <a:t>Basé sur le programme X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/>
              <a:t>Déduction du programme gestionnaire de bureau</a:t>
            </a:r>
          </a:p>
          <a:p>
            <a:pPr marL="742950" lvl="1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400"/>
              <a:t>Gérer les fenêtres, leur apparence, leurs options</a:t>
            </a:r>
          </a:p>
          <a:p>
            <a:pPr marL="742950" lvl="1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400" err="1"/>
              <a:t>Unity</a:t>
            </a:r>
            <a:endParaRPr lang="fr-FR" sz="2400"/>
          </a:p>
          <a:p>
            <a:pPr marL="742950" lvl="1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400"/>
              <a:t>Gnome</a:t>
            </a:r>
          </a:p>
          <a:p>
            <a:pPr marL="742950" lvl="1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400"/>
              <a:t>KDE</a:t>
            </a:r>
          </a:p>
          <a:p>
            <a:pPr marL="742950" lvl="1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400"/>
              <a:t>XFCE</a:t>
            </a:r>
          </a:p>
          <a:p>
            <a:pPr marL="742950" lvl="1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266114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9E27ED7-DF26-4735-B905-E842B95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 Ubuntu (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Unity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-Gnome)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5DBFA6B-25B2-4920-95B2-5CEF3B5298F4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8FE7BB6-AE63-4D8F-874F-1E439AC2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09" y="1311442"/>
            <a:ext cx="6695485" cy="502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9E27ED7-DF26-4735-B905-E842B95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 Ubuntu: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Kubuntu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(KDE)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5DBFA6B-25B2-4920-95B2-5CEF3B5298F4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6FD18A-0036-4C43-83F7-56F77A8E5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32" y="1633788"/>
            <a:ext cx="7575884" cy="473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9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9E27ED7-DF26-4735-B905-E842B95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 Ubuntu: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Xubuntu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fr-FR" b="1">
                <a:solidFill>
                  <a:schemeClr val="accent2">
                    <a:lumMod val="50000"/>
                  </a:schemeClr>
                </a:solidFill>
              </a:rPr>
              <a:t>XFCE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5DBFA6B-25B2-4920-95B2-5CEF3B5298F4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88205-70A4-43F2-84DB-AFD5FE792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43" y="1429185"/>
            <a:ext cx="8444714" cy="51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6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9E27ED7-DF26-4735-B905-E842B95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 Ubuntu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5DBFA6B-25B2-4920-95B2-5CEF3B5298F4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8D7B94C-579C-41EE-8AE2-A74BF95E2E53}"/>
              </a:ext>
            </a:extLst>
          </p:cNvPr>
          <p:cNvSpPr/>
          <p:nvPr/>
        </p:nvSpPr>
        <p:spPr>
          <a:xfrm>
            <a:off x="3946359" y="1569060"/>
            <a:ext cx="2586789" cy="11069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/>
              <a:t>Ubuntu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F3D17C5-C310-4936-A36E-A008BE9A2831}"/>
              </a:ext>
            </a:extLst>
          </p:cNvPr>
          <p:cNvSpPr/>
          <p:nvPr/>
        </p:nvSpPr>
        <p:spPr>
          <a:xfrm>
            <a:off x="663676" y="3730852"/>
            <a:ext cx="2033337" cy="9023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/>
              <a:t>Ubuntu</a:t>
            </a:r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24725A6-8661-4E14-B07A-3FC5B4D08DE0}"/>
              </a:ext>
            </a:extLst>
          </p:cNvPr>
          <p:cNvSpPr/>
          <p:nvPr/>
        </p:nvSpPr>
        <p:spPr>
          <a:xfrm>
            <a:off x="4223084" y="3730852"/>
            <a:ext cx="2033337" cy="9023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err="1"/>
              <a:t>Kubuntu</a:t>
            </a:r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147A25F-12E3-4136-8C90-F65832A64BE0}"/>
              </a:ext>
            </a:extLst>
          </p:cNvPr>
          <p:cNvSpPr/>
          <p:nvPr/>
        </p:nvSpPr>
        <p:spPr>
          <a:xfrm>
            <a:off x="7884696" y="3730852"/>
            <a:ext cx="2033337" cy="9023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err="1"/>
              <a:t>Xubuntu</a:t>
            </a:r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1309EA-1F97-48D5-B3AC-31D3C4A1666F}"/>
              </a:ext>
            </a:extLst>
          </p:cNvPr>
          <p:cNvSpPr txBox="1"/>
          <p:nvPr/>
        </p:nvSpPr>
        <p:spPr>
          <a:xfrm>
            <a:off x="1301350" y="5069777"/>
            <a:ext cx="13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err="1"/>
              <a:t>Unity</a:t>
            </a:r>
            <a:endParaRPr lang="fr-FR" sz="20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F8A1EAB-8DC3-4827-AAFB-A328E7F106D7}"/>
              </a:ext>
            </a:extLst>
          </p:cNvPr>
          <p:cNvSpPr txBox="1"/>
          <p:nvPr/>
        </p:nvSpPr>
        <p:spPr>
          <a:xfrm>
            <a:off x="4860758" y="5069777"/>
            <a:ext cx="13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KDE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BEB871-A2C3-4A68-9169-32D30790FE1A}"/>
              </a:ext>
            </a:extLst>
          </p:cNvPr>
          <p:cNvSpPr txBox="1"/>
          <p:nvPr/>
        </p:nvSpPr>
        <p:spPr>
          <a:xfrm>
            <a:off x="8522370" y="5021651"/>
            <a:ext cx="13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XFCE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51013C4A-54B9-4F2E-AAAD-4A5235F86431}"/>
              </a:ext>
            </a:extLst>
          </p:cNvPr>
          <p:cNvSpPr/>
          <p:nvPr/>
        </p:nvSpPr>
        <p:spPr>
          <a:xfrm rot="3415713">
            <a:off x="3228142" y="2459110"/>
            <a:ext cx="242558" cy="1514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27168EE7-C79D-4742-84C5-7B0D3F32CF9C}"/>
              </a:ext>
            </a:extLst>
          </p:cNvPr>
          <p:cNvSpPr/>
          <p:nvPr/>
        </p:nvSpPr>
        <p:spPr>
          <a:xfrm rot="18410923">
            <a:off x="7064254" y="2507629"/>
            <a:ext cx="274356" cy="13920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BC8FC096-9445-4143-99C8-6A7D36549651}"/>
              </a:ext>
            </a:extLst>
          </p:cNvPr>
          <p:cNvSpPr/>
          <p:nvPr/>
        </p:nvSpPr>
        <p:spPr>
          <a:xfrm>
            <a:off x="5107404" y="2752224"/>
            <a:ext cx="264695" cy="9023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5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9E27ED7-DF26-4735-B905-E842B95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Types de connexion au réseau ( NAT) 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5DBFA6B-25B2-4920-95B2-5CEF3B5298F4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8D2E371-6988-49BA-BB08-6771F9271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04" y="1167063"/>
            <a:ext cx="6011647" cy="53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5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426691-BE9E-4DA3-AEAB-B313C7A77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5938" indent="-515938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/>
              <a:t>Windows se lance </a:t>
            </a:r>
            <a:r>
              <a:rPr lang="fr-FR" b="1"/>
              <a:t>au démarrage</a:t>
            </a:r>
            <a:r>
              <a:rPr lang="fr-FR"/>
              <a:t> de l'ordinateur</a:t>
            </a:r>
          </a:p>
          <a:p>
            <a:pPr marL="515938" indent="-515938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/>
              <a:t>Ecran de boot</a:t>
            </a:r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7A15634-DD52-4BCC-9DC8-CAF691C6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Introduction – Système d’exploitation</a:t>
            </a:r>
          </a:p>
        </p:txBody>
      </p:sp>
      <p:sp>
        <p:nvSpPr>
          <p:cNvPr id="5" name="Flèche : chevron 4">
            <a:extLst>
              <a:ext uri="{FF2B5EF4-FFF2-40B4-BE49-F238E27FC236}">
                <a16:creationId xmlns:a16="http://schemas.microsoft.com/office/drawing/2014/main" id="{8912A252-BEB7-4104-BC51-58E092039296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531819-C4E6-4331-8F05-5D23D9C79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44" y="2892944"/>
            <a:ext cx="4757351" cy="35680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0B463F-9AC6-E6C3-18A5-DEFE2D4E8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quel master a suivre en frnace pour devenir ingenieur cloud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8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9E27ED7-DF26-4735-B905-E842B95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Types de connexion au réseau ( Bridge) 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5DBFA6B-25B2-4920-95B2-5CEF3B5298F4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9E83E7-17E4-4604-A25E-DB94236AB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24" y="1515251"/>
            <a:ext cx="7139026" cy="51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47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9E27ED7-DF26-4735-B905-E842B95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Types de connexion au réseau ( host </a:t>
            </a:r>
            <a:r>
              <a:rPr lang="fr-FR" err="1">
                <a:solidFill>
                  <a:schemeClr val="accent2">
                    <a:lumMod val="50000"/>
                  </a:schemeClr>
                </a:solidFill>
              </a:rPr>
              <a:t>only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5DBFA6B-25B2-4920-95B2-5CEF3B5298F4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7D9A987-6F80-489B-BB47-855EF239C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570" y="948016"/>
            <a:ext cx="6411272" cy="56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99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5DBFA6B-25B2-4920-95B2-5CEF3B5298F4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8D7B94C-579C-41EE-8AE2-A74BF95E2E53}"/>
              </a:ext>
            </a:extLst>
          </p:cNvPr>
          <p:cNvSpPr/>
          <p:nvPr/>
        </p:nvSpPr>
        <p:spPr>
          <a:xfrm>
            <a:off x="3946359" y="1569060"/>
            <a:ext cx="2586789" cy="11069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/>
              <a:t>Ubuntu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24725A6-8661-4E14-B07A-3FC5B4D08DE0}"/>
              </a:ext>
            </a:extLst>
          </p:cNvPr>
          <p:cNvSpPr/>
          <p:nvPr/>
        </p:nvSpPr>
        <p:spPr>
          <a:xfrm>
            <a:off x="4223084" y="3730852"/>
            <a:ext cx="2033337" cy="9023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err="1"/>
              <a:t>Kubuntu</a:t>
            </a:r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147A25F-12E3-4136-8C90-F65832A64BE0}"/>
              </a:ext>
            </a:extLst>
          </p:cNvPr>
          <p:cNvSpPr/>
          <p:nvPr/>
        </p:nvSpPr>
        <p:spPr>
          <a:xfrm>
            <a:off x="7884696" y="3730852"/>
            <a:ext cx="2033337" cy="9023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err="1"/>
              <a:t>Xubuntu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F8A1EAB-8DC3-4827-AAFB-A328E7F106D7}"/>
              </a:ext>
            </a:extLst>
          </p:cNvPr>
          <p:cNvSpPr txBox="1"/>
          <p:nvPr/>
        </p:nvSpPr>
        <p:spPr>
          <a:xfrm>
            <a:off x="4860758" y="5069777"/>
            <a:ext cx="13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KDE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BEB871-A2C3-4A68-9169-32D30790FE1A}"/>
              </a:ext>
            </a:extLst>
          </p:cNvPr>
          <p:cNvSpPr txBox="1"/>
          <p:nvPr/>
        </p:nvSpPr>
        <p:spPr>
          <a:xfrm>
            <a:off x="8522370" y="5021651"/>
            <a:ext cx="13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XFCE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51013C4A-54B9-4F2E-AAAD-4A5235F86431}"/>
              </a:ext>
            </a:extLst>
          </p:cNvPr>
          <p:cNvSpPr/>
          <p:nvPr/>
        </p:nvSpPr>
        <p:spPr>
          <a:xfrm rot="3415713">
            <a:off x="3228142" y="2459110"/>
            <a:ext cx="242558" cy="1514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27168EE7-C79D-4742-84C5-7B0D3F32CF9C}"/>
              </a:ext>
            </a:extLst>
          </p:cNvPr>
          <p:cNvSpPr/>
          <p:nvPr/>
        </p:nvSpPr>
        <p:spPr>
          <a:xfrm rot="18410923">
            <a:off x="7064254" y="2507629"/>
            <a:ext cx="274356" cy="13920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BC8FC096-9445-4143-99C8-6A7D36549651}"/>
              </a:ext>
            </a:extLst>
          </p:cNvPr>
          <p:cNvSpPr/>
          <p:nvPr/>
        </p:nvSpPr>
        <p:spPr>
          <a:xfrm>
            <a:off x="5107404" y="2752224"/>
            <a:ext cx="264695" cy="9023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6AD087-8B81-4B94-B1AC-06859A235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54" y="84221"/>
            <a:ext cx="9077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6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32DF72-EBE3-46D4-8783-3E551CA6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1492898"/>
            <a:ext cx="10514045" cy="468406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800" b="1"/>
              <a:t>FAT 16</a:t>
            </a:r>
            <a:r>
              <a:rPr lang="fr-FR" sz="2800"/>
              <a:t> : un très vieux système de fichiers, capable de gérer jusqu'à 4 Go de données. Microsoft (DOS et Windows)</a:t>
            </a:r>
          </a:p>
          <a:p>
            <a:pPr lvl="1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800" b="1"/>
              <a:t>FAT 32</a:t>
            </a:r>
            <a:r>
              <a:rPr lang="fr-FR" sz="2800"/>
              <a:t> : une évolution du FAT 16, qui pousse la limite de taille à 2 To (2 000 Go)</a:t>
            </a:r>
          </a:p>
          <a:p>
            <a:pPr lvl="1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800" b="1"/>
              <a:t>NTFS</a:t>
            </a:r>
            <a:r>
              <a:rPr lang="fr-FR" sz="2800"/>
              <a:t> : apparu avec Windows NT, puis réutilisé par Windows XP, il permet de créer des partitions d'une taille allant jusqu'à 16 Eo (16 </a:t>
            </a:r>
            <a:r>
              <a:rPr lang="fr-FR" sz="2800" i="1"/>
              <a:t>Exaoctets</a:t>
            </a:r>
            <a:r>
              <a:rPr lang="fr-FR" sz="2800"/>
              <a:t>, soit 16 000 000 000 de </a:t>
            </a:r>
            <a:r>
              <a:rPr lang="fr-FR" sz="2800" err="1"/>
              <a:t>Gigaoctets</a:t>
            </a:r>
            <a:r>
              <a:rPr lang="fr-FR" sz="2800"/>
              <a:t>).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9E27ED7-DF26-4735-B905-E842B95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>
            <a:normAutofit fontScale="90000"/>
          </a:bodyPr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Les systèmes de fichiers Microsoft (DOS et Windows)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5DBFA6B-25B2-4920-95B2-5CEF3B5298F4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58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32DF72-EBE3-46D4-8783-3E551CA6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1492898"/>
            <a:ext cx="11122091" cy="512891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fr-FR" b="1"/>
              <a:t>ext2</a:t>
            </a:r>
            <a:r>
              <a:rPr lang="fr-FR"/>
              <a:t> : 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2800"/>
              <a:t>le système de fichiers qui a longtemps été utilisé sous Linux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2800"/>
              <a:t>développé par un français (Rémy </a:t>
            </a:r>
            <a:r>
              <a:rPr lang="fr-FR" sz="2800" err="1"/>
              <a:t>Card</a:t>
            </a:r>
            <a:r>
              <a:rPr lang="fr-FR" sz="2800"/>
              <a:t>) et présente la particularité de très peu se fragmenter</a:t>
            </a:r>
          </a:p>
          <a:p>
            <a:pPr marL="0" indent="0">
              <a:lnSpc>
                <a:spcPct val="11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fr-FR" b="1"/>
              <a:t>ext3</a:t>
            </a:r>
            <a:r>
              <a:rPr lang="fr-FR"/>
              <a:t> :</a:t>
            </a:r>
          </a:p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Très proche de l'ext2</a:t>
            </a:r>
          </a:p>
          <a:p>
            <a:pPr marL="0" indent="0">
              <a:lnSpc>
                <a:spcPct val="11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fr-FR" b="1"/>
              <a:t>ext4</a:t>
            </a:r>
            <a:r>
              <a:rPr lang="fr-FR"/>
              <a:t> :</a:t>
            </a:r>
          </a:p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Une amélioration de l'ext3</a:t>
            </a:r>
          </a:p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Améliore la prise en charge des gros disques durs et diminue les problèmes de fragmentation des fichiers.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9E27ED7-DF26-4735-B905-E842B95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>
            <a:normAutofit/>
          </a:bodyPr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Les systèmes de fichiers Linux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5DBFA6B-25B2-4920-95B2-5CEF3B5298F4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9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32DF72-EBE3-46D4-8783-3E551CA6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1492898"/>
            <a:ext cx="11122091" cy="512891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Un programme du même type que l'explorateur de Windows</a:t>
            </a:r>
          </a:p>
          <a:p>
            <a:pPr>
              <a:lnSpc>
                <a:spcPct val="11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Il vous permet de parcourir les dossiers et fichiers de votre disque dur et de les ouvrir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9E27ED7-DF26-4735-B905-E842B95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>
            <a:normAutofit/>
          </a:bodyPr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Nautilus, l'explorateur de fichiers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5DBFA6B-25B2-4920-95B2-5CEF3B5298F4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cône Nautilus">
            <a:extLst>
              <a:ext uri="{FF2B5EF4-FFF2-40B4-BE49-F238E27FC236}">
                <a16:creationId xmlns:a16="http://schemas.microsoft.com/office/drawing/2014/main" id="{C90C6C25-2880-4ED9-8171-67DBE226E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798" y="4057356"/>
            <a:ext cx="2535729" cy="241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13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F76EE-932E-412E-88C8-EFFD6A2D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Accéder au console : ctrl + alt + [F1 | F2 | … |F6]</a:t>
            </a:r>
          </a:p>
          <a:p>
            <a:r>
              <a:rPr lang="fr-FR"/>
              <a:t>Revenir au mode graphique : ctrl + alt + F7</a:t>
            </a:r>
          </a:p>
          <a:p>
            <a:r>
              <a:rPr lang="fr-FR"/>
              <a:t>Il faut obligatoirement se connecter (login + mot de passe) pour avoir accès au console.</a:t>
            </a:r>
          </a:p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68C45C5-884C-47BE-8BCF-3C5567FC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>
            <a:normAutofit/>
          </a:bodyPr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Linux – Mode console </a:t>
            </a:r>
          </a:p>
        </p:txBody>
      </p:sp>
      <p:sp>
        <p:nvSpPr>
          <p:cNvPr id="5" name="Flèche : chevron 4">
            <a:extLst>
              <a:ext uri="{FF2B5EF4-FFF2-40B4-BE49-F238E27FC236}">
                <a16:creationId xmlns:a16="http://schemas.microsoft.com/office/drawing/2014/main" id="{8EF680F3-AF74-4E00-9635-B8B63A71F70D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595FB0-DE1F-4421-8F6D-0FBDE52DF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15" y="3294246"/>
            <a:ext cx="7019048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97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F76EE-932E-412E-88C8-EFFD6A2D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285"/>
            <a:ext cx="4194658" cy="4351338"/>
          </a:xfrm>
        </p:spPr>
        <p:txBody>
          <a:bodyPr/>
          <a:lstStyle/>
          <a:p>
            <a:r>
              <a:rPr lang="fr-FR"/>
              <a:t>Accéder au console : dans la barre de recherche, chercher </a:t>
            </a:r>
            <a:r>
              <a:rPr lang="fr-FR" err="1"/>
              <a:t>Konsole</a:t>
            </a:r>
            <a:r>
              <a:rPr lang="fr-FR"/>
              <a:t>(KDE) et terminal dans les autres distribution</a:t>
            </a:r>
          </a:p>
          <a:p>
            <a:r>
              <a:rPr lang="fr-FR"/>
              <a:t>Il faut obligatoirement se connecter (login + mot de passe) pour avoir accès au console.</a:t>
            </a:r>
          </a:p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68C45C5-884C-47BE-8BCF-3C5567FC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>
            <a:normAutofit fontScale="90000"/>
          </a:bodyPr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     Linux–Mode console (terminal-mode pleine graphique)</a:t>
            </a:r>
          </a:p>
        </p:txBody>
      </p:sp>
      <p:sp>
        <p:nvSpPr>
          <p:cNvPr id="5" name="Flèche : chevron 4">
            <a:extLst>
              <a:ext uri="{FF2B5EF4-FFF2-40B4-BE49-F238E27FC236}">
                <a16:creationId xmlns:a16="http://schemas.microsoft.com/office/drawing/2014/main" id="{8EF680F3-AF74-4E00-9635-B8B63A71F70D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4AAF8-6261-4EC6-B16E-AE7F2A6B3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4" t="14249" r="60822" b="71308"/>
          <a:stretch/>
        </p:blipFill>
        <p:spPr>
          <a:xfrm>
            <a:off x="5524524" y="1666285"/>
            <a:ext cx="6667476" cy="280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47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F76EE-932E-412E-88C8-EFFD6A2D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0" y="1666285"/>
            <a:ext cx="7321498" cy="4660773"/>
          </a:xfrm>
        </p:spPr>
        <p:txBody>
          <a:bodyPr>
            <a:normAutofit fontScale="92500" lnSpcReduction="20000"/>
          </a:bodyPr>
          <a:lstStyle/>
          <a:p>
            <a:r>
              <a:rPr lang="fr-FR" b="1" err="1"/>
              <a:t>khalil</a:t>
            </a:r>
            <a:r>
              <a:rPr lang="fr-FR"/>
              <a:t> : nom d’utilisateur</a:t>
            </a:r>
          </a:p>
          <a:p>
            <a:r>
              <a:rPr lang="fr-FR" b="1"/>
              <a:t>@</a:t>
            </a:r>
            <a:r>
              <a:rPr lang="fr-FR"/>
              <a:t> : dans</a:t>
            </a:r>
          </a:p>
          <a:p>
            <a:r>
              <a:rPr lang="fr-FR" b="1" err="1"/>
              <a:t>ubuntu</a:t>
            </a:r>
            <a:r>
              <a:rPr lang="fr-FR"/>
              <a:t> : nom de la machine où vous êtes connecté</a:t>
            </a:r>
          </a:p>
          <a:p>
            <a:r>
              <a:rPr lang="fr-FR" b="1"/>
              <a:t>~ </a:t>
            </a:r>
            <a:r>
              <a:rPr lang="fr-FR"/>
              <a:t>: le répertoires courant (dossier personnel ou home)</a:t>
            </a:r>
          </a:p>
          <a:p>
            <a:r>
              <a:rPr lang="fr-FR" b="1"/>
              <a:t>$ </a:t>
            </a:r>
            <a:r>
              <a:rPr lang="fr-FR"/>
              <a:t>: le niveau d’autorisation donnée</a:t>
            </a:r>
          </a:p>
          <a:p>
            <a:pPr lvl="1"/>
            <a:r>
              <a:rPr lang="fr-FR" b="1"/>
              <a:t>$ </a:t>
            </a:r>
            <a:r>
              <a:rPr lang="fr-FR"/>
              <a:t>signifie que vous êtes en train d'utiliser un compte utilisateur « normal », avec des droits limités (il ne peut pas modifier les fichiers système les plus importants). Le compte </a:t>
            </a:r>
            <a:r>
              <a:rPr lang="fr-FR" err="1"/>
              <a:t>khalil</a:t>
            </a:r>
            <a:r>
              <a:rPr lang="fr-FR"/>
              <a:t> est donc un compte normal avec des droits limités ;</a:t>
            </a:r>
          </a:p>
          <a:p>
            <a:pPr lvl="1"/>
            <a:r>
              <a:rPr lang="fr-FR" b="1"/>
              <a:t># : </a:t>
            </a:r>
            <a:r>
              <a:rPr lang="fr-FR"/>
              <a:t>signifie que vous êtes en mode </a:t>
            </a:r>
            <a:r>
              <a:rPr lang="fr-FR" err="1"/>
              <a:t>superutilisateur</a:t>
            </a:r>
            <a:r>
              <a:rPr lang="fr-FR"/>
              <a:t>, c'est-à-dire que vous êtes connectés sous le pseudonyme « root ». Le root est l'utilisateur maître qui a le droit de tout faire sur sa machine (même de la détruire !).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68C45C5-884C-47BE-8BCF-3C5567FC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>
            <a:normAutofit fontScale="90000"/>
          </a:bodyPr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     Linux–Mode console (terminal-mode pleine graphique)</a:t>
            </a:r>
          </a:p>
        </p:txBody>
      </p:sp>
      <p:sp>
        <p:nvSpPr>
          <p:cNvPr id="5" name="Flèche : chevron 4">
            <a:extLst>
              <a:ext uri="{FF2B5EF4-FFF2-40B4-BE49-F238E27FC236}">
                <a16:creationId xmlns:a16="http://schemas.microsoft.com/office/drawing/2014/main" id="{8EF680F3-AF74-4E00-9635-B8B63A71F70D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83BC67-9464-455B-A0BB-BB70779A0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4" t="14249" r="60822" b="71308"/>
          <a:stretch/>
        </p:blipFill>
        <p:spPr>
          <a:xfrm>
            <a:off x="7690208" y="1666285"/>
            <a:ext cx="8354169" cy="20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63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F76EE-932E-412E-88C8-EFFD6A2D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0" y="1666285"/>
            <a:ext cx="7321498" cy="4660773"/>
          </a:xfrm>
        </p:spPr>
        <p:txBody>
          <a:bodyPr>
            <a:normAutofit/>
          </a:bodyPr>
          <a:lstStyle/>
          <a:p>
            <a:r>
              <a:rPr lang="fr-FR" b="1"/>
              <a:t>date</a:t>
            </a:r>
          </a:p>
          <a:p>
            <a:endParaRPr lang="fr-FR" b="1"/>
          </a:p>
          <a:p>
            <a:endParaRPr lang="fr-FR" b="1"/>
          </a:p>
          <a:p>
            <a:endParaRPr lang="fr-FR" b="1"/>
          </a:p>
          <a:p>
            <a:r>
              <a:rPr lang="fr-FR" b="1"/>
              <a:t>ls</a:t>
            </a:r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68C45C5-884C-47BE-8BCF-3C5567FC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>
            <a:normAutofit/>
          </a:bodyPr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     Linux–Simple commande</a:t>
            </a:r>
          </a:p>
        </p:txBody>
      </p:sp>
      <p:sp>
        <p:nvSpPr>
          <p:cNvPr id="5" name="Flèche : chevron 4">
            <a:extLst>
              <a:ext uri="{FF2B5EF4-FFF2-40B4-BE49-F238E27FC236}">
                <a16:creationId xmlns:a16="http://schemas.microsoft.com/office/drawing/2014/main" id="{8EF680F3-AF74-4E00-9635-B8B63A71F70D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83BD87-55FE-4577-BCA2-C78C564DB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76" t="31223" r="48449" b="60675"/>
          <a:stretch/>
        </p:blipFill>
        <p:spPr>
          <a:xfrm>
            <a:off x="663676" y="2222339"/>
            <a:ext cx="10730695" cy="128768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2CB21D9-783C-451B-87FE-A294100C83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3" t="21951" r="55395" b="62602"/>
          <a:stretch/>
        </p:blipFill>
        <p:spPr>
          <a:xfrm>
            <a:off x="663675" y="4307305"/>
            <a:ext cx="10730695" cy="23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2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3A7AB-C324-4E24-AC3A-83D7AB13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d’installer plusieurs système d’exploitation dans un seul ordinateur: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1D973C-B04D-4207-85F2-4AF381FE08F8}"/>
              </a:ext>
            </a:extLst>
          </p:cNvPr>
          <p:cNvSpPr/>
          <p:nvPr/>
        </p:nvSpPr>
        <p:spPr>
          <a:xfrm>
            <a:off x="707922" y="3816657"/>
            <a:ext cx="2212259" cy="1035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Ecran de boot</a:t>
            </a:r>
          </a:p>
          <a:p>
            <a:pPr algn="ctr"/>
            <a:r>
              <a:rPr lang="fr-FR"/>
              <a:t>(carte Mère)</a:t>
            </a:r>
            <a:endParaRPr lang="fr-FR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D4D946-C435-4502-8279-89354B1965EF}"/>
              </a:ext>
            </a:extLst>
          </p:cNvPr>
          <p:cNvSpPr/>
          <p:nvPr/>
        </p:nvSpPr>
        <p:spPr>
          <a:xfrm>
            <a:off x="3382296" y="3816657"/>
            <a:ext cx="2212259" cy="1035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Boot loader</a:t>
            </a:r>
          </a:p>
          <a:p>
            <a:pPr algn="ctr"/>
            <a:r>
              <a:rPr lang="fr-FR"/>
              <a:t>(Grub)</a:t>
            </a:r>
            <a:endParaRPr lang="fr-FR"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F422BE-CAD3-49F0-9364-DA220F8453C6}"/>
              </a:ext>
            </a:extLst>
          </p:cNvPr>
          <p:cNvSpPr/>
          <p:nvPr/>
        </p:nvSpPr>
        <p:spPr>
          <a:xfrm>
            <a:off x="6056670" y="2781095"/>
            <a:ext cx="2212259" cy="1035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Système d’exploitation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E73B4-E816-4A32-818A-3699D4CD40F8}"/>
              </a:ext>
            </a:extLst>
          </p:cNvPr>
          <p:cNvSpPr/>
          <p:nvPr/>
        </p:nvSpPr>
        <p:spPr>
          <a:xfrm>
            <a:off x="6097859" y="3890087"/>
            <a:ext cx="2201962" cy="10458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/>
              <a:t>Système d’exploitation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7B2E3-3FE0-4677-B06F-E9BEF67CCEBC}"/>
              </a:ext>
            </a:extLst>
          </p:cNvPr>
          <p:cNvSpPr/>
          <p:nvPr/>
        </p:nvSpPr>
        <p:spPr>
          <a:xfrm>
            <a:off x="6056669" y="5070884"/>
            <a:ext cx="2212259" cy="1035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62577-D5BE-43F8-96A7-D8AF985651B2}"/>
              </a:ext>
            </a:extLst>
          </p:cNvPr>
          <p:cNvSpPr/>
          <p:nvPr/>
        </p:nvSpPr>
        <p:spPr>
          <a:xfrm>
            <a:off x="8731044" y="2781095"/>
            <a:ext cx="2212259" cy="1035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Accès aux programmes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CE089A-05BA-4DCC-A494-2CCCF09014F2}"/>
              </a:ext>
            </a:extLst>
          </p:cNvPr>
          <p:cNvSpPr/>
          <p:nvPr/>
        </p:nvSpPr>
        <p:spPr>
          <a:xfrm>
            <a:off x="8731044" y="3900385"/>
            <a:ext cx="2212259" cy="1035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Accès aux programmes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4D43BB-5552-4AA2-9FE0-F5B4CA14E3D4}"/>
              </a:ext>
            </a:extLst>
          </p:cNvPr>
          <p:cNvSpPr/>
          <p:nvPr/>
        </p:nvSpPr>
        <p:spPr>
          <a:xfrm>
            <a:off x="8731044" y="5089128"/>
            <a:ext cx="2212259" cy="1035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Accès aux programmes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A8B8CB5-97FC-4D8B-8D18-88BB6C1A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Introduction – Système d’exploitation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8912B1A4-3DA4-4D58-9BA7-B712D274C1A6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èche : droite rayée 15">
            <a:extLst>
              <a:ext uri="{FF2B5EF4-FFF2-40B4-BE49-F238E27FC236}">
                <a16:creationId xmlns:a16="http://schemas.microsoft.com/office/drawing/2014/main" id="{8A7D62BC-57EC-4A84-B72F-9CBB071105DC}"/>
              </a:ext>
            </a:extLst>
          </p:cNvPr>
          <p:cNvSpPr/>
          <p:nvPr/>
        </p:nvSpPr>
        <p:spPr>
          <a:xfrm>
            <a:off x="2789903" y="4142849"/>
            <a:ext cx="722671" cy="383178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 : droite rayée 16">
            <a:extLst>
              <a:ext uri="{FF2B5EF4-FFF2-40B4-BE49-F238E27FC236}">
                <a16:creationId xmlns:a16="http://schemas.microsoft.com/office/drawing/2014/main" id="{7FD415AF-8D77-47D5-B125-A3A606C5795A}"/>
              </a:ext>
            </a:extLst>
          </p:cNvPr>
          <p:cNvSpPr/>
          <p:nvPr/>
        </p:nvSpPr>
        <p:spPr>
          <a:xfrm>
            <a:off x="8138651" y="3107287"/>
            <a:ext cx="722671" cy="383178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C50BA01E-759F-4622-B97B-E34354278042}"/>
              </a:ext>
            </a:extLst>
          </p:cNvPr>
          <p:cNvSpPr/>
          <p:nvPr/>
        </p:nvSpPr>
        <p:spPr>
          <a:xfrm>
            <a:off x="5620368" y="2968221"/>
            <a:ext cx="462114" cy="2723131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èche : droite rayée 18">
            <a:extLst>
              <a:ext uri="{FF2B5EF4-FFF2-40B4-BE49-F238E27FC236}">
                <a16:creationId xmlns:a16="http://schemas.microsoft.com/office/drawing/2014/main" id="{7F8C4438-CC15-4864-A0C9-7128A61C46B4}"/>
              </a:ext>
            </a:extLst>
          </p:cNvPr>
          <p:cNvSpPr/>
          <p:nvPr/>
        </p:nvSpPr>
        <p:spPr>
          <a:xfrm>
            <a:off x="8157082" y="4142849"/>
            <a:ext cx="722671" cy="383178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èche : droite rayée 19">
            <a:extLst>
              <a:ext uri="{FF2B5EF4-FFF2-40B4-BE49-F238E27FC236}">
                <a16:creationId xmlns:a16="http://schemas.microsoft.com/office/drawing/2014/main" id="{054A8F9D-D83A-4FF7-98EF-B1BDC670C37A}"/>
              </a:ext>
            </a:extLst>
          </p:cNvPr>
          <p:cNvSpPr/>
          <p:nvPr/>
        </p:nvSpPr>
        <p:spPr>
          <a:xfrm>
            <a:off x="8112841" y="5378237"/>
            <a:ext cx="722671" cy="383178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23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F76EE-932E-412E-88C8-EFFD6A2D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36" y="1299955"/>
            <a:ext cx="9622391" cy="468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/>
              <a:t>Paramètre</a:t>
            </a:r>
          </a:p>
          <a:p>
            <a:pPr marL="0" indent="0">
              <a:buNone/>
            </a:pPr>
            <a:endParaRPr lang="fr-FR" b="1"/>
          </a:p>
          <a:p>
            <a:pPr marL="0" indent="0">
              <a:buNone/>
            </a:pPr>
            <a:endParaRPr lang="fr-FR" b="1"/>
          </a:p>
          <a:p>
            <a:r>
              <a:rPr lang="fr-FR" b="1"/>
              <a:t>Paramètre courts (une lettre)</a:t>
            </a:r>
          </a:p>
          <a:p>
            <a:endParaRPr lang="fr-FR" b="1"/>
          </a:p>
          <a:p>
            <a:endParaRPr lang="fr-FR" b="1"/>
          </a:p>
          <a:p>
            <a:r>
              <a:rPr lang="fr-FR" b="1"/>
              <a:t>Plusieurs paramètres</a:t>
            </a:r>
          </a:p>
          <a:p>
            <a:endParaRPr lang="fr-FR" b="1"/>
          </a:p>
          <a:p>
            <a:endParaRPr lang="fr-FR" b="1"/>
          </a:p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68C45C5-884C-47BE-8BCF-3C5567FC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>
            <a:normAutofit/>
          </a:bodyPr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     Linux–Les paramètres</a:t>
            </a:r>
          </a:p>
        </p:txBody>
      </p:sp>
      <p:sp>
        <p:nvSpPr>
          <p:cNvPr id="5" name="Flèche : chevron 4">
            <a:extLst>
              <a:ext uri="{FF2B5EF4-FFF2-40B4-BE49-F238E27FC236}">
                <a16:creationId xmlns:a16="http://schemas.microsoft.com/office/drawing/2014/main" id="{8EF680F3-AF74-4E00-9635-B8B63A71F70D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88BDE4F-FB1B-4903-9379-BDB40AEA0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34" t="30834" r="17187" b="65388"/>
          <a:stretch/>
        </p:blipFill>
        <p:spPr>
          <a:xfrm>
            <a:off x="555858" y="1732240"/>
            <a:ext cx="10447421" cy="87479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9BD8CD9-83BB-40D6-A4FE-C5D5214483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875" t="30963" r="27500" b="67111"/>
          <a:stretch/>
        </p:blipFill>
        <p:spPr>
          <a:xfrm>
            <a:off x="552000" y="3395384"/>
            <a:ext cx="10003541" cy="74100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42236F-E2A6-4334-BEF1-07BD654E81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730" t="30944" r="22937" b="67055"/>
          <a:stretch/>
        </p:blipFill>
        <p:spPr>
          <a:xfrm>
            <a:off x="663676" y="5121395"/>
            <a:ext cx="11339271" cy="6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5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3A7AB-C324-4E24-AC3A-83D7AB13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18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Microsoft vient de sortir son premier OS : </a:t>
            </a:r>
            <a:r>
              <a:rPr lang="fr-FR" b="1"/>
              <a:t>MS-DOS.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 </a:t>
            </a:r>
            <a:r>
              <a:rPr lang="fr-FR" b="1"/>
              <a:t>Unix</a:t>
            </a:r>
            <a:r>
              <a:rPr lang="fr-FR"/>
              <a:t> remonte à 1969, plus puissant que MS-DOS mais aussi plus compliqué à utiliser, seuls les informaticiens professionnels l'utilisaient..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En 1984, que Richard </a:t>
            </a:r>
            <a:r>
              <a:rPr lang="fr-FR" err="1"/>
              <a:t>Stallman</a:t>
            </a:r>
            <a:r>
              <a:rPr lang="fr-FR"/>
              <a:t> créa le projet GNU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b="1"/>
              <a:t>GNU est un système d'exploitation libre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/>
              <a:t>Un programme libre est dans la plupart du temps est un programme gratuit. Mais c'est aussi un programme qu'on a le droit de copier, modifier, redistribuer.</a:t>
            </a:r>
            <a:endParaRPr lang="fr-FR" b="1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90C5F83-B9DA-4AAD-AAB3-231B8529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 Introduction – Informatique en 1984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C321A4FF-19B6-4713-BB0D-0B44C6B88E02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S-DOS, l'ancêtre de Windows">
            <a:extLst>
              <a:ext uri="{FF2B5EF4-FFF2-40B4-BE49-F238E27FC236}">
                <a16:creationId xmlns:a16="http://schemas.microsoft.com/office/drawing/2014/main" id="{E84129E6-9556-4CB1-8908-76ECA88FA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479" y="3263420"/>
            <a:ext cx="5625851" cy="29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3A7AB-C324-4E24-AC3A-83D7AB13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1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En 1991, </a:t>
            </a:r>
            <a:r>
              <a:rPr lang="fr-FR" b="1"/>
              <a:t>Linus </a:t>
            </a:r>
            <a:r>
              <a:rPr lang="fr-FR" b="1" err="1"/>
              <a:t>Torvalds</a:t>
            </a:r>
            <a:r>
              <a:rPr lang="fr-FR">
                <a:sym typeface="Wingdings" panose="05000000000000000000" pitchFamily="2" charset="2"/>
              </a:rPr>
              <a:t> </a:t>
            </a:r>
            <a:r>
              <a:rPr lang="fr-FR"/>
              <a:t>entreprend de créer son propre système d'exploitation Linux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Le projet GNU créait les programmes de base (programme de copie de fichier, de suppression de fichier, éditeur de texte)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 Linus s'était lancé dans la création du « cœur » d'un système d'exploitation : le noyau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Le projet GNU (programmes libres) et Linux (noyau d'OS) ont fusionné pour créer </a:t>
            </a:r>
            <a:r>
              <a:rPr lang="fr-FR" b="1"/>
              <a:t>GNU/Linux</a:t>
            </a:r>
            <a:r>
              <a:rPr lang="fr-FR"/>
              <a:t>.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90C5F83-B9DA-4AAD-AAB3-231B8529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 Introduction – Informatique en 1984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C321A4FF-19B6-4713-BB0D-0B44C6B88E02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1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5707A1-48BD-4C1E-AEBD-47F7DCD01B3B}"/>
              </a:ext>
            </a:extLst>
          </p:cNvPr>
          <p:cNvSpPr/>
          <p:nvPr/>
        </p:nvSpPr>
        <p:spPr>
          <a:xfrm>
            <a:off x="663676" y="2129238"/>
            <a:ext cx="2212259" cy="1035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1984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4170F9-822A-45D9-AE05-996B9CE8CA6D}"/>
              </a:ext>
            </a:extLst>
          </p:cNvPr>
          <p:cNvSpPr txBox="1"/>
          <p:nvPr/>
        </p:nvSpPr>
        <p:spPr>
          <a:xfrm>
            <a:off x="648927" y="3445020"/>
            <a:ext cx="2227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/>
              <a:t>MS Dos</a:t>
            </a:r>
          </a:p>
          <a:p>
            <a:pPr marL="285750" indent="-285750">
              <a:buFontTx/>
              <a:buChar char="-"/>
            </a:pPr>
            <a:r>
              <a:rPr lang="fr-FR"/>
              <a:t>Unix (origine de 1969)</a:t>
            </a:r>
          </a:p>
          <a:p>
            <a:pPr marL="285750" indent="-285750">
              <a:buFontTx/>
              <a:buChar char="-"/>
            </a:pPr>
            <a:r>
              <a:rPr lang="fr-FR"/>
              <a:t>Création du projet GNU par </a:t>
            </a:r>
            <a:r>
              <a:rPr lang="fr-FR" b="1"/>
              <a:t>Richard </a:t>
            </a:r>
            <a:r>
              <a:rPr lang="fr-FR" b="1" err="1"/>
              <a:t>Stallman</a:t>
            </a:r>
            <a:endParaRPr lang="fr-FR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B4E7D-E9A2-4554-A3B8-5221CB5B603A}"/>
              </a:ext>
            </a:extLst>
          </p:cNvPr>
          <p:cNvSpPr/>
          <p:nvPr/>
        </p:nvSpPr>
        <p:spPr>
          <a:xfrm>
            <a:off x="3293805" y="2129238"/>
            <a:ext cx="2212259" cy="1035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1991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B22AC2-0B06-4ED7-978B-DFF4FBA93835}"/>
              </a:ext>
            </a:extLst>
          </p:cNvPr>
          <p:cNvSpPr txBox="1"/>
          <p:nvPr/>
        </p:nvSpPr>
        <p:spPr>
          <a:xfrm>
            <a:off x="3279056" y="3445020"/>
            <a:ext cx="2227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/>
              <a:t>Linus </a:t>
            </a:r>
            <a:r>
              <a:rPr lang="fr-FR" b="1" err="1"/>
              <a:t>Torvalds</a:t>
            </a:r>
            <a:r>
              <a:rPr lang="fr-FR"/>
              <a:t>, un étudiant de l'Université de Helsinki (Finlande) voulait créer son propre SE.</a:t>
            </a:r>
          </a:p>
          <a:p>
            <a:r>
              <a:rPr lang="fr-FR">
                <a:sym typeface="Wingdings" panose="05000000000000000000" pitchFamily="2" charset="2"/>
              </a:rPr>
              <a:t>Linux est la contraction de Linus et Unix</a:t>
            </a:r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BAC3B24-4018-46B1-8299-38579FF5881A}"/>
              </a:ext>
            </a:extLst>
          </p:cNvPr>
          <p:cNvGrpSpPr/>
          <p:nvPr/>
        </p:nvGrpSpPr>
        <p:grpSpPr>
          <a:xfrm>
            <a:off x="6098988" y="1212964"/>
            <a:ext cx="6246763" cy="5470634"/>
            <a:chOff x="5923934" y="1151180"/>
            <a:chExt cx="6246763" cy="54706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30110F-C3A1-4F9D-A6A9-88D18A6F2452}"/>
                </a:ext>
              </a:extLst>
            </p:cNvPr>
            <p:cNvSpPr/>
            <p:nvPr/>
          </p:nvSpPr>
          <p:spPr>
            <a:xfrm>
              <a:off x="5923934" y="1151180"/>
              <a:ext cx="6074697" cy="547063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" name="Diagramme 9">
              <a:extLst>
                <a:ext uri="{FF2B5EF4-FFF2-40B4-BE49-F238E27FC236}">
                  <a16:creationId xmlns:a16="http://schemas.microsoft.com/office/drawing/2014/main" id="{EC5D157F-F2E5-4E20-A242-3E6483CA755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06342780"/>
                </p:ext>
              </p:extLst>
            </p:nvPr>
          </p:nvGraphicFramePr>
          <p:xfrm>
            <a:off x="6096000" y="2129238"/>
            <a:ext cx="6074697" cy="34573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0D0829CA-3839-40DE-9F32-400E8DC0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Introduction – Linux (Historique)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6DD3E04D-5EA8-4382-84F9-2915DD33CB4F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69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3A7AB-C324-4E24-AC3A-83D7AB13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Linux est un système d’exploitation </a:t>
            </a:r>
            <a:r>
              <a:rPr lang="fr-FR" u="sng"/>
              <a:t>open-source</a:t>
            </a:r>
            <a:r>
              <a:rPr lang="fr-FR"/>
              <a:t>.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Permet de contrôler l’ordinateur.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Chaque système d’exploitation a ses propres programme.</a:t>
            </a:r>
          </a:p>
          <a:p>
            <a:pPr marL="0" indent="0">
              <a:lnSpc>
                <a:spcPct val="150000"/>
              </a:lnSpc>
              <a:buClr>
                <a:schemeClr val="accent2">
                  <a:lumMod val="50000"/>
                </a:schemeClr>
              </a:buClr>
              <a:buNone/>
            </a:pPr>
            <a:r>
              <a:rPr lang="fr-FR">
                <a:sym typeface="Wingdings" panose="05000000000000000000" pitchFamily="2" charset="2"/>
              </a:rPr>
              <a:t>Les programmes de Windows ne fonctionnent pas dans Linux et inversement.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>
                <a:sym typeface="Wingdings" panose="05000000000000000000" pitchFamily="2" charset="2"/>
              </a:rPr>
              <a:t>Les programmes de Linux sont tous gratuit.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90C5F83-B9DA-4AAD-AAB3-231B8529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Introduction – Linux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C321A4FF-19B6-4713-BB0D-0B44C6B88E02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05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48818-C8D1-40D2-8F93-4F4AA5C3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985" y="1633896"/>
            <a:ext cx="7649499" cy="4667250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Il existe plusieurs distribution de Linux.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Elles se diffèrent par :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/>
              <a:t>Le dégrée de complexité de l’installation;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/>
              <a:t>Les programmes préinstallés;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Exemples des distributions les plus connu de Linux: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/>
              <a:t>Slackware</a:t>
            </a:r>
            <a:r>
              <a:rPr lang="fr-FR"/>
              <a:t> : une des plus anciennes distributions de Linux. Elle existe encore aujourd'hui !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/>
              <a:t>Mandriva</a:t>
            </a:r>
            <a:r>
              <a:rPr lang="fr-FR"/>
              <a:t> : éditée par une entreprise française, elle se veut simple d'utilisation ;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/>
              <a:t>Red Hat</a:t>
            </a:r>
            <a:r>
              <a:rPr lang="fr-FR"/>
              <a:t> : éditée par une entreprise américaine, cette distribution est célèbre et très répandue, notamment sur les serveurs ;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err="1"/>
              <a:t>SuSE</a:t>
            </a:r>
            <a:r>
              <a:rPr lang="fr-FR"/>
              <a:t> : éditée par l'entreprise Novell ;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/>
              <a:t>Debian</a:t>
            </a:r>
            <a:r>
              <a:rPr lang="fr-FR"/>
              <a:t> : la seule distribution qui soit gérée par des développeurs indépendants plutôt que par une entreprise. C'est une des distributions les plus populaires.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EC8E869-1C37-46EB-A808-41E7CE36A1BF}"/>
              </a:ext>
            </a:extLst>
          </p:cNvPr>
          <p:cNvSpPr/>
          <p:nvPr/>
        </p:nvSpPr>
        <p:spPr>
          <a:xfrm>
            <a:off x="331837" y="1825625"/>
            <a:ext cx="3596148" cy="365498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/>
              <a:t>Une distribution est un système Linux mais avec un fond d'écran du premier démarrage et logiciels préinstallés différents</a:t>
            </a:r>
            <a:endParaRPr lang="en-US" sz="200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8B2A88A-7012-4705-AD49-C6E92D2D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Introduction – Linux (Distribution)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27656C1F-5642-47B7-81A5-6AC72A4427BB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49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48818-C8D1-40D2-8F93-4F4AA5C3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76" y="1501549"/>
            <a:ext cx="10886640" cy="4706746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la seule distribution qui soit gérée et éditée par des particuliers,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Debian se dispose d’un gestionnaire de paquets apt-get.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Exemples des distributions les plus connu de Linux: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err="1"/>
              <a:t>Knoppix</a:t>
            </a:r>
            <a:r>
              <a:rPr lang="fr-FR"/>
              <a:t>;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err="1"/>
              <a:t>Skolelinux</a:t>
            </a:r>
            <a:r>
              <a:rPr lang="fr-FR"/>
              <a:t>;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/>
              <a:t>Ubuntu;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/>
              <a:t>Chaque distribution possède une particularité, dont chacune a été développé pour un objectif spécifique.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8B2A88A-7012-4705-AD49-C6E92D2D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186"/>
            <a:ext cx="12192000" cy="741003"/>
          </a:xfrm>
          <a:solidFill>
            <a:srgbClr val="FDC13C"/>
          </a:solidFill>
        </p:spPr>
        <p:txBody>
          <a:bodyPr/>
          <a:lstStyle/>
          <a:p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	Introduction – Linux (Debian)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27656C1F-5642-47B7-81A5-6AC72A4427BB}"/>
              </a:ext>
            </a:extLst>
          </p:cNvPr>
          <p:cNvSpPr/>
          <p:nvPr/>
        </p:nvSpPr>
        <p:spPr>
          <a:xfrm>
            <a:off x="-1" y="236186"/>
            <a:ext cx="663677" cy="741003"/>
          </a:xfrm>
          <a:prstGeom prst="chevron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AutoShape 2" descr="Logo de Debian">
            <a:extLst>
              <a:ext uri="{FF2B5EF4-FFF2-40B4-BE49-F238E27FC236}">
                <a16:creationId xmlns:a16="http://schemas.microsoft.com/office/drawing/2014/main" id="{78713247-4205-4B30-956B-85365F5234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0F0A1E-9110-4E90-BA9F-6ED82F32C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569" y="4540839"/>
            <a:ext cx="15906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6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Thème Office</vt:lpstr>
      <vt:lpstr>Linux</vt:lpstr>
      <vt:lpstr> Introduction – Système d’exploitation</vt:lpstr>
      <vt:lpstr> Introduction – Système d’exploitation</vt:lpstr>
      <vt:lpstr>  Introduction – Informatique en 1984</vt:lpstr>
      <vt:lpstr>  Introduction – Informatique en 1984</vt:lpstr>
      <vt:lpstr> Introduction – Linux (Historique)</vt:lpstr>
      <vt:lpstr> Introduction – Linux</vt:lpstr>
      <vt:lpstr> Introduction – Linux (Distribution)</vt:lpstr>
      <vt:lpstr> Introduction – Linux (Debian)</vt:lpstr>
      <vt:lpstr> Introduction – Linux</vt:lpstr>
      <vt:lpstr> Introduction – Linux (Ubuntu)</vt:lpstr>
      <vt:lpstr> Introduction – Linux (mode d’utilisation)</vt:lpstr>
      <vt:lpstr> Introduction – Ubuntu (mode Console)</vt:lpstr>
      <vt:lpstr> Introduction – Ubuntu (mode Graphique)</vt:lpstr>
      <vt:lpstr>  Ubuntu (Unity-Gnome)</vt:lpstr>
      <vt:lpstr>  Ubuntu: Kubuntu (KDE)</vt:lpstr>
      <vt:lpstr>  Ubuntu: Xubuntu (XFCE)</vt:lpstr>
      <vt:lpstr>  Ubuntu</vt:lpstr>
      <vt:lpstr> Types de connexion au réseau ( NAT) </vt:lpstr>
      <vt:lpstr> Types de connexion au réseau ( Bridge) </vt:lpstr>
      <vt:lpstr> Types de connexion au réseau ( host only) </vt:lpstr>
      <vt:lpstr>PowerPoint Presentation</vt:lpstr>
      <vt:lpstr> Les systèmes de fichiers Microsoft (DOS et Windows)</vt:lpstr>
      <vt:lpstr> Les systèmes de fichiers Linux</vt:lpstr>
      <vt:lpstr> Nautilus, l'explorateur de fichiers</vt:lpstr>
      <vt:lpstr> Linux – Mode console </vt:lpstr>
      <vt:lpstr>      Linux–Mode console (terminal-mode pleine graphique)</vt:lpstr>
      <vt:lpstr>      Linux–Mode console (terminal-mode pleine graphique)</vt:lpstr>
      <vt:lpstr>      Linux–Simple commande</vt:lpstr>
      <vt:lpstr>      Linux–Les paramètres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d’exploitation Linux</dc:title>
  <dc:creator>Bouchra Honnit</dc:creator>
  <cp:revision>1</cp:revision>
  <dcterms:created xsi:type="dcterms:W3CDTF">2019-09-23T11:56:15Z</dcterms:created>
  <dcterms:modified xsi:type="dcterms:W3CDTF">2024-12-09T11:38:03Z</dcterms:modified>
</cp:coreProperties>
</file>