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2" r:id="rId7"/>
    <p:sldId id="263" r:id="rId8"/>
    <p:sldId id="264" r:id="rId9"/>
    <p:sldId id="273" r:id="rId10"/>
    <p:sldId id="265" r:id="rId11"/>
    <p:sldId id="268" r:id="rId12"/>
    <p:sldId id="269" r:id="rId13"/>
    <p:sldId id="270" r:id="rId14"/>
    <p:sldId id="271" r:id="rId15"/>
    <p:sldId id="272" r:id="rId16"/>
  </p:sldIdLst>
  <p:sldSz cx="9144000" cy="5143500" type="screen16x9"/>
  <p:notesSz cx="6858000" cy="9144000"/>
  <p:embeddedFontLst>
    <p:embeddedFont>
      <p:font typeface="Fira Sans Extra Condensed" panose="020B0503050000020004" pitchFamily="34" charset="0"/>
      <p:regular r:id="rId18"/>
      <p:bold r:id="rId19"/>
      <p:italic r:id="rId20"/>
      <p:boldItalic r:id="rId21"/>
    </p:embeddedFont>
    <p:embeddedFont>
      <p:font typeface="Fira Sans Extra Condensed SemiBold" panose="020B060402020202020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D10C5B-84D6-4AE3-AFED-7B7A7D8149EB}">
  <a:tblStyle styleId="{2DD10C5B-84D6-4AE3-AFED-7B7A7D8149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25" d="100"/>
          <a:sy n="125" d="100"/>
        </p:scale>
        <p:origin x="6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e96fd5876e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e96fd5876e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e96fd5876e_0_1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e96fd5876e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e96fd5876e_0_20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e96fd5876e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96fd5876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e96fd5876e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96fd5876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79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481487198"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304624" y="1671689"/>
            <a:ext cx="3545700" cy="9966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KSHEERA</a:t>
            </a:r>
            <a:endParaRPr dirty="0"/>
          </a:p>
        </p:txBody>
      </p:sp>
      <p:sp>
        <p:nvSpPr>
          <p:cNvPr id="47" name="Google Shape;47;p15"/>
          <p:cNvSpPr txBox="1">
            <a:spLocks noGrp="1"/>
          </p:cNvSpPr>
          <p:nvPr>
            <p:ph type="subTitle" idx="1"/>
          </p:nvPr>
        </p:nvSpPr>
        <p:spPr>
          <a:xfrm>
            <a:off x="5524107" y="3562949"/>
            <a:ext cx="3162618" cy="1043211"/>
          </a:xfrm>
          <a:prstGeom prst="rect">
            <a:avLst/>
          </a:prstGeom>
        </p:spPr>
        <p:txBody>
          <a:bodyPr spcFirstLastPara="1" wrap="square" lIns="91425" tIns="91425" rIns="91425" bIns="91425" anchor="t" anchorCtr="0">
            <a:noAutofit/>
          </a:bodyPr>
          <a:lstStyle/>
          <a:p>
            <a:pPr algn="l"/>
            <a:r>
              <a:rPr lang="en-US" sz="1100" dirty="0"/>
              <a:t>By-</a:t>
            </a:r>
          </a:p>
          <a:p>
            <a:pPr algn="l"/>
            <a:r>
              <a:rPr lang="en-US" sz="1100" dirty="0"/>
              <a:t>BHUVAN PRATAP AGARWAL - 19311A05B0</a:t>
            </a:r>
          </a:p>
          <a:p>
            <a:pPr algn="l"/>
            <a:r>
              <a:rPr lang="en-US" sz="1100" dirty="0"/>
              <a:t>VINEETH YELAGANDULA - 19311A0588</a:t>
            </a:r>
          </a:p>
          <a:p>
            <a:pPr algn="l"/>
            <a:r>
              <a:rPr lang="en-US" sz="1100" dirty="0"/>
              <a:t>M. SRINATH - 19311A0594</a:t>
            </a:r>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7" name="Google Shape;787;p24"/>
          <p:cNvSpPr/>
          <p:nvPr/>
        </p:nvSpPr>
        <p:spPr>
          <a:xfrm>
            <a:off x="79074" y="220578"/>
            <a:ext cx="3334363" cy="4716780"/>
          </a:xfrm>
          <a:prstGeom prst="roundRect">
            <a:avLst>
              <a:gd name="adj" fmla="val 11049"/>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const int </a:t>
            </a:r>
            <a:r>
              <a:rPr lang="en-US" dirty="0" err="1">
                <a:latin typeface="Times New Roman" panose="02020603050405020304" pitchFamily="18" charset="0"/>
                <a:cs typeface="Times New Roman" panose="02020603050405020304" pitchFamily="18" charset="0"/>
              </a:rPr>
              <a:t>dirPin</a:t>
            </a:r>
            <a:r>
              <a:rPr lang="en-US" dirty="0">
                <a:latin typeface="Times New Roman" panose="02020603050405020304" pitchFamily="18" charset="0"/>
                <a:cs typeface="Times New Roman" panose="02020603050405020304" pitchFamily="18" charset="0"/>
              </a:rPr>
              <a:t> = 10;  </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const int </a:t>
            </a:r>
            <a:r>
              <a:rPr lang="en-US" dirty="0" err="1">
                <a:latin typeface="Times New Roman" panose="02020603050405020304" pitchFamily="18" charset="0"/>
                <a:cs typeface="Times New Roman" panose="02020603050405020304" pitchFamily="18" charset="0"/>
              </a:rPr>
              <a:t>stepPin</a:t>
            </a:r>
            <a:r>
              <a:rPr lang="en-US" dirty="0">
                <a:latin typeface="Times New Roman" panose="02020603050405020304" pitchFamily="18" charset="0"/>
                <a:cs typeface="Times New Roman" panose="02020603050405020304" pitchFamily="18" charset="0"/>
              </a:rPr>
              <a:t> = 11;  const int </a:t>
            </a:r>
            <a:r>
              <a:rPr lang="en-US" dirty="0" err="1">
                <a:latin typeface="Times New Roman" panose="02020603050405020304" pitchFamily="18" charset="0"/>
                <a:cs typeface="Times New Roman" panose="02020603050405020304" pitchFamily="18" charset="0"/>
              </a:rPr>
              <a:t>stepsPerRevolution</a:t>
            </a:r>
            <a:r>
              <a:rPr lang="en-US" dirty="0">
                <a:latin typeface="Times New Roman" panose="02020603050405020304" pitchFamily="18" charset="0"/>
                <a:cs typeface="Times New Roman" panose="02020603050405020304" pitchFamily="18" charset="0"/>
              </a:rPr>
              <a:t> = 4096;     </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void setup()  </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 // Declare pins as Outputs    </a:t>
            </a:r>
          </a:p>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pinMode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stepPin</a:t>
            </a:r>
            <a:r>
              <a:rPr lang="en-US" dirty="0">
                <a:latin typeface="Times New Roman" panose="02020603050405020304" pitchFamily="18" charset="0"/>
                <a:cs typeface="Times New Roman" panose="02020603050405020304" pitchFamily="18" charset="0"/>
              </a:rPr>
              <a:t>, OUTPUT);    </a:t>
            </a:r>
          </a:p>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pinMode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dirPin</a:t>
            </a:r>
            <a:r>
              <a:rPr lang="en-US" dirty="0">
                <a:latin typeface="Times New Roman" panose="02020603050405020304" pitchFamily="18" charset="0"/>
                <a:cs typeface="Times New Roman" panose="02020603050405020304" pitchFamily="18" charset="0"/>
              </a:rPr>
              <a:t>, OUTPUT);  </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 void loop()  </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 Set motor direction clockwise    </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digitalWrite(</a:t>
            </a:r>
            <a:r>
              <a:rPr lang="en-US" dirty="0" err="1">
                <a:latin typeface="Times New Roman" panose="02020603050405020304" pitchFamily="18" charset="0"/>
                <a:cs typeface="Times New Roman" panose="02020603050405020304" pitchFamily="18" charset="0"/>
              </a:rPr>
              <a:t>dirPin</a:t>
            </a:r>
            <a:r>
              <a:rPr lang="en-US" dirty="0">
                <a:latin typeface="Times New Roman" panose="02020603050405020304" pitchFamily="18" charset="0"/>
                <a:cs typeface="Times New Roman" panose="02020603050405020304" pitchFamily="18" charset="0"/>
              </a:rPr>
              <a:t>, HIGH);       </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 Spin motor slowly    </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for(int x = 0; x &lt; </a:t>
            </a:r>
            <a:r>
              <a:rPr lang="en-US" dirty="0" err="1">
                <a:latin typeface="Times New Roman" panose="02020603050405020304" pitchFamily="18" charset="0"/>
                <a:cs typeface="Times New Roman" panose="02020603050405020304" pitchFamily="18" charset="0"/>
              </a:rPr>
              <a:t>stepsPerRevolution</a:t>
            </a:r>
            <a:r>
              <a:rPr lang="en-US" dirty="0">
                <a:latin typeface="Times New Roman" panose="02020603050405020304" pitchFamily="18" charset="0"/>
                <a:cs typeface="Times New Roman" panose="02020603050405020304" pitchFamily="18" charset="0"/>
              </a:rPr>
              <a:t>; x++)    </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digitalWrite(</a:t>
            </a:r>
            <a:r>
              <a:rPr lang="en-US" dirty="0" err="1">
                <a:latin typeface="Times New Roman" panose="02020603050405020304" pitchFamily="18" charset="0"/>
                <a:cs typeface="Times New Roman" panose="02020603050405020304" pitchFamily="18" charset="0"/>
              </a:rPr>
              <a:t>stepPin</a:t>
            </a:r>
            <a:r>
              <a:rPr lang="en-US" dirty="0">
                <a:latin typeface="Times New Roman" panose="02020603050405020304" pitchFamily="18" charset="0"/>
                <a:cs typeface="Times New Roman" panose="02020603050405020304" pitchFamily="18" charset="0"/>
              </a:rPr>
              <a:t>, HIGH);      </a:t>
            </a:r>
          </a:p>
          <a:p>
            <a:r>
              <a:rPr lang="en-US" dirty="0" err="1">
                <a:latin typeface="Times New Roman" panose="02020603050405020304" pitchFamily="18" charset="0"/>
                <a:cs typeface="Times New Roman" panose="02020603050405020304" pitchFamily="18" charset="0"/>
              </a:rPr>
              <a:t>delayMicroseconds</a:t>
            </a:r>
            <a:r>
              <a:rPr lang="en-US" dirty="0">
                <a:latin typeface="Times New Roman" panose="02020603050405020304" pitchFamily="18" charset="0"/>
                <a:cs typeface="Times New Roman" panose="02020603050405020304" pitchFamily="18" charset="0"/>
              </a:rPr>
              <a:t>(1000);      </a:t>
            </a:r>
          </a:p>
          <a:p>
            <a:r>
              <a:rPr lang="en-US" dirty="0">
                <a:latin typeface="Times New Roman" panose="02020603050405020304" pitchFamily="18" charset="0"/>
                <a:cs typeface="Times New Roman" panose="02020603050405020304" pitchFamily="18" charset="0"/>
              </a:rPr>
              <a:t>digitalWrite(</a:t>
            </a:r>
            <a:r>
              <a:rPr lang="en-US" dirty="0" err="1">
                <a:latin typeface="Times New Roman" panose="02020603050405020304" pitchFamily="18" charset="0"/>
                <a:cs typeface="Times New Roman" panose="02020603050405020304" pitchFamily="18" charset="0"/>
              </a:rPr>
              <a:t>stepPin</a:t>
            </a:r>
            <a:r>
              <a:rPr lang="en-US" dirty="0">
                <a:latin typeface="Times New Roman" panose="02020603050405020304" pitchFamily="18" charset="0"/>
                <a:cs typeface="Times New Roman" panose="02020603050405020304" pitchFamily="18" charset="0"/>
              </a:rPr>
              <a:t>, LOW);      </a:t>
            </a:r>
          </a:p>
          <a:p>
            <a:r>
              <a:rPr lang="en-US" dirty="0" err="1">
                <a:latin typeface="Times New Roman" panose="02020603050405020304" pitchFamily="18" charset="0"/>
                <a:cs typeface="Times New Roman" panose="02020603050405020304" pitchFamily="18" charset="0"/>
              </a:rPr>
              <a:t>delayMicroseconds</a:t>
            </a:r>
            <a:r>
              <a:rPr lang="en-US" dirty="0">
                <a:latin typeface="Times New Roman" panose="02020603050405020304" pitchFamily="18" charset="0"/>
                <a:cs typeface="Times New Roman" panose="02020603050405020304" pitchFamily="18" charset="0"/>
              </a:rPr>
              <a:t>(1000);    </a:t>
            </a:r>
          </a:p>
          <a:p>
            <a:r>
              <a:rPr lang="en-US"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lang="en-US" dirty="0">
              <a:latin typeface="Times New Roman" panose="02020603050405020304" pitchFamily="18" charset="0"/>
              <a:cs typeface="Times New Roman" panose="02020603050405020304" pitchFamily="18" charset="0"/>
            </a:endParaRPr>
          </a:p>
        </p:txBody>
      </p:sp>
      <p:grpSp>
        <p:nvGrpSpPr>
          <p:cNvPr id="788" name="Google Shape;788;p24"/>
          <p:cNvGrpSpPr/>
          <p:nvPr/>
        </p:nvGrpSpPr>
        <p:grpSpPr>
          <a:xfrm>
            <a:off x="3569957" y="1904142"/>
            <a:ext cx="2004086" cy="1702226"/>
            <a:chOff x="726125" y="238125"/>
            <a:chExt cx="6167750" cy="5238750"/>
          </a:xfrm>
        </p:grpSpPr>
        <p:sp>
          <p:nvSpPr>
            <p:cNvPr id="789" name="Google Shape;789;p24"/>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2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CODE SNIPPETS</a:t>
            </a:r>
            <a:endParaRPr dirty="0"/>
          </a:p>
        </p:txBody>
      </p:sp>
      <p:sp>
        <p:nvSpPr>
          <p:cNvPr id="2" name="Google Shape;787;p24">
            <a:extLst>
              <a:ext uri="{FF2B5EF4-FFF2-40B4-BE49-F238E27FC236}">
                <a16:creationId xmlns:a16="http://schemas.microsoft.com/office/drawing/2014/main" id="{2066BBC4-8BF4-CA79-4A14-8D10A412A75D}"/>
              </a:ext>
            </a:extLst>
          </p:cNvPr>
          <p:cNvSpPr/>
          <p:nvPr/>
        </p:nvSpPr>
        <p:spPr>
          <a:xfrm>
            <a:off x="6088380" y="271158"/>
            <a:ext cx="2976546" cy="4716780"/>
          </a:xfrm>
          <a:prstGeom prst="roundRect">
            <a:avLst>
              <a:gd name="adj" fmla="val 11049"/>
            </a:avLst>
          </a:prstGeom>
          <a:solidFill>
            <a:srgbClr val="E99B27">
              <a:alpha val="25099"/>
            </a:srgbClr>
          </a:solidFill>
          <a:ln>
            <a:noFill/>
          </a:ln>
        </p:spPr>
        <p:txBody>
          <a:bodyPr spcFirstLastPara="1" wrap="square" lIns="91425" tIns="91425" rIns="91425" bIns="91425" anchor="ctr" anchorCtr="0">
            <a:noAutofit/>
          </a:bodyPr>
          <a:lstStyle/>
          <a:p>
            <a:pPr marR="0" algn="l" rtl="0">
              <a:spcBef>
                <a:spcPts val="0"/>
              </a:spcBef>
              <a:spcAft>
                <a:spcPts val="0"/>
              </a:spcAft>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delay(1000); </a:t>
            </a:r>
          </a:p>
          <a:p>
            <a:pPr marR="0" algn="l" rtl="0">
              <a:spcBef>
                <a:spcPts val="0"/>
              </a:spcBef>
              <a:spcAft>
                <a:spcPts val="0"/>
              </a:spcAft>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Wait a second       </a:t>
            </a:r>
          </a:p>
          <a:p>
            <a:pPr marR="0" algn="l" rtl="0">
              <a:spcBef>
                <a:spcPts val="0"/>
              </a:spcBef>
              <a:spcAft>
                <a:spcPts val="0"/>
              </a:spcAft>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 Set motor direction counterclockwise    </a:t>
            </a:r>
          </a:p>
          <a:p>
            <a:pPr marR="0" algn="l" rtl="0">
              <a:spcBef>
                <a:spcPts val="0"/>
              </a:spcBef>
              <a:spcAft>
                <a:spcPts val="0"/>
              </a:spcAft>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digitalWrite(</a:t>
            </a:r>
            <a:r>
              <a:rPr lang="en-US" b="0" i="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dirPin</a:t>
            </a: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LOW);       </a:t>
            </a:r>
          </a:p>
          <a:p>
            <a:pPr marR="0" algn="l" rtl="0">
              <a:spcBef>
                <a:spcPts val="0"/>
              </a:spcBef>
              <a:spcAft>
                <a:spcPts val="0"/>
              </a:spcAft>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Spin motor quickly    </a:t>
            </a:r>
          </a:p>
          <a:p>
            <a:pPr marR="0" algn="l" rtl="0">
              <a:spcBef>
                <a:spcPts val="0"/>
              </a:spcBef>
              <a:spcAft>
                <a:spcPts val="0"/>
              </a:spcAft>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for(int x = 0; x &lt; </a:t>
            </a:r>
            <a:r>
              <a:rPr lang="en-US" b="0" i="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stepsPerRevolution</a:t>
            </a: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x++)    </a:t>
            </a:r>
          </a:p>
          <a:p>
            <a:pPr marR="0" algn="l" rtl="0">
              <a:spcBef>
                <a:spcPts val="0"/>
              </a:spcBef>
              <a:spcAft>
                <a:spcPts val="0"/>
              </a:spcAft>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p>
          <a:p>
            <a:pPr marR="0" algn="l" rtl="0">
              <a:spcBef>
                <a:spcPts val="0"/>
              </a:spcBef>
              <a:spcAft>
                <a:spcPts val="0"/>
              </a:spcAft>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digitalWrite(</a:t>
            </a:r>
            <a:r>
              <a:rPr lang="en-US" b="0" i="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stepPin</a:t>
            </a: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HIGH);      </a:t>
            </a:r>
          </a:p>
          <a:p>
            <a:pPr marR="0" algn="l" rtl="0">
              <a:spcBef>
                <a:spcPts val="0"/>
              </a:spcBef>
              <a:spcAft>
                <a:spcPts val="0"/>
              </a:spcAft>
            </a:pPr>
            <a:r>
              <a:rPr lang="en-US" b="0" i="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delayMicroseconds</a:t>
            </a: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(1000);  digitalWrite(</a:t>
            </a:r>
            <a:r>
              <a:rPr lang="en-US" b="0" i="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stepPin</a:t>
            </a: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LOW);      </a:t>
            </a:r>
          </a:p>
          <a:p>
            <a:pPr marR="0" algn="l" rtl="0">
              <a:spcBef>
                <a:spcPts val="0"/>
              </a:spcBef>
              <a:spcAft>
                <a:spcPts val="0"/>
              </a:spcAft>
            </a:pPr>
            <a:r>
              <a:rPr lang="en-US" b="0" i="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delayMicroseconds</a:t>
            </a: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(1000);    </a:t>
            </a:r>
          </a:p>
          <a:p>
            <a:pPr marR="0" algn="l" rtl="0">
              <a:spcBef>
                <a:spcPts val="0"/>
              </a:spcBef>
              <a:spcAft>
                <a:spcPts val="0"/>
              </a:spcAft>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p>
          <a:p>
            <a:pPr marR="0" algn="l" rtl="0">
              <a:spcBef>
                <a:spcPts val="0"/>
              </a:spcBef>
              <a:spcAft>
                <a:spcPts val="0"/>
              </a:spcAft>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delay(1000); // Wait a second  </a:t>
            </a:r>
          </a:p>
          <a:p>
            <a:pPr marR="0" algn="l" rtl="0">
              <a:spcBef>
                <a:spcPts val="0"/>
              </a:spcBef>
              <a:spcAft>
                <a:spcPts val="0"/>
              </a:spcAft>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US" sz="1100" dirty="0">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27"/>
          <p:cNvSpPr/>
          <p:nvPr/>
        </p:nvSpPr>
        <p:spPr>
          <a:xfrm>
            <a:off x="373380" y="1089660"/>
            <a:ext cx="8130539" cy="3817620"/>
          </a:xfrm>
          <a:prstGeom prst="roundRect">
            <a:avLst>
              <a:gd name="adj" fmla="val 20803"/>
            </a:avLst>
          </a:pr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Autonomous underwater vehicle development is a critical field of study for scientific research in numerous industrial applications such as defense, ocean future uses and development, a summary of the main navigation, mapping, sampling technologies, and their applications.  This paper also considers the structural representation of the vehicle as the shape largely determines the movement, stability, fluid resistance, etc. The control system This paper also gives a comprehensive analysis between various UUVs and ROUVs.</a:t>
            </a:r>
            <a:endParaRPr dirty="0"/>
          </a:p>
        </p:txBody>
      </p:sp>
      <p:sp>
        <p:nvSpPr>
          <p:cNvPr id="1005" name="Google Shape;1005;p2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5" name="Google Shape;1085;p2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FUTURE SCOPE</a:t>
            </a:r>
            <a:endParaRPr dirty="0"/>
          </a:p>
        </p:txBody>
      </p:sp>
      <p:sp>
        <p:nvSpPr>
          <p:cNvPr id="1090" name="Google Shape;1090;p28"/>
          <p:cNvSpPr txBox="1"/>
          <p:nvPr/>
        </p:nvSpPr>
        <p:spPr>
          <a:xfrm>
            <a:off x="781060" y="13735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rgbClr val="000000"/>
              </a:solidFill>
              <a:latin typeface="Fira Sans Extra Condensed"/>
              <a:ea typeface="Fira Sans Extra Condensed"/>
              <a:cs typeface="Fira Sans Extra Condensed"/>
              <a:sym typeface="Fira Sans Extra Condensed"/>
            </a:endParaRPr>
          </a:p>
        </p:txBody>
      </p:sp>
      <p:sp>
        <p:nvSpPr>
          <p:cNvPr id="1097" name="Google Shape;1097;p28"/>
          <p:cNvSpPr txBox="1"/>
          <p:nvPr/>
        </p:nvSpPr>
        <p:spPr>
          <a:xfrm>
            <a:off x="156164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REFERENCES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263" name="Google Shape;1263;p30"/>
          <p:cNvGrpSpPr/>
          <p:nvPr/>
        </p:nvGrpSpPr>
        <p:grpSpPr>
          <a:xfrm>
            <a:off x="457197" y="1512105"/>
            <a:ext cx="2381210" cy="824600"/>
            <a:chOff x="457200" y="959300"/>
            <a:chExt cx="2518200" cy="824600"/>
          </a:xfrm>
        </p:grpSpPr>
        <p:grpSp>
          <p:nvGrpSpPr>
            <p:cNvPr id="1264" name="Google Shape;1264;p30"/>
            <p:cNvGrpSpPr/>
            <p:nvPr/>
          </p:nvGrpSpPr>
          <p:grpSpPr>
            <a:xfrm>
              <a:off x="914400" y="959300"/>
              <a:ext cx="2061000" cy="824600"/>
              <a:chOff x="457200" y="959300"/>
              <a:chExt cx="2061000" cy="824600"/>
            </a:xfrm>
          </p:grpSpPr>
          <p:sp>
            <p:nvSpPr>
              <p:cNvPr id="1265" name="Google Shape;1265;p3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Active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1266" name="Google Shape;1266;p3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1267" name="Google Shape;1267;p30"/>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268" name="Google Shape;1268;p30"/>
          <p:cNvGrpSpPr/>
          <p:nvPr/>
        </p:nvGrpSpPr>
        <p:grpSpPr>
          <a:xfrm>
            <a:off x="6305606" y="1509839"/>
            <a:ext cx="2381197" cy="824600"/>
            <a:chOff x="6305606" y="1509839"/>
            <a:chExt cx="2381197" cy="824600"/>
          </a:xfrm>
        </p:grpSpPr>
        <p:grpSp>
          <p:nvGrpSpPr>
            <p:cNvPr id="1269" name="Google Shape;1269;p30"/>
            <p:cNvGrpSpPr/>
            <p:nvPr/>
          </p:nvGrpSpPr>
          <p:grpSpPr>
            <a:xfrm>
              <a:off x="6305606" y="1509839"/>
              <a:ext cx="1948882" cy="824600"/>
              <a:chOff x="457200" y="2087425"/>
              <a:chExt cx="2061000" cy="824600"/>
            </a:xfrm>
          </p:grpSpPr>
          <p:sp>
            <p:nvSpPr>
              <p:cNvPr id="1270" name="Google Shape;1270;p3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Maturation</a:t>
                </a:r>
                <a:endParaRPr sz="1800" b="1">
                  <a:solidFill>
                    <a:srgbClr val="000000"/>
                  </a:solidFill>
                  <a:latin typeface="Fira Sans Extra Condensed"/>
                  <a:ea typeface="Fira Sans Extra Condensed"/>
                  <a:cs typeface="Fira Sans Extra Condensed"/>
                  <a:sym typeface="Fira Sans Extra Condensed"/>
                </a:endParaRPr>
              </a:p>
            </p:txBody>
          </p:sp>
          <p:sp>
            <p:nvSpPr>
              <p:cNvPr id="1271" name="Google Shape;1271;p3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272" name="Google Shape;1272;p30"/>
            <p:cNvSpPr txBox="1"/>
            <p:nvPr/>
          </p:nvSpPr>
          <p:spPr>
            <a:xfrm>
              <a:off x="8254503" y="1509839"/>
              <a:ext cx="43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273" name="Google Shape;1273;p30"/>
          <p:cNvGrpSpPr/>
          <p:nvPr/>
        </p:nvGrpSpPr>
        <p:grpSpPr>
          <a:xfrm>
            <a:off x="457197" y="2988260"/>
            <a:ext cx="2381210" cy="824600"/>
            <a:chOff x="457200" y="959300"/>
            <a:chExt cx="2518200" cy="824600"/>
          </a:xfrm>
        </p:grpSpPr>
        <p:grpSp>
          <p:nvGrpSpPr>
            <p:cNvPr id="1274" name="Google Shape;1274;p30"/>
            <p:cNvGrpSpPr/>
            <p:nvPr/>
          </p:nvGrpSpPr>
          <p:grpSpPr>
            <a:xfrm>
              <a:off x="914400" y="959300"/>
              <a:ext cx="2061000" cy="824600"/>
              <a:chOff x="457200" y="959300"/>
              <a:chExt cx="2061000" cy="824600"/>
            </a:xfrm>
          </p:grpSpPr>
          <p:sp>
            <p:nvSpPr>
              <p:cNvPr id="1275" name="Google Shape;1275;p3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Motor synergies</a:t>
                </a:r>
                <a:endParaRPr sz="1800" b="1">
                  <a:solidFill>
                    <a:srgbClr val="000000"/>
                  </a:solidFill>
                  <a:latin typeface="Fira Sans Extra Condensed"/>
                  <a:ea typeface="Fira Sans Extra Condensed"/>
                  <a:cs typeface="Fira Sans Extra Condensed"/>
                  <a:sym typeface="Fira Sans Extra Condensed"/>
                </a:endParaRPr>
              </a:p>
            </p:txBody>
          </p:sp>
          <p:sp>
            <p:nvSpPr>
              <p:cNvPr id="1276" name="Google Shape;1276;p3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planet where we live</a:t>
                </a:r>
                <a:endParaRPr>
                  <a:latin typeface="Roboto"/>
                  <a:ea typeface="Roboto"/>
                  <a:cs typeface="Roboto"/>
                  <a:sym typeface="Roboto"/>
                </a:endParaRPr>
              </a:p>
            </p:txBody>
          </p:sp>
        </p:grpSp>
        <p:sp>
          <p:nvSpPr>
            <p:cNvPr id="1277" name="Google Shape;1277;p30"/>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1278" name="Google Shape;1278;p30"/>
          <p:cNvGrpSpPr/>
          <p:nvPr/>
        </p:nvGrpSpPr>
        <p:grpSpPr>
          <a:xfrm>
            <a:off x="6305606" y="2986010"/>
            <a:ext cx="2381197" cy="824600"/>
            <a:chOff x="6305606" y="2986010"/>
            <a:chExt cx="2381197" cy="824600"/>
          </a:xfrm>
        </p:grpSpPr>
        <p:grpSp>
          <p:nvGrpSpPr>
            <p:cNvPr id="1279" name="Google Shape;1279;p30"/>
            <p:cNvGrpSpPr/>
            <p:nvPr/>
          </p:nvGrpSpPr>
          <p:grpSpPr>
            <a:xfrm>
              <a:off x="6305606" y="2986010"/>
              <a:ext cx="1948882" cy="824600"/>
              <a:chOff x="457200" y="2087425"/>
              <a:chExt cx="2061000" cy="824600"/>
            </a:xfrm>
          </p:grpSpPr>
          <p:sp>
            <p:nvSpPr>
              <p:cNvPr id="1280" name="Google Shape;1280;p3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Imitation</a:t>
                </a:r>
                <a:endParaRPr sz="1800" b="1">
                  <a:solidFill>
                    <a:srgbClr val="000000"/>
                  </a:solidFill>
                  <a:latin typeface="Fira Sans Extra Condensed"/>
                  <a:ea typeface="Fira Sans Extra Condensed"/>
                  <a:cs typeface="Fira Sans Extra Condensed"/>
                  <a:sym typeface="Fira Sans Extra Condensed"/>
                </a:endParaRPr>
              </a:p>
            </p:txBody>
          </p:sp>
          <p:sp>
            <p:nvSpPr>
              <p:cNvPr id="1281" name="Google Shape;1281;p3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1282" name="Google Shape;1282;p30"/>
            <p:cNvSpPr txBox="1"/>
            <p:nvPr/>
          </p:nvSpPr>
          <p:spPr>
            <a:xfrm>
              <a:off x="8254503" y="2986010"/>
              <a:ext cx="43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sp>
        <p:nvSpPr>
          <p:cNvPr id="1283" name="Google Shape;1283;p30"/>
          <p:cNvSpPr/>
          <p:nvPr/>
        </p:nvSpPr>
        <p:spPr>
          <a:xfrm>
            <a:off x="23241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2438400"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71532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69627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7" name="Google Shape;1287;p30"/>
          <p:cNvGrpSpPr/>
          <p:nvPr/>
        </p:nvGrpSpPr>
        <p:grpSpPr>
          <a:xfrm>
            <a:off x="3229376" y="1038225"/>
            <a:ext cx="2990047" cy="3762375"/>
            <a:chOff x="3229376" y="1038225"/>
            <a:chExt cx="2990047" cy="3762375"/>
          </a:xfrm>
        </p:grpSpPr>
        <p:grpSp>
          <p:nvGrpSpPr>
            <p:cNvPr id="1288" name="Google Shape;1288;p30"/>
            <p:cNvGrpSpPr/>
            <p:nvPr/>
          </p:nvGrpSpPr>
          <p:grpSpPr>
            <a:xfrm>
              <a:off x="3229376" y="1122657"/>
              <a:ext cx="2990047" cy="3677943"/>
              <a:chOff x="3076803" y="1122657"/>
              <a:chExt cx="2990047" cy="3677943"/>
            </a:xfrm>
          </p:grpSpPr>
          <p:sp>
            <p:nvSpPr>
              <p:cNvPr id="1289" name="Google Shape;1289;p30"/>
              <p:cNvSpPr/>
              <p:nvPr/>
            </p:nvSpPr>
            <p:spPr>
              <a:xfrm>
                <a:off x="5028550" y="4610100"/>
                <a:ext cx="1038300" cy="1905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30"/>
              <p:cNvGrpSpPr/>
              <p:nvPr/>
            </p:nvGrpSpPr>
            <p:grpSpPr>
              <a:xfrm>
                <a:off x="3076803" y="1122657"/>
                <a:ext cx="2846761" cy="3609149"/>
                <a:chOff x="5746228" y="1003890"/>
                <a:chExt cx="2940565" cy="3728074"/>
              </a:xfrm>
            </p:grpSpPr>
            <p:grpSp>
              <p:nvGrpSpPr>
                <p:cNvPr id="1291" name="Google Shape;1291;p30"/>
                <p:cNvGrpSpPr/>
                <p:nvPr/>
              </p:nvGrpSpPr>
              <p:grpSpPr>
                <a:xfrm>
                  <a:off x="5746228" y="1003890"/>
                  <a:ext cx="1610200" cy="3314901"/>
                  <a:chOff x="6434938" y="1003850"/>
                  <a:chExt cx="1165376" cy="2399147"/>
                </a:xfrm>
              </p:grpSpPr>
              <p:sp>
                <p:nvSpPr>
                  <p:cNvPr id="1292" name="Google Shape;1292;p30"/>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30"/>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6E1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64" name="Google Shape;1364;p30"/>
            <p:cNvSpPr/>
            <p:nvPr/>
          </p:nvSpPr>
          <p:spPr>
            <a:xfrm>
              <a:off x="3924300" y="19241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924300" y="358027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57816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4714800" y="10382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8" name="Google Shape;1368;p30"/>
          <p:cNvCxnSpPr>
            <a:stCxn id="1283" idx="6"/>
            <a:endCxn id="1364" idx="0"/>
          </p:cNvCxnSpPr>
          <p:nvPr/>
        </p:nvCxnSpPr>
        <p:spPr>
          <a:xfrm>
            <a:off x="2486100" y="1690725"/>
            <a:ext cx="1519200" cy="233400"/>
          </a:xfrm>
          <a:prstGeom prst="bentConnector2">
            <a:avLst/>
          </a:prstGeom>
          <a:noFill/>
          <a:ln w="9525" cap="flat" cmpd="sng">
            <a:solidFill>
              <a:schemeClr val="dk2"/>
            </a:solidFill>
            <a:prstDash val="solid"/>
            <a:round/>
            <a:headEnd type="none" w="med" len="med"/>
            <a:tailEnd type="oval" w="med" len="med"/>
          </a:ln>
        </p:spPr>
      </p:cxnSp>
      <p:cxnSp>
        <p:nvCxnSpPr>
          <p:cNvPr id="1369" name="Google Shape;1369;p30"/>
          <p:cNvCxnSpPr>
            <a:stCxn id="1284" idx="6"/>
            <a:endCxn id="1365" idx="0"/>
          </p:cNvCxnSpPr>
          <p:nvPr/>
        </p:nvCxnSpPr>
        <p:spPr>
          <a:xfrm>
            <a:off x="2600400" y="3146925"/>
            <a:ext cx="1404900" cy="433500"/>
          </a:xfrm>
          <a:prstGeom prst="bentConnector2">
            <a:avLst/>
          </a:prstGeom>
          <a:noFill/>
          <a:ln w="9525" cap="flat" cmpd="sng">
            <a:solidFill>
              <a:schemeClr val="dk2"/>
            </a:solidFill>
            <a:prstDash val="solid"/>
            <a:round/>
            <a:headEnd type="none" w="med" len="med"/>
            <a:tailEnd type="oval" w="med" len="med"/>
          </a:ln>
        </p:spPr>
      </p:cxnSp>
      <p:cxnSp>
        <p:nvCxnSpPr>
          <p:cNvPr id="1370" name="Google Shape;1370;p30"/>
          <p:cNvCxnSpPr>
            <a:stCxn id="1286" idx="2"/>
            <a:endCxn id="1367" idx="6"/>
          </p:cNvCxnSpPr>
          <p:nvPr/>
        </p:nvCxnSpPr>
        <p:spPr>
          <a:xfrm rot="10800000">
            <a:off x="4876800" y="1119225"/>
            <a:ext cx="2085900" cy="571500"/>
          </a:xfrm>
          <a:prstGeom prst="bentConnector3">
            <a:avLst>
              <a:gd name="adj1" fmla="val 34244"/>
            </a:avLst>
          </a:prstGeom>
          <a:noFill/>
          <a:ln w="9525" cap="flat" cmpd="sng">
            <a:solidFill>
              <a:schemeClr val="dk2"/>
            </a:solidFill>
            <a:prstDash val="solid"/>
            <a:round/>
            <a:headEnd type="none" w="med" len="med"/>
            <a:tailEnd type="oval" w="med" len="med"/>
          </a:ln>
        </p:spPr>
      </p:cxnSp>
      <p:cxnSp>
        <p:nvCxnSpPr>
          <p:cNvPr id="1371" name="Google Shape;1371;p30"/>
          <p:cNvCxnSpPr>
            <a:stCxn id="1285" idx="2"/>
            <a:endCxn id="1366" idx="6"/>
          </p:cNvCxnSpPr>
          <p:nvPr/>
        </p:nvCxnSpPr>
        <p:spPr>
          <a:xfrm flipH="1">
            <a:off x="5943675" y="3146925"/>
            <a:ext cx="1209600" cy="600"/>
          </a:xfrm>
          <a:prstGeom prst="bentConnector3">
            <a:avLst>
              <a:gd name="adj1" fmla="val 50000"/>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pic>
        <p:nvPicPr>
          <p:cNvPr id="1376" name="Google Shape;1376;p31" title="Gráfico">
            <a:hlinkClick r:id="rId3"/>
          </p:cNvPr>
          <p:cNvPicPr preferRelativeResize="0"/>
          <p:nvPr/>
        </p:nvPicPr>
        <p:blipFill>
          <a:blip r:embed="rId4">
            <a:alphaModFix/>
          </a:blip>
          <a:stretch>
            <a:fillRect/>
          </a:stretch>
        </p:blipFill>
        <p:spPr>
          <a:xfrm>
            <a:off x="1809760" y="1072925"/>
            <a:ext cx="5524481" cy="3415450"/>
          </a:xfrm>
          <a:prstGeom prst="rect">
            <a:avLst/>
          </a:prstGeom>
          <a:noFill/>
          <a:ln>
            <a:noFill/>
          </a:ln>
        </p:spPr>
      </p:pic>
      <p:sp>
        <p:nvSpPr>
          <p:cNvPr id="1377" name="Google Shape;1377;p3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378" name="Google Shape;1378;p31"/>
          <p:cNvGrpSpPr/>
          <p:nvPr/>
        </p:nvGrpSpPr>
        <p:grpSpPr>
          <a:xfrm flipH="1">
            <a:off x="5324632" y="1737393"/>
            <a:ext cx="2564311" cy="2664201"/>
            <a:chOff x="457200" y="1322450"/>
            <a:chExt cx="3281689" cy="3409523"/>
          </a:xfrm>
        </p:grpSpPr>
        <p:sp>
          <p:nvSpPr>
            <p:cNvPr id="1379" name="Google Shape;1379;p31"/>
            <p:cNvSpPr/>
            <p:nvPr/>
          </p:nvSpPr>
          <p:spPr>
            <a:xfrm>
              <a:off x="2776429" y="4574428"/>
              <a:ext cx="750464" cy="76155"/>
            </a:xfrm>
            <a:custGeom>
              <a:avLst/>
              <a:gdLst/>
              <a:ahLst/>
              <a:cxnLst/>
              <a:rect l="l" t="t" r="r" b="b"/>
              <a:pathLst>
                <a:path w="23227" h="2357" extrusionOk="0">
                  <a:moveTo>
                    <a:pt x="11609" y="1"/>
                  </a:moveTo>
                  <a:lnTo>
                    <a:pt x="10421" y="10"/>
                  </a:lnTo>
                  <a:lnTo>
                    <a:pt x="9272" y="29"/>
                  </a:lnTo>
                  <a:lnTo>
                    <a:pt x="8161" y="58"/>
                  </a:lnTo>
                  <a:lnTo>
                    <a:pt x="7088" y="97"/>
                  </a:lnTo>
                  <a:lnTo>
                    <a:pt x="6073" y="144"/>
                  </a:lnTo>
                  <a:lnTo>
                    <a:pt x="5115" y="202"/>
                  </a:lnTo>
                  <a:lnTo>
                    <a:pt x="4224" y="269"/>
                  </a:lnTo>
                  <a:lnTo>
                    <a:pt x="3400" y="346"/>
                  </a:lnTo>
                  <a:lnTo>
                    <a:pt x="2653" y="432"/>
                  </a:lnTo>
                  <a:lnTo>
                    <a:pt x="1983" y="518"/>
                  </a:lnTo>
                  <a:lnTo>
                    <a:pt x="1398" y="614"/>
                  </a:lnTo>
                  <a:lnTo>
                    <a:pt x="1140" y="671"/>
                  </a:lnTo>
                  <a:lnTo>
                    <a:pt x="910" y="719"/>
                  </a:lnTo>
                  <a:lnTo>
                    <a:pt x="699" y="777"/>
                  </a:lnTo>
                  <a:lnTo>
                    <a:pt x="517" y="834"/>
                  </a:lnTo>
                  <a:lnTo>
                    <a:pt x="364" y="882"/>
                  </a:lnTo>
                  <a:lnTo>
                    <a:pt x="230" y="939"/>
                  </a:lnTo>
                  <a:lnTo>
                    <a:pt x="134" y="997"/>
                  </a:lnTo>
                  <a:lnTo>
                    <a:pt x="58" y="1064"/>
                  </a:lnTo>
                  <a:lnTo>
                    <a:pt x="29" y="1093"/>
                  </a:lnTo>
                  <a:lnTo>
                    <a:pt x="10" y="1121"/>
                  </a:lnTo>
                  <a:lnTo>
                    <a:pt x="0" y="1150"/>
                  </a:lnTo>
                  <a:lnTo>
                    <a:pt x="0" y="1179"/>
                  </a:lnTo>
                  <a:lnTo>
                    <a:pt x="0" y="1208"/>
                  </a:lnTo>
                  <a:lnTo>
                    <a:pt x="10" y="1236"/>
                  </a:lnTo>
                  <a:lnTo>
                    <a:pt x="29" y="1275"/>
                  </a:lnTo>
                  <a:lnTo>
                    <a:pt x="58" y="1303"/>
                  </a:lnTo>
                  <a:lnTo>
                    <a:pt x="134" y="1361"/>
                  </a:lnTo>
                  <a:lnTo>
                    <a:pt x="230" y="1418"/>
                  </a:lnTo>
                  <a:lnTo>
                    <a:pt x="364" y="1476"/>
                  </a:lnTo>
                  <a:lnTo>
                    <a:pt x="517" y="1533"/>
                  </a:lnTo>
                  <a:lnTo>
                    <a:pt x="699" y="1581"/>
                  </a:lnTo>
                  <a:lnTo>
                    <a:pt x="910" y="1639"/>
                  </a:lnTo>
                  <a:lnTo>
                    <a:pt x="1140" y="1686"/>
                  </a:lnTo>
                  <a:lnTo>
                    <a:pt x="1398" y="1744"/>
                  </a:lnTo>
                  <a:lnTo>
                    <a:pt x="1983" y="1840"/>
                  </a:lnTo>
                  <a:lnTo>
                    <a:pt x="2653" y="1926"/>
                  </a:lnTo>
                  <a:lnTo>
                    <a:pt x="3400" y="2012"/>
                  </a:lnTo>
                  <a:lnTo>
                    <a:pt x="4224" y="2089"/>
                  </a:lnTo>
                  <a:lnTo>
                    <a:pt x="5115" y="2156"/>
                  </a:lnTo>
                  <a:lnTo>
                    <a:pt x="6073" y="2213"/>
                  </a:lnTo>
                  <a:lnTo>
                    <a:pt x="7088" y="2261"/>
                  </a:lnTo>
                  <a:lnTo>
                    <a:pt x="8161" y="2299"/>
                  </a:lnTo>
                  <a:lnTo>
                    <a:pt x="9272" y="2328"/>
                  </a:lnTo>
                  <a:lnTo>
                    <a:pt x="10421" y="2347"/>
                  </a:lnTo>
                  <a:lnTo>
                    <a:pt x="11609" y="2357"/>
                  </a:lnTo>
                  <a:lnTo>
                    <a:pt x="12796" y="2347"/>
                  </a:lnTo>
                  <a:lnTo>
                    <a:pt x="13955" y="2328"/>
                  </a:lnTo>
                  <a:lnTo>
                    <a:pt x="15066" y="2299"/>
                  </a:lnTo>
                  <a:lnTo>
                    <a:pt x="16130" y="2261"/>
                  </a:lnTo>
                  <a:lnTo>
                    <a:pt x="17145" y="2213"/>
                  </a:lnTo>
                  <a:lnTo>
                    <a:pt x="18103" y="2156"/>
                  </a:lnTo>
                  <a:lnTo>
                    <a:pt x="19003" y="2089"/>
                  </a:lnTo>
                  <a:lnTo>
                    <a:pt x="19827" y="2012"/>
                  </a:lnTo>
                  <a:lnTo>
                    <a:pt x="20574" y="1926"/>
                  </a:lnTo>
                  <a:lnTo>
                    <a:pt x="21244" y="1840"/>
                  </a:lnTo>
                  <a:lnTo>
                    <a:pt x="21829" y="1744"/>
                  </a:lnTo>
                  <a:lnTo>
                    <a:pt x="22078" y="1686"/>
                  </a:lnTo>
                  <a:lnTo>
                    <a:pt x="22317" y="1639"/>
                  </a:lnTo>
                  <a:lnTo>
                    <a:pt x="22518" y="1581"/>
                  </a:lnTo>
                  <a:lnTo>
                    <a:pt x="22700" y="1533"/>
                  </a:lnTo>
                  <a:lnTo>
                    <a:pt x="22863" y="1476"/>
                  </a:lnTo>
                  <a:lnTo>
                    <a:pt x="22987" y="1418"/>
                  </a:lnTo>
                  <a:lnTo>
                    <a:pt x="23093" y="1361"/>
                  </a:lnTo>
                  <a:lnTo>
                    <a:pt x="23169" y="1303"/>
                  </a:lnTo>
                  <a:lnTo>
                    <a:pt x="23189" y="1275"/>
                  </a:lnTo>
                  <a:lnTo>
                    <a:pt x="23208" y="1236"/>
                  </a:lnTo>
                  <a:lnTo>
                    <a:pt x="23217" y="1208"/>
                  </a:lnTo>
                  <a:lnTo>
                    <a:pt x="23227" y="1179"/>
                  </a:lnTo>
                  <a:lnTo>
                    <a:pt x="23217" y="1150"/>
                  </a:lnTo>
                  <a:lnTo>
                    <a:pt x="23208" y="1121"/>
                  </a:lnTo>
                  <a:lnTo>
                    <a:pt x="23189" y="1093"/>
                  </a:lnTo>
                  <a:lnTo>
                    <a:pt x="23169" y="1064"/>
                  </a:lnTo>
                  <a:lnTo>
                    <a:pt x="23093" y="997"/>
                  </a:lnTo>
                  <a:lnTo>
                    <a:pt x="22987" y="939"/>
                  </a:lnTo>
                  <a:lnTo>
                    <a:pt x="22863" y="882"/>
                  </a:lnTo>
                  <a:lnTo>
                    <a:pt x="22700" y="834"/>
                  </a:lnTo>
                  <a:lnTo>
                    <a:pt x="22518" y="777"/>
                  </a:lnTo>
                  <a:lnTo>
                    <a:pt x="22317" y="719"/>
                  </a:lnTo>
                  <a:lnTo>
                    <a:pt x="22078" y="671"/>
                  </a:lnTo>
                  <a:lnTo>
                    <a:pt x="21829" y="614"/>
                  </a:lnTo>
                  <a:lnTo>
                    <a:pt x="21244" y="518"/>
                  </a:lnTo>
                  <a:lnTo>
                    <a:pt x="20574" y="432"/>
                  </a:lnTo>
                  <a:lnTo>
                    <a:pt x="19827" y="346"/>
                  </a:lnTo>
                  <a:lnTo>
                    <a:pt x="19003" y="269"/>
                  </a:lnTo>
                  <a:lnTo>
                    <a:pt x="18103" y="202"/>
                  </a:lnTo>
                  <a:lnTo>
                    <a:pt x="17145" y="144"/>
                  </a:lnTo>
                  <a:lnTo>
                    <a:pt x="16130" y="97"/>
                  </a:lnTo>
                  <a:lnTo>
                    <a:pt x="15066" y="58"/>
                  </a:lnTo>
                  <a:lnTo>
                    <a:pt x="13955" y="29"/>
                  </a:lnTo>
                  <a:lnTo>
                    <a:pt x="12796" y="10"/>
                  </a:lnTo>
                  <a:lnTo>
                    <a:pt x="11609"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57200" y="4623960"/>
              <a:ext cx="2418856" cy="108012"/>
            </a:xfrm>
            <a:custGeom>
              <a:avLst/>
              <a:gdLst/>
              <a:ahLst/>
              <a:cxnLst/>
              <a:rect l="l" t="t" r="r" b="b"/>
              <a:pathLst>
                <a:path w="74864" h="3343" extrusionOk="0">
                  <a:moveTo>
                    <a:pt x="37432" y="0"/>
                  </a:moveTo>
                  <a:lnTo>
                    <a:pt x="33610" y="10"/>
                  </a:lnTo>
                  <a:lnTo>
                    <a:pt x="29894" y="29"/>
                  </a:lnTo>
                  <a:lnTo>
                    <a:pt x="26302" y="77"/>
                  </a:lnTo>
                  <a:lnTo>
                    <a:pt x="22864" y="134"/>
                  </a:lnTo>
                  <a:lnTo>
                    <a:pt x="19598" y="201"/>
                  </a:lnTo>
                  <a:lnTo>
                    <a:pt x="16504" y="288"/>
                  </a:lnTo>
                  <a:lnTo>
                    <a:pt x="13630" y="383"/>
                  </a:lnTo>
                  <a:lnTo>
                    <a:pt x="10968" y="489"/>
                  </a:lnTo>
                  <a:lnTo>
                    <a:pt x="8554" y="604"/>
                  </a:lnTo>
                  <a:lnTo>
                    <a:pt x="7443" y="671"/>
                  </a:lnTo>
                  <a:lnTo>
                    <a:pt x="6399" y="738"/>
                  </a:lnTo>
                  <a:lnTo>
                    <a:pt x="5422" y="805"/>
                  </a:lnTo>
                  <a:lnTo>
                    <a:pt x="4522" y="872"/>
                  </a:lnTo>
                  <a:lnTo>
                    <a:pt x="3698" y="948"/>
                  </a:lnTo>
                  <a:lnTo>
                    <a:pt x="2951" y="1025"/>
                  </a:lnTo>
                  <a:lnTo>
                    <a:pt x="2280" y="1102"/>
                  </a:lnTo>
                  <a:lnTo>
                    <a:pt x="1687" y="1178"/>
                  </a:lnTo>
                  <a:lnTo>
                    <a:pt x="1179" y="1255"/>
                  </a:lnTo>
                  <a:lnTo>
                    <a:pt x="767" y="1332"/>
                  </a:lnTo>
                  <a:lnTo>
                    <a:pt x="585" y="1379"/>
                  </a:lnTo>
                  <a:lnTo>
                    <a:pt x="432" y="1418"/>
                  </a:lnTo>
                  <a:lnTo>
                    <a:pt x="307" y="1456"/>
                  </a:lnTo>
                  <a:lnTo>
                    <a:pt x="202" y="1504"/>
                  </a:lnTo>
                  <a:lnTo>
                    <a:pt x="116" y="1542"/>
                  </a:lnTo>
                  <a:lnTo>
                    <a:pt x="58" y="1590"/>
                  </a:lnTo>
                  <a:lnTo>
                    <a:pt x="20" y="1629"/>
                  </a:lnTo>
                  <a:lnTo>
                    <a:pt x="10" y="1648"/>
                  </a:lnTo>
                  <a:lnTo>
                    <a:pt x="1" y="1676"/>
                  </a:lnTo>
                  <a:lnTo>
                    <a:pt x="10" y="1696"/>
                  </a:lnTo>
                  <a:lnTo>
                    <a:pt x="20" y="1715"/>
                  </a:lnTo>
                  <a:lnTo>
                    <a:pt x="58" y="1763"/>
                  </a:lnTo>
                  <a:lnTo>
                    <a:pt x="116" y="1801"/>
                  </a:lnTo>
                  <a:lnTo>
                    <a:pt x="202" y="1849"/>
                  </a:lnTo>
                  <a:lnTo>
                    <a:pt x="307" y="1887"/>
                  </a:lnTo>
                  <a:lnTo>
                    <a:pt x="432" y="1925"/>
                  </a:lnTo>
                  <a:lnTo>
                    <a:pt x="585" y="1973"/>
                  </a:lnTo>
                  <a:lnTo>
                    <a:pt x="767" y="2012"/>
                  </a:lnTo>
                  <a:lnTo>
                    <a:pt x="1179" y="2088"/>
                  </a:lnTo>
                  <a:lnTo>
                    <a:pt x="1687" y="2174"/>
                  </a:lnTo>
                  <a:lnTo>
                    <a:pt x="2280" y="2251"/>
                  </a:lnTo>
                  <a:lnTo>
                    <a:pt x="2951" y="2328"/>
                  </a:lnTo>
                  <a:lnTo>
                    <a:pt x="3698" y="2395"/>
                  </a:lnTo>
                  <a:lnTo>
                    <a:pt x="4522" y="2471"/>
                  </a:lnTo>
                  <a:lnTo>
                    <a:pt x="5422" y="2538"/>
                  </a:lnTo>
                  <a:lnTo>
                    <a:pt x="6399" y="2605"/>
                  </a:lnTo>
                  <a:lnTo>
                    <a:pt x="7443" y="2673"/>
                  </a:lnTo>
                  <a:lnTo>
                    <a:pt x="8554" y="2740"/>
                  </a:lnTo>
                  <a:lnTo>
                    <a:pt x="10968" y="2855"/>
                  </a:lnTo>
                  <a:lnTo>
                    <a:pt x="13630" y="2969"/>
                  </a:lnTo>
                  <a:lnTo>
                    <a:pt x="16504" y="3065"/>
                  </a:lnTo>
                  <a:lnTo>
                    <a:pt x="19598" y="3142"/>
                  </a:lnTo>
                  <a:lnTo>
                    <a:pt x="22864" y="3218"/>
                  </a:lnTo>
                  <a:lnTo>
                    <a:pt x="26302" y="3276"/>
                  </a:lnTo>
                  <a:lnTo>
                    <a:pt x="29894" y="3314"/>
                  </a:lnTo>
                  <a:lnTo>
                    <a:pt x="33610" y="3343"/>
                  </a:lnTo>
                  <a:lnTo>
                    <a:pt x="41263" y="3343"/>
                  </a:lnTo>
                  <a:lnTo>
                    <a:pt x="44980" y="3314"/>
                  </a:lnTo>
                  <a:lnTo>
                    <a:pt x="48562" y="3276"/>
                  </a:lnTo>
                  <a:lnTo>
                    <a:pt x="52000" y="3218"/>
                  </a:lnTo>
                  <a:lnTo>
                    <a:pt x="55276" y="3142"/>
                  </a:lnTo>
                  <a:lnTo>
                    <a:pt x="58360" y="3065"/>
                  </a:lnTo>
                  <a:lnTo>
                    <a:pt x="61243" y="2969"/>
                  </a:lnTo>
                  <a:lnTo>
                    <a:pt x="63906" y="2855"/>
                  </a:lnTo>
                  <a:lnTo>
                    <a:pt x="66320" y="2740"/>
                  </a:lnTo>
                  <a:lnTo>
                    <a:pt x="67431" y="2673"/>
                  </a:lnTo>
                  <a:lnTo>
                    <a:pt x="68475" y="2605"/>
                  </a:lnTo>
                  <a:lnTo>
                    <a:pt x="69442" y="2538"/>
                  </a:lnTo>
                  <a:lnTo>
                    <a:pt x="70342" y="2471"/>
                  </a:lnTo>
                  <a:lnTo>
                    <a:pt x="71176" y="2395"/>
                  </a:lnTo>
                  <a:lnTo>
                    <a:pt x="71923" y="2328"/>
                  </a:lnTo>
                  <a:lnTo>
                    <a:pt x="72593" y="2251"/>
                  </a:lnTo>
                  <a:lnTo>
                    <a:pt x="73177" y="2174"/>
                  </a:lnTo>
                  <a:lnTo>
                    <a:pt x="73685" y="2088"/>
                  </a:lnTo>
                  <a:lnTo>
                    <a:pt x="74107" y="2012"/>
                  </a:lnTo>
                  <a:lnTo>
                    <a:pt x="74279" y="1973"/>
                  </a:lnTo>
                  <a:lnTo>
                    <a:pt x="74432" y="1925"/>
                  </a:lnTo>
                  <a:lnTo>
                    <a:pt x="74566" y="1887"/>
                  </a:lnTo>
                  <a:lnTo>
                    <a:pt x="74672" y="1849"/>
                  </a:lnTo>
                  <a:lnTo>
                    <a:pt x="74758" y="1801"/>
                  </a:lnTo>
                  <a:lnTo>
                    <a:pt x="74815" y="1763"/>
                  </a:lnTo>
                  <a:lnTo>
                    <a:pt x="74854" y="1715"/>
                  </a:lnTo>
                  <a:lnTo>
                    <a:pt x="74863" y="1696"/>
                  </a:lnTo>
                  <a:lnTo>
                    <a:pt x="74863" y="1676"/>
                  </a:lnTo>
                  <a:lnTo>
                    <a:pt x="74863" y="1648"/>
                  </a:lnTo>
                  <a:lnTo>
                    <a:pt x="74854" y="1629"/>
                  </a:lnTo>
                  <a:lnTo>
                    <a:pt x="74815" y="1590"/>
                  </a:lnTo>
                  <a:lnTo>
                    <a:pt x="74758" y="1542"/>
                  </a:lnTo>
                  <a:lnTo>
                    <a:pt x="74672" y="1504"/>
                  </a:lnTo>
                  <a:lnTo>
                    <a:pt x="74566" y="1456"/>
                  </a:lnTo>
                  <a:lnTo>
                    <a:pt x="74432" y="1418"/>
                  </a:lnTo>
                  <a:lnTo>
                    <a:pt x="74279" y="1379"/>
                  </a:lnTo>
                  <a:lnTo>
                    <a:pt x="74107" y="1332"/>
                  </a:lnTo>
                  <a:lnTo>
                    <a:pt x="73685" y="1255"/>
                  </a:lnTo>
                  <a:lnTo>
                    <a:pt x="73177" y="1178"/>
                  </a:lnTo>
                  <a:lnTo>
                    <a:pt x="72593" y="1102"/>
                  </a:lnTo>
                  <a:lnTo>
                    <a:pt x="71923" y="1025"/>
                  </a:lnTo>
                  <a:lnTo>
                    <a:pt x="71176" y="948"/>
                  </a:lnTo>
                  <a:lnTo>
                    <a:pt x="70342" y="872"/>
                  </a:lnTo>
                  <a:lnTo>
                    <a:pt x="69442" y="805"/>
                  </a:lnTo>
                  <a:lnTo>
                    <a:pt x="68475" y="738"/>
                  </a:lnTo>
                  <a:lnTo>
                    <a:pt x="67431" y="671"/>
                  </a:lnTo>
                  <a:lnTo>
                    <a:pt x="66320" y="604"/>
                  </a:lnTo>
                  <a:lnTo>
                    <a:pt x="63906" y="489"/>
                  </a:lnTo>
                  <a:lnTo>
                    <a:pt x="61243" y="383"/>
                  </a:lnTo>
                  <a:lnTo>
                    <a:pt x="58360" y="288"/>
                  </a:lnTo>
                  <a:lnTo>
                    <a:pt x="55276" y="201"/>
                  </a:lnTo>
                  <a:lnTo>
                    <a:pt x="52000" y="134"/>
                  </a:lnTo>
                  <a:lnTo>
                    <a:pt x="48562" y="77"/>
                  </a:lnTo>
                  <a:lnTo>
                    <a:pt x="44980" y="29"/>
                  </a:lnTo>
                  <a:lnTo>
                    <a:pt x="41263" y="10"/>
                  </a:lnTo>
                  <a:lnTo>
                    <a:pt x="37432"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3469009" y="1322450"/>
              <a:ext cx="113925" cy="200580"/>
            </a:xfrm>
            <a:custGeom>
              <a:avLst/>
              <a:gdLst/>
              <a:ahLst/>
              <a:cxnLst/>
              <a:rect l="l" t="t" r="r" b="b"/>
              <a:pathLst>
                <a:path w="3526" h="6208" extrusionOk="0">
                  <a:moveTo>
                    <a:pt x="1447" y="1"/>
                  </a:moveTo>
                  <a:lnTo>
                    <a:pt x="1390" y="10"/>
                  </a:lnTo>
                  <a:lnTo>
                    <a:pt x="1351" y="30"/>
                  </a:lnTo>
                  <a:lnTo>
                    <a:pt x="1303" y="68"/>
                  </a:lnTo>
                  <a:lnTo>
                    <a:pt x="1275" y="106"/>
                  </a:lnTo>
                  <a:lnTo>
                    <a:pt x="1236" y="164"/>
                  </a:lnTo>
                  <a:lnTo>
                    <a:pt x="1208" y="231"/>
                  </a:lnTo>
                  <a:lnTo>
                    <a:pt x="1179" y="298"/>
                  </a:lnTo>
                  <a:lnTo>
                    <a:pt x="1131" y="461"/>
                  </a:lnTo>
                  <a:lnTo>
                    <a:pt x="1093" y="623"/>
                  </a:lnTo>
                  <a:lnTo>
                    <a:pt x="1074" y="796"/>
                  </a:lnTo>
                  <a:lnTo>
                    <a:pt x="1064" y="959"/>
                  </a:lnTo>
                  <a:lnTo>
                    <a:pt x="1074" y="1131"/>
                  </a:lnTo>
                  <a:lnTo>
                    <a:pt x="1083" y="1294"/>
                  </a:lnTo>
                  <a:lnTo>
                    <a:pt x="1112" y="1457"/>
                  </a:lnTo>
                  <a:lnTo>
                    <a:pt x="1150" y="1620"/>
                  </a:lnTo>
                  <a:lnTo>
                    <a:pt x="1198" y="1782"/>
                  </a:lnTo>
                  <a:lnTo>
                    <a:pt x="1265" y="1984"/>
                  </a:lnTo>
                  <a:lnTo>
                    <a:pt x="1323" y="2204"/>
                  </a:lnTo>
                  <a:lnTo>
                    <a:pt x="1380" y="2424"/>
                  </a:lnTo>
                  <a:lnTo>
                    <a:pt x="1418" y="2635"/>
                  </a:lnTo>
                  <a:lnTo>
                    <a:pt x="1428" y="2826"/>
                  </a:lnTo>
                  <a:lnTo>
                    <a:pt x="1428" y="2922"/>
                  </a:lnTo>
                  <a:lnTo>
                    <a:pt x="1428" y="2999"/>
                  </a:lnTo>
                  <a:lnTo>
                    <a:pt x="1409" y="3075"/>
                  </a:lnTo>
                  <a:lnTo>
                    <a:pt x="1380" y="3133"/>
                  </a:lnTo>
                  <a:lnTo>
                    <a:pt x="1351" y="3190"/>
                  </a:lnTo>
                  <a:lnTo>
                    <a:pt x="1303" y="3229"/>
                  </a:lnTo>
                  <a:lnTo>
                    <a:pt x="1256" y="3248"/>
                  </a:lnTo>
                  <a:lnTo>
                    <a:pt x="1198" y="3248"/>
                  </a:lnTo>
                  <a:lnTo>
                    <a:pt x="1131" y="3229"/>
                  </a:lnTo>
                  <a:lnTo>
                    <a:pt x="1054" y="3200"/>
                  </a:lnTo>
                  <a:lnTo>
                    <a:pt x="978" y="3162"/>
                  </a:lnTo>
                  <a:lnTo>
                    <a:pt x="892" y="3104"/>
                  </a:lnTo>
                  <a:lnTo>
                    <a:pt x="738" y="2989"/>
                  </a:lnTo>
                  <a:lnTo>
                    <a:pt x="585" y="2865"/>
                  </a:lnTo>
                  <a:lnTo>
                    <a:pt x="461" y="2750"/>
                  </a:lnTo>
                  <a:lnTo>
                    <a:pt x="346" y="2635"/>
                  </a:lnTo>
                  <a:lnTo>
                    <a:pt x="298" y="2616"/>
                  </a:lnTo>
                  <a:lnTo>
                    <a:pt x="202" y="2577"/>
                  </a:lnTo>
                  <a:lnTo>
                    <a:pt x="145" y="2568"/>
                  </a:lnTo>
                  <a:lnTo>
                    <a:pt x="87" y="2558"/>
                  </a:lnTo>
                  <a:lnTo>
                    <a:pt x="39" y="2568"/>
                  </a:lnTo>
                  <a:lnTo>
                    <a:pt x="20" y="2587"/>
                  </a:lnTo>
                  <a:lnTo>
                    <a:pt x="1" y="2597"/>
                  </a:lnTo>
                  <a:lnTo>
                    <a:pt x="39" y="2874"/>
                  </a:lnTo>
                  <a:lnTo>
                    <a:pt x="68" y="3028"/>
                  </a:lnTo>
                  <a:lnTo>
                    <a:pt x="116" y="3171"/>
                  </a:lnTo>
                  <a:lnTo>
                    <a:pt x="183" y="3315"/>
                  </a:lnTo>
                  <a:lnTo>
                    <a:pt x="259" y="3449"/>
                  </a:lnTo>
                  <a:lnTo>
                    <a:pt x="355" y="3574"/>
                  </a:lnTo>
                  <a:lnTo>
                    <a:pt x="451" y="3688"/>
                  </a:lnTo>
                  <a:lnTo>
                    <a:pt x="576" y="3794"/>
                  </a:lnTo>
                  <a:lnTo>
                    <a:pt x="700" y="3880"/>
                  </a:lnTo>
                  <a:lnTo>
                    <a:pt x="710" y="3890"/>
                  </a:lnTo>
                  <a:lnTo>
                    <a:pt x="1198" y="4196"/>
                  </a:lnTo>
                  <a:lnTo>
                    <a:pt x="1370" y="4321"/>
                  </a:lnTo>
                  <a:lnTo>
                    <a:pt x="1524" y="4455"/>
                  </a:lnTo>
                  <a:lnTo>
                    <a:pt x="1677" y="4598"/>
                  </a:lnTo>
                  <a:lnTo>
                    <a:pt x="1802" y="4761"/>
                  </a:lnTo>
                  <a:lnTo>
                    <a:pt x="1926" y="4924"/>
                  </a:lnTo>
                  <a:lnTo>
                    <a:pt x="2031" y="5106"/>
                  </a:lnTo>
                  <a:lnTo>
                    <a:pt x="2118" y="5298"/>
                  </a:lnTo>
                  <a:lnTo>
                    <a:pt x="2185" y="5499"/>
                  </a:lnTo>
                  <a:lnTo>
                    <a:pt x="2405" y="6208"/>
                  </a:lnTo>
                  <a:lnTo>
                    <a:pt x="3526" y="6064"/>
                  </a:lnTo>
                  <a:lnTo>
                    <a:pt x="3353" y="4665"/>
                  </a:lnTo>
                  <a:lnTo>
                    <a:pt x="3344" y="4311"/>
                  </a:lnTo>
                  <a:lnTo>
                    <a:pt x="3315" y="3938"/>
                  </a:lnTo>
                  <a:lnTo>
                    <a:pt x="3286" y="3487"/>
                  </a:lnTo>
                  <a:lnTo>
                    <a:pt x="3238" y="2999"/>
                  </a:lnTo>
                  <a:lnTo>
                    <a:pt x="3181" y="2539"/>
                  </a:lnTo>
                  <a:lnTo>
                    <a:pt x="3142" y="2319"/>
                  </a:lnTo>
                  <a:lnTo>
                    <a:pt x="3095" y="2127"/>
                  </a:lnTo>
                  <a:lnTo>
                    <a:pt x="3047" y="1955"/>
                  </a:lnTo>
                  <a:lnTo>
                    <a:pt x="2999" y="1811"/>
                  </a:lnTo>
                  <a:lnTo>
                    <a:pt x="2884" y="1572"/>
                  </a:lnTo>
                  <a:lnTo>
                    <a:pt x="2721" y="1275"/>
                  </a:lnTo>
                  <a:lnTo>
                    <a:pt x="2529" y="959"/>
                  </a:lnTo>
                  <a:lnTo>
                    <a:pt x="2424" y="805"/>
                  </a:lnTo>
                  <a:lnTo>
                    <a:pt x="2319" y="643"/>
                  </a:lnTo>
                  <a:lnTo>
                    <a:pt x="2204" y="499"/>
                  </a:lnTo>
                  <a:lnTo>
                    <a:pt x="2089" y="365"/>
                  </a:lnTo>
                  <a:lnTo>
                    <a:pt x="1974" y="250"/>
                  </a:lnTo>
                  <a:lnTo>
                    <a:pt x="1849" y="145"/>
                  </a:lnTo>
                  <a:lnTo>
                    <a:pt x="1734" y="68"/>
                  </a:lnTo>
                  <a:lnTo>
                    <a:pt x="1677" y="39"/>
                  </a:lnTo>
                  <a:lnTo>
                    <a:pt x="1620" y="20"/>
                  </a:lnTo>
                  <a:lnTo>
                    <a:pt x="1562" y="10"/>
                  </a:lnTo>
                  <a:lnTo>
                    <a:pt x="1505"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2254644" y="1641228"/>
              <a:ext cx="103392" cy="205524"/>
            </a:xfrm>
            <a:custGeom>
              <a:avLst/>
              <a:gdLst/>
              <a:ahLst/>
              <a:cxnLst/>
              <a:rect l="l" t="t" r="r" b="b"/>
              <a:pathLst>
                <a:path w="3200" h="6361" extrusionOk="0">
                  <a:moveTo>
                    <a:pt x="604" y="0"/>
                  </a:moveTo>
                  <a:lnTo>
                    <a:pt x="546" y="20"/>
                  </a:lnTo>
                  <a:lnTo>
                    <a:pt x="498" y="39"/>
                  </a:lnTo>
                  <a:lnTo>
                    <a:pt x="451" y="77"/>
                  </a:lnTo>
                  <a:lnTo>
                    <a:pt x="412" y="115"/>
                  </a:lnTo>
                  <a:lnTo>
                    <a:pt x="364" y="163"/>
                  </a:lnTo>
                  <a:lnTo>
                    <a:pt x="326" y="211"/>
                  </a:lnTo>
                  <a:lnTo>
                    <a:pt x="259" y="336"/>
                  </a:lnTo>
                  <a:lnTo>
                    <a:pt x="202" y="479"/>
                  </a:lnTo>
                  <a:lnTo>
                    <a:pt x="144" y="633"/>
                  </a:lnTo>
                  <a:lnTo>
                    <a:pt x="106" y="805"/>
                  </a:lnTo>
                  <a:lnTo>
                    <a:pt x="77" y="987"/>
                  </a:lnTo>
                  <a:lnTo>
                    <a:pt x="48" y="1178"/>
                  </a:lnTo>
                  <a:lnTo>
                    <a:pt x="29" y="1370"/>
                  </a:lnTo>
                  <a:lnTo>
                    <a:pt x="0" y="1734"/>
                  </a:lnTo>
                  <a:lnTo>
                    <a:pt x="0" y="2069"/>
                  </a:lnTo>
                  <a:lnTo>
                    <a:pt x="10" y="2337"/>
                  </a:lnTo>
                  <a:lnTo>
                    <a:pt x="20" y="2491"/>
                  </a:lnTo>
                  <a:lnTo>
                    <a:pt x="58" y="2663"/>
                  </a:lnTo>
                  <a:lnTo>
                    <a:pt x="115" y="2855"/>
                  </a:lnTo>
                  <a:lnTo>
                    <a:pt x="173" y="3065"/>
                  </a:lnTo>
                  <a:lnTo>
                    <a:pt x="336" y="3506"/>
                  </a:lnTo>
                  <a:lnTo>
                    <a:pt x="518" y="3956"/>
                  </a:lnTo>
                  <a:lnTo>
                    <a:pt x="690" y="4368"/>
                  </a:lnTo>
                  <a:lnTo>
                    <a:pt x="843" y="4713"/>
                  </a:lnTo>
                  <a:lnTo>
                    <a:pt x="997" y="5029"/>
                  </a:lnTo>
                  <a:lnTo>
                    <a:pt x="1485" y="6360"/>
                  </a:lnTo>
                  <a:lnTo>
                    <a:pt x="2548" y="5968"/>
                  </a:lnTo>
                  <a:lnTo>
                    <a:pt x="2414" y="5240"/>
                  </a:lnTo>
                  <a:lnTo>
                    <a:pt x="2385" y="5029"/>
                  </a:lnTo>
                  <a:lnTo>
                    <a:pt x="2376" y="4818"/>
                  </a:lnTo>
                  <a:lnTo>
                    <a:pt x="2385" y="4607"/>
                  </a:lnTo>
                  <a:lnTo>
                    <a:pt x="2414" y="4406"/>
                  </a:lnTo>
                  <a:lnTo>
                    <a:pt x="2462" y="4205"/>
                  </a:lnTo>
                  <a:lnTo>
                    <a:pt x="2519" y="4004"/>
                  </a:lnTo>
                  <a:lnTo>
                    <a:pt x="2606" y="3812"/>
                  </a:lnTo>
                  <a:lnTo>
                    <a:pt x="2701" y="3630"/>
                  </a:lnTo>
                  <a:lnTo>
                    <a:pt x="2989" y="3132"/>
                  </a:lnTo>
                  <a:lnTo>
                    <a:pt x="2998" y="3123"/>
                  </a:lnTo>
                  <a:lnTo>
                    <a:pt x="3065" y="2979"/>
                  </a:lnTo>
                  <a:lnTo>
                    <a:pt x="3123" y="2835"/>
                  </a:lnTo>
                  <a:lnTo>
                    <a:pt x="3161" y="2692"/>
                  </a:lnTo>
                  <a:lnTo>
                    <a:pt x="3190" y="2539"/>
                  </a:lnTo>
                  <a:lnTo>
                    <a:pt x="3199" y="2385"/>
                  </a:lnTo>
                  <a:lnTo>
                    <a:pt x="3190" y="2232"/>
                  </a:lnTo>
                  <a:lnTo>
                    <a:pt x="3161" y="2079"/>
                  </a:lnTo>
                  <a:lnTo>
                    <a:pt x="3123" y="1926"/>
                  </a:lnTo>
                  <a:lnTo>
                    <a:pt x="3027" y="1657"/>
                  </a:lnTo>
                  <a:lnTo>
                    <a:pt x="2979" y="1657"/>
                  </a:lnTo>
                  <a:lnTo>
                    <a:pt x="2931" y="1667"/>
                  </a:lnTo>
                  <a:lnTo>
                    <a:pt x="2883" y="1696"/>
                  </a:lnTo>
                  <a:lnTo>
                    <a:pt x="2836" y="1734"/>
                  </a:lnTo>
                  <a:lnTo>
                    <a:pt x="2768" y="1811"/>
                  </a:lnTo>
                  <a:lnTo>
                    <a:pt x="2740" y="1849"/>
                  </a:lnTo>
                  <a:lnTo>
                    <a:pt x="2692" y="2002"/>
                  </a:lnTo>
                  <a:lnTo>
                    <a:pt x="2634" y="2165"/>
                  </a:lnTo>
                  <a:lnTo>
                    <a:pt x="2558" y="2347"/>
                  </a:lnTo>
                  <a:lnTo>
                    <a:pt x="2462" y="2529"/>
                  </a:lnTo>
                  <a:lnTo>
                    <a:pt x="2414" y="2606"/>
                  </a:lnTo>
                  <a:lnTo>
                    <a:pt x="2366" y="2682"/>
                  </a:lnTo>
                  <a:lnTo>
                    <a:pt x="2318" y="2740"/>
                  </a:lnTo>
                  <a:lnTo>
                    <a:pt x="2261" y="2788"/>
                  </a:lnTo>
                  <a:lnTo>
                    <a:pt x="2213" y="2816"/>
                  </a:lnTo>
                  <a:lnTo>
                    <a:pt x="2155" y="2816"/>
                  </a:lnTo>
                  <a:lnTo>
                    <a:pt x="2098" y="2807"/>
                  </a:lnTo>
                  <a:lnTo>
                    <a:pt x="2050" y="2778"/>
                  </a:lnTo>
                  <a:lnTo>
                    <a:pt x="1993" y="2730"/>
                  </a:lnTo>
                  <a:lnTo>
                    <a:pt x="1945" y="2673"/>
                  </a:lnTo>
                  <a:lnTo>
                    <a:pt x="1906" y="2606"/>
                  </a:lnTo>
                  <a:lnTo>
                    <a:pt x="1859" y="2519"/>
                  </a:lnTo>
                  <a:lnTo>
                    <a:pt x="1791" y="2337"/>
                  </a:lnTo>
                  <a:lnTo>
                    <a:pt x="1724" y="2136"/>
                  </a:lnTo>
                  <a:lnTo>
                    <a:pt x="1667" y="1916"/>
                  </a:lnTo>
                  <a:lnTo>
                    <a:pt x="1629" y="1696"/>
                  </a:lnTo>
                  <a:lnTo>
                    <a:pt x="1590" y="1485"/>
                  </a:lnTo>
                  <a:lnTo>
                    <a:pt x="1562" y="1322"/>
                  </a:lnTo>
                  <a:lnTo>
                    <a:pt x="1514" y="1159"/>
                  </a:lnTo>
                  <a:lnTo>
                    <a:pt x="1466" y="996"/>
                  </a:lnTo>
                  <a:lnTo>
                    <a:pt x="1399" y="843"/>
                  </a:lnTo>
                  <a:lnTo>
                    <a:pt x="1332" y="700"/>
                  </a:lnTo>
                  <a:lnTo>
                    <a:pt x="1246" y="546"/>
                  </a:lnTo>
                  <a:lnTo>
                    <a:pt x="1150" y="412"/>
                  </a:lnTo>
                  <a:lnTo>
                    <a:pt x="1044" y="278"/>
                  </a:lnTo>
                  <a:lnTo>
                    <a:pt x="929" y="163"/>
                  </a:lnTo>
                  <a:lnTo>
                    <a:pt x="872" y="106"/>
                  </a:lnTo>
                  <a:lnTo>
                    <a:pt x="815" y="67"/>
                  </a:lnTo>
                  <a:lnTo>
                    <a:pt x="757" y="29"/>
                  </a:lnTo>
                  <a:lnTo>
                    <a:pt x="700" y="10"/>
                  </a:lnTo>
                  <a:lnTo>
                    <a:pt x="652"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2172025" y="3395345"/>
              <a:ext cx="43037" cy="379416"/>
            </a:xfrm>
            <a:custGeom>
              <a:avLst/>
              <a:gdLst/>
              <a:ahLst/>
              <a:cxnLst/>
              <a:rect l="l" t="t" r="r" b="b"/>
              <a:pathLst>
                <a:path w="1332" h="11743" extrusionOk="0">
                  <a:moveTo>
                    <a:pt x="594" y="0"/>
                  </a:moveTo>
                  <a:lnTo>
                    <a:pt x="536" y="10"/>
                  </a:lnTo>
                  <a:lnTo>
                    <a:pt x="469" y="29"/>
                  </a:lnTo>
                  <a:lnTo>
                    <a:pt x="412" y="48"/>
                  </a:lnTo>
                  <a:lnTo>
                    <a:pt x="354" y="77"/>
                  </a:lnTo>
                  <a:lnTo>
                    <a:pt x="297" y="115"/>
                  </a:lnTo>
                  <a:lnTo>
                    <a:pt x="239" y="153"/>
                  </a:lnTo>
                  <a:lnTo>
                    <a:pt x="201" y="192"/>
                  </a:lnTo>
                  <a:lnTo>
                    <a:pt x="153" y="240"/>
                  </a:lnTo>
                  <a:lnTo>
                    <a:pt x="115" y="287"/>
                  </a:lnTo>
                  <a:lnTo>
                    <a:pt x="86" y="345"/>
                  </a:lnTo>
                  <a:lnTo>
                    <a:pt x="58" y="402"/>
                  </a:lnTo>
                  <a:lnTo>
                    <a:pt x="29" y="469"/>
                  </a:lnTo>
                  <a:lnTo>
                    <a:pt x="19" y="527"/>
                  </a:lnTo>
                  <a:lnTo>
                    <a:pt x="10" y="594"/>
                  </a:lnTo>
                  <a:lnTo>
                    <a:pt x="0" y="661"/>
                  </a:lnTo>
                  <a:lnTo>
                    <a:pt x="0" y="11072"/>
                  </a:lnTo>
                  <a:lnTo>
                    <a:pt x="10" y="11139"/>
                  </a:lnTo>
                  <a:lnTo>
                    <a:pt x="19" y="11207"/>
                  </a:lnTo>
                  <a:lnTo>
                    <a:pt x="29" y="11274"/>
                  </a:lnTo>
                  <a:lnTo>
                    <a:pt x="58" y="11331"/>
                  </a:lnTo>
                  <a:lnTo>
                    <a:pt x="86" y="11389"/>
                  </a:lnTo>
                  <a:lnTo>
                    <a:pt x="115" y="11446"/>
                  </a:lnTo>
                  <a:lnTo>
                    <a:pt x="153" y="11494"/>
                  </a:lnTo>
                  <a:lnTo>
                    <a:pt x="201" y="11542"/>
                  </a:lnTo>
                  <a:lnTo>
                    <a:pt x="239" y="11590"/>
                  </a:lnTo>
                  <a:lnTo>
                    <a:pt x="297" y="11628"/>
                  </a:lnTo>
                  <a:lnTo>
                    <a:pt x="354" y="11657"/>
                  </a:lnTo>
                  <a:lnTo>
                    <a:pt x="412" y="11685"/>
                  </a:lnTo>
                  <a:lnTo>
                    <a:pt x="469" y="11714"/>
                  </a:lnTo>
                  <a:lnTo>
                    <a:pt x="536" y="11724"/>
                  </a:lnTo>
                  <a:lnTo>
                    <a:pt x="594" y="11733"/>
                  </a:lnTo>
                  <a:lnTo>
                    <a:pt x="671" y="11743"/>
                  </a:lnTo>
                  <a:lnTo>
                    <a:pt x="738" y="11733"/>
                  </a:lnTo>
                  <a:lnTo>
                    <a:pt x="805" y="11724"/>
                  </a:lnTo>
                  <a:lnTo>
                    <a:pt x="862" y="11714"/>
                  </a:lnTo>
                  <a:lnTo>
                    <a:pt x="929" y="11685"/>
                  </a:lnTo>
                  <a:lnTo>
                    <a:pt x="987" y="11657"/>
                  </a:lnTo>
                  <a:lnTo>
                    <a:pt x="1034" y="11628"/>
                  </a:lnTo>
                  <a:lnTo>
                    <a:pt x="1092" y="11590"/>
                  </a:lnTo>
                  <a:lnTo>
                    <a:pt x="1140" y="11542"/>
                  </a:lnTo>
                  <a:lnTo>
                    <a:pt x="1178" y="11494"/>
                  </a:lnTo>
                  <a:lnTo>
                    <a:pt x="1216" y="11446"/>
                  </a:lnTo>
                  <a:lnTo>
                    <a:pt x="1245" y="11389"/>
                  </a:lnTo>
                  <a:lnTo>
                    <a:pt x="1274" y="11331"/>
                  </a:lnTo>
                  <a:lnTo>
                    <a:pt x="1303" y="11274"/>
                  </a:lnTo>
                  <a:lnTo>
                    <a:pt x="1312" y="11207"/>
                  </a:lnTo>
                  <a:lnTo>
                    <a:pt x="1322" y="11139"/>
                  </a:lnTo>
                  <a:lnTo>
                    <a:pt x="1331" y="11072"/>
                  </a:lnTo>
                  <a:lnTo>
                    <a:pt x="1331" y="661"/>
                  </a:lnTo>
                  <a:lnTo>
                    <a:pt x="1322" y="594"/>
                  </a:lnTo>
                  <a:lnTo>
                    <a:pt x="1312" y="527"/>
                  </a:lnTo>
                  <a:lnTo>
                    <a:pt x="1303" y="469"/>
                  </a:lnTo>
                  <a:lnTo>
                    <a:pt x="1274" y="402"/>
                  </a:lnTo>
                  <a:lnTo>
                    <a:pt x="1245" y="345"/>
                  </a:lnTo>
                  <a:lnTo>
                    <a:pt x="1216" y="287"/>
                  </a:lnTo>
                  <a:lnTo>
                    <a:pt x="1178" y="240"/>
                  </a:lnTo>
                  <a:lnTo>
                    <a:pt x="1140" y="192"/>
                  </a:lnTo>
                  <a:lnTo>
                    <a:pt x="1092" y="153"/>
                  </a:lnTo>
                  <a:lnTo>
                    <a:pt x="1034" y="115"/>
                  </a:lnTo>
                  <a:lnTo>
                    <a:pt x="987" y="77"/>
                  </a:lnTo>
                  <a:lnTo>
                    <a:pt x="929" y="48"/>
                  </a:lnTo>
                  <a:lnTo>
                    <a:pt x="862" y="29"/>
                  </a:lnTo>
                  <a:lnTo>
                    <a:pt x="805" y="10"/>
                  </a:lnTo>
                  <a:lnTo>
                    <a:pt x="738" y="0"/>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1896900" y="3021187"/>
              <a:ext cx="587073" cy="543454"/>
            </a:xfrm>
            <a:custGeom>
              <a:avLst/>
              <a:gdLst/>
              <a:ahLst/>
              <a:cxnLst/>
              <a:rect l="l" t="t" r="r" b="b"/>
              <a:pathLst>
                <a:path w="18170" h="16820" extrusionOk="0">
                  <a:moveTo>
                    <a:pt x="2912" y="0"/>
                  </a:moveTo>
                  <a:lnTo>
                    <a:pt x="2759" y="10"/>
                  </a:lnTo>
                  <a:lnTo>
                    <a:pt x="2615" y="19"/>
                  </a:lnTo>
                  <a:lnTo>
                    <a:pt x="2471" y="39"/>
                  </a:lnTo>
                  <a:lnTo>
                    <a:pt x="2328" y="58"/>
                  </a:lnTo>
                  <a:lnTo>
                    <a:pt x="2184" y="96"/>
                  </a:lnTo>
                  <a:lnTo>
                    <a:pt x="2050" y="134"/>
                  </a:lnTo>
                  <a:lnTo>
                    <a:pt x="1906" y="182"/>
                  </a:lnTo>
                  <a:lnTo>
                    <a:pt x="1782" y="230"/>
                  </a:lnTo>
                  <a:lnTo>
                    <a:pt x="1648" y="288"/>
                  </a:lnTo>
                  <a:lnTo>
                    <a:pt x="1523" y="355"/>
                  </a:lnTo>
                  <a:lnTo>
                    <a:pt x="1399" y="422"/>
                  </a:lnTo>
                  <a:lnTo>
                    <a:pt x="1284" y="498"/>
                  </a:lnTo>
                  <a:lnTo>
                    <a:pt x="1169" y="584"/>
                  </a:lnTo>
                  <a:lnTo>
                    <a:pt x="1063" y="671"/>
                  </a:lnTo>
                  <a:lnTo>
                    <a:pt x="958" y="757"/>
                  </a:lnTo>
                  <a:lnTo>
                    <a:pt x="853" y="853"/>
                  </a:lnTo>
                  <a:lnTo>
                    <a:pt x="757" y="958"/>
                  </a:lnTo>
                  <a:lnTo>
                    <a:pt x="661" y="1063"/>
                  </a:lnTo>
                  <a:lnTo>
                    <a:pt x="575" y="1169"/>
                  </a:lnTo>
                  <a:lnTo>
                    <a:pt x="498" y="1284"/>
                  </a:lnTo>
                  <a:lnTo>
                    <a:pt x="422" y="1408"/>
                  </a:lnTo>
                  <a:lnTo>
                    <a:pt x="355" y="1523"/>
                  </a:lnTo>
                  <a:lnTo>
                    <a:pt x="287" y="1648"/>
                  </a:lnTo>
                  <a:lnTo>
                    <a:pt x="230" y="1782"/>
                  </a:lnTo>
                  <a:lnTo>
                    <a:pt x="173" y="1916"/>
                  </a:lnTo>
                  <a:lnTo>
                    <a:pt x="134" y="2050"/>
                  </a:lnTo>
                  <a:lnTo>
                    <a:pt x="86" y="2184"/>
                  </a:lnTo>
                  <a:lnTo>
                    <a:pt x="58" y="2328"/>
                  </a:lnTo>
                  <a:lnTo>
                    <a:pt x="29" y="2471"/>
                  </a:lnTo>
                  <a:lnTo>
                    <a:pt x="10" y="2615"/>
                  </a:lnTo>
                  <a:lnTo>
                    <a:pt x="0" y="2768"/>
                  </a:lnTo>
                  <a:lnTo>
                    <a:pt x="0" y="2912"/>
                  </a:lnTo>
                  <a:lnTo>
                    <a:pt x="0" y="13908"/>
                  </a:lnTo>
                  <a:lnTo>
                    <a:pt x="0" y="14051"/>
                  </a:lnTo>
                  <a:lnTo>
                    <a:pt x="10" y="14205"/>
                  </a:lnTo>
                  <a:lnTo>
                    <a:pt x="29" y="14348"/>
                  </a:lnTo>
                  <a:lnTo>
                    <a:pt x="58" y="14492"/>
                  </a:lnTo>
                  <a:lnTo>
                    <a:pt x="86" y="14636"/>
                  </a:lnTo>
                  <a:lnTo>
                    <a:pt x="134" y="14770"/>
                  </a:lnTo>
                  <a:lnTo>
                    <a:pt x="173" y="14904"/>
                  </a:lnTo>
                  <a:lnTo>
                    <a:pt x="230" y="15038"/>
                  </a:lnTo>
                  <a:lnTo>
                    <a:pt x="287" y="15162"/>
                  </a:lnTo>
                  <a:lnTo>
                    <a:pt x="355" y="15296"/>
                  </a:lnTo>
                  <a:lnTo>
                    <a:pt x="422" y="15411"/>
                  </a:lnTo>
                  <a:lnTo>
                    <a:pt x="498" y="15536"/>
                  </a:lnTo>
                  <a:lnTo>
                    <a:pt x="575" y="15651"/>
                  </a:lnTo>
                  <a:lnTo>
                    <a:pt x="661" y="15756"/>
                  </a:lnTo>
                  <a:lnTo>
                    <a:pt x="757" y="15862"/>
                  </a:lnTo>
                  <a:lnTo>
                    <a:pt x="853" y="15967"/>
                  </a:lnTo>
                  <a:lnTo>
                    <a:pt x="958" y="16063"/>
                  </a:lnTo>
                  <a:lnTo>
                    <a:pt x="1063" y="16149"/>
                  </a:lnTo>
                  <a:lnTo>
                    <a:pt x="1169" y="16235"/>
                  </a:lnTo>
                  <a:lnTo>
                    <a:pt x="1284" y="16321"/>
                  </a:lnTo>
                  <a:lnTo>
                    <a:pt x="1399" y="16398"/>
                  </a:lnTo>
                  <a:lnTo>
                    <a:pt x="1523" y="16465"/>
                  </a:lnTo>
                  <a:lnTo>
                    <a:pt x="1648" y="16532"/>
                  </a:lnTo>
                  <a:lnTo>
                    <a:pt x="1782" y="16589"/>
                  </a:lnTo>
                  <a:lnTo>
                    <a:pt x="1906" y="16637"/>
                  </a:lnTo>
                  <a:lnTo>
                    <a:pt x="2050" y="16685"/>
                  </a:lnTo>
                  <a:lnTo>
                    <a:pt x="2184" y="16724"/>
                  </a:lnTo>
                  <a:lnTo>
                    <a:pt x="2328" y="16762"/>
                  </a:lnTo>
                  <a:lnTo>
                    <a:pt x="2471" y="16781"/>
                  </a:lnTo>
                  <a:lnTo>
                    <a:pt x="2615" y="16800"/>
                  </a:lnTo>
                  <a:lnTo>
                    <a:pt x="2759" y="16810"/>
                  </a:lnTo>
                  <a:lnTo>
                    <a:pt x="2912" y="16819"/>
                  </a:lnTo>
                  <a:lnTo>
                    <a:pt x="15258" y="16819"/>
                  </a:lnTo>
                  <a:lnTo>
                    <a:pt x="15411" y="16810"/>
                  </a:lnTo>
                  <a:lnTo>
                    <a:pt x="15555" y="16800"/>
                  </a:lnTo>
                  <a:lnTo>
                    <a:pt x="15708" y="16781"/>
                  </a:lnTo>
                  <a:lnTo>
                    <a:pt x="15842" y="16762"/>
                  </a:lnTo>
                  <a:lnTo>
                    <a:pt x="15986" y="16724"/>
                  </a:lnTo>
                  <a:lnTo>
                    <a:pt x="16130" y="16685"/>
                  </a:lnTo>
                  <a:lnTo>
                    <a:pt x="16264" y="16637"/>
                  </a:lnTo>
                  <a:lnTo>
                    <a:pt x="16398" y="16589"/>
                  </a:lnTo>
                  <a:lnTo>
                    <a:pt x="16522" y="16532"/>
                  </a:lnTo>
                  <a:lnTo>
                    <a:pt x="16647" y="16465"/>
                  </a:lnTo>
                  <a:lnTo>
                    <a:pt x="16771" y="16398"/>
                  </a:lnTo>
                  <a:lnTo>
                    <a:pt x="16886" y="16321"/>
                  </a:lnTo>
                  <a:lnTo>
                    <a:pt x="17001" y="16235"/>
                  </a:lnTo>
                  <a:lnTo>
                    <a:pt x="17116" y="16149"/>
                  </a:lnTo>
                  <a:lnTo>
                    <a:pt x="17222" y="16063"/>
                  </a:lnTo>
                  <a:lnTo>
                    <a:pt x="17317" y="15967"/>
                  </a:lnTo>
                  <a:lnTo>
                    <a:pt x="17413" y="15862"/>
                  </a:lnTo>
                  <a:lnTo>
                    <a:pt x="17509" y="15756"/>
                  </a:lnTo>
                  <a:lnTo>
                    <a:pt x="17595" y="15651"/>
                  </a:lnTo>
                  <a:lnTo>
                    <a:pt x="17672" y="15536"/>
                  </a:lnTo>
                  <a:lnTo>
                    <a:pt x="17748" y="15411"/>
                  </a:lnTo>
                  <a:lnTo>
                    <a:pt x="17825" y="15296"/>
                  </a:lnTo>
                  <a:lnTo>
                    <a:pt x="17882" y="15162"/>
                  </a:lnTo>
                  <a:lnTo>
                    <a:pt x="17940" y="15038"/>
                  </a:lnTo>
                  <a:lnTo>
                    <a:pt x="17997" y="14904"/>
                  </a:lnTo>
                  <a:lnTo>
                    <a:pt x="18045" y="14770"/>
                  </a:lnTo>
                  <a:lnTo>
                    <a:pt x="18084" y="14636"/>
                  </a:lnTo>
                  <a:lnTo>
                    <a:pt x="18112" y="14492"/>
                  </a:lnTo>
                  <a:lnTo>
                    <a:pt x="18141" y="14348"/>
                  </a:lnTo>
                  <a:lnTo>
                    <a:pt x="18160" y="14205"/>
                  </a:lnTo>
                  <a:lnTo>
                    <a:pt x="18170" y="14051"/>
                  </a:lnTo>
                  <a:lnTo>
                    <a:pt x="18170" y="13908"/>
                  </a:lnTo>
                  <a:lnTo>
                    <a:pt x="18170" y="2912"/>
                  </a:lnTo>
                  <a:lnTo>
                    <a:pt x="18170" y="2768"/>
                  </a:lnTo>
                  <a:lnTo>
                    <a:pt x="18160" y="2615"/>
                  </a:lnTo>
                  <a:lnTo>
                    <a:pt x="18141" y="2471"/>
                  </a:lnTo>
                  <a:lnTo>
                    <a:pt x="18112" y="2328"/>
                  </a:lnTo>
                  <a:lnTo>
                    <a:pt x="18084" y="2184"/>
                  </a:lnTo>
                  <a:lnTo>
                    <a:pt x="18045" y="2050"/>
                  </a:lnTo>
                  <a:lnTo>
                    <a:pt x="17997" y="1916"/>
                  </a:lnTo>
                  <a:lnTo>
                    <a:pt x="17940" y="1782"/>
                  </a:lnTo>
                  <a:lnTo>
                    <a:pt x="17882" y="1648"/>
                  </a:lnTo>
                  <a:lnTo>
                    <a:pt x="17825" y="1523"/>
                  </a:lnTo>
                  <a:lnTo>
                    <a:pt x="17748" y="1408"/>
                  </a:lnTo>
                  <a:lnTo>
                    <a:pt x="17672" y="1284"/>
                  </a:lnTo>
                  <a:lnTo>
                    <a:pt x="17595" y="1169"/>
                  </a:lnTo>
                  <a:lnTo>
                    <a:pt x="17509" y="1063"/>
                  </a:lnTo>
                  <a:lnTo>
                    <a:pt x="17413" y="958"/>
                  </a:lnTo>
                  <a:lnTo>
                    <a:pt x="17317" y="853"/>
                  </a:lnTo>
                  <a:lnTo>
                    <a:pt x="17222" y="757"/>
                  </a:lnTo>
                  <a:lnTo>
                    <a:pt x="17116" y="671"/>
                  </a:lnTo>
                  <a:lnTo>
                    <a:pt x="17001" y="584"/>
                  </a:lnTo>
                  <a:lnTo>
                    <a:pt x="16886" y="498"/>
                  </a:lnTo>
                  <a:lnTo>
                    <a:pt x="16771" y="422"/>
                  </a:lnTo>
                  <a:lnTo>
                    <a:pt x="16647" y="355"/>
                  </a:lnTo>
                  <a:lnTo>
                    <a:pt x="16522" y="288"/>
                  </a:lnTo>
                  <a:lnTo>
                    <a:pt x="16398" y="230"/>
                  </a:lnTo>
                  <a:lnTo>
                    <a:pt x="16264" y="182"/>
                  </a:lnTo>
                  <a:lnTo>
                    <a:pt x="16130" y="134"/>
                  </a:lnTo>
                  <a:lnTo>
                    <a:pt x="15986" y="96"/>
                  </a:lnTo>
                  <a:lnTo>
                    <a:pt x="15842" y="58"/>
                  </a:lnTo>
                  <a:lnTo>
                    <a:pt x="15708" y="39"/>
                  </a:lnTo>
                  <a:lnTo>
                    <a:pt x="15555" y="19"/>
                  </a:lnTo>
                  <a:lnTo>
                    <a:pt x="15411" y="10"/>
                  </a:lnTo>
                  <a:lnTo>
                    <a:pt x="15258" y="0"/>
                  </a:lnTo>
                  <a:close/>
                </a:path>
              </a:pathLst>
            </a:custGeom>
            <a:solidFill>
              <a:srgbClr val="D46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899969" y="2961767"/>
              <a:ext cx="587105" cy="543454"/>
            </a:xfrm>
            <a:custGeom>
              <a:avLst/>
              <a:gdLst/>
              <a:ahLst/>
              <a:cxnLst/>
              <a:rect l="l" t="t" r="r" b="b"/>
              <a:pathLst>
                <a:path w="18171" h="16820" extrusionOk="0">
                  <a:moveTo>
                    <a:pt x="2913" y="0"/>
                  </a:moveTo>
                  <a:lnTo>
                    <a:pt x="2759" y="10"/>
                  </a:lnTo>
                  <a:lnTo>
                    <a:pt x="2616" y="19"/>
                  </a:lnTo>
                  <a:lnTo>
                    <a:pt x="2472" y="39"/>
                  </a:lnTo>
                  <a:lnTo>
                    <a:pt x="2328" y="58"/>
                  </a:lnTo>
                  <a:lnTo>
                    <a:pt x="2185" y="96"/>
                  </a:lnTo>
                  <a:lnTo>
                    <a:pt x="2051" y="134"/>
                  </a:lnTo>
                  <a:lnTo>
                    <a:pt x="1907" y="182"/>
                  </a:lnTo>
                  <a:lnTo>
                    <a:pt x="1782" y="230"/>
                  </a:lnTo>
                  <a:lnTo>
                    <a:pt x="1648" y="288"/>
                  </a:lnTo>
                  <a:lnTo>
                    <a:pt x="1524" y="355"/>
                  </a:lnTo>
                  <a:lnTo>
                    <a:pt x="1399" y="422"/>
                  </a:lnTo>
                  <a:lnTo>
                    <a:pt x="1284" y="498"/>
                  </a:lnTo>
                  <a:lnTo>
                    <a:pt x="1169" y="584"/>
                  </a:lnTo>
                  <a:lnTo>
                    <a:pt x="1064" y="671"/>
                  </a:lnTo>
                  <a:lnTo>
                    <a:pt x="959" y="757"/>
                  </a:lnTo>
                  <a:lnTo>
                    <a:pt x="853" y="853"/>
                  </a:lnTo>
                  <a:lnTo>
                    <a:pt x="758" y="958"/>
                  </a:lnTo>
                  <a:lnTo>
                    <a:pt x="662" y="1063"/>
                  </a:lnTo>
                  <a:lnTo>
                    <a:pt x="576" y="1169"/>
                  </a:lnTo>
                  <a:lnTo>
                    <a:pt x="499" y="1284"/>
                  </a:lnTo>
                  <a:lnTo>
                    <a:pt x="422" y="1408"/>
                  </a:lnTo>
                  <a:lnTo>
                    <a:pt x="355" y="1523"/>
                  </a:lnTo>
                  <a:lnTo>
                    <a:pt x="288" y="1648"/>
                  </a:lnTo>
                  <a:lnTo>
                    <a:pt x="231" y="1782"/>
                  </a:lnTo>
                  <a:lnTo>
                    <a:pt x="173" y="1916"/>
                  </a:lnTo>
                  <a:lnTo>
                    <a:pt x="135" y="2050"/>
                  </a:lnTo>
                  <a:lnTo>
                    <a:pt x="87" y="2184"/>
                  </a:lnTo>
                  <a:lnTo>
                    <a:pt x="58" y="2328"/>
                  </a:lnTo>
                  <a:lnTo>
                    <a:pt x="30" y="2471"/>
                  </a:lnTo>
                  <a:lnTo>
                    <a:pt x="10" y="2615"/>
                  </a:lnTo>
                  <a:lnTo>
                    <a:pt x="1" y="2768"/>
                  </a:lnTo>
                  <a:lnTo>
                    <a:pt x="1" y="2912"/>
                  </a:lnTo>
                  <a:lnTo>
                    <a:pt x="1" y="13908"/>
                  </a:lnTo>
                  <a:lnTo>
                    <a:pt x="1" y="14051"/>
                  </a:lnTo>
                  <a:lnTo>
                    <a:pt x="10" y="14205"/>
                  </a:lnTo>
                  <a:lnTo>
                    <a:pt x="30" y="14348"/>
                  </a:lnTo>
                  <a:lnTo>
                    <a:pt x="58" y="14492"/>
                  </a:lnTo>
                  <a:lnTo>
                    <a:pt x="87" y="14636"/>
                  </a:lnTo>
                  <a:lnTo>
                    <a:pt x="135" y="14770"/>
                  </a:lnTo>
                  <a:lnTo>
                    <a:pt x="173" y="14904"/>
                  </a:lnTo>
                  <a:lnTo>
                    <a:pt x="231" y="15038"/>
                  </a:lnTo>
                  <a:lnTo>
                    <a:pt x="288" y="15172"/>
                  </a:lnTo>
                  <a:lnTo>
                    <a:pt x="355" y="15296"/>
                  </a:lnTo>
                  <a:lnTo>
                    <a:pt x="422" y="15411"/>
                  </a:lnTo>
                  <a:lnTo>
                    <a:pt x="499" y="15536"/>
                  </a:lnTo>
                  <a:lnTo>
                    <a:pt x="576" y="15651"/>
                  </a:lnTo>
                  <a:lnTo>
                    <a:pt x="662" y="15756"/>
                  </a:lnTo>
                  <a:lnTo>
                    <a:pt x="758" y="15862"/>
                  </a:lnTo>
                  <a:lnTo>
                    <a:pt x="853" y="15967"/>
                  </a:lnTo>
                  <a:lnTo>
                    <a:pt x="959" y="16063"/>
                  </a:lnTo>
                  <a:lnTo>
                    <a:pt x="1064" y="16149"/>
                  </a:lnTo>
                  <a:lnTo>
                    <a:pt x="1169" y="16235"/>
                  </a:lnTo>
                  <a:lnTo>
                    <a:pt x="1284" y="16321"/>
                  </a:lnTo>
                  <a:lnTo>
                    <a:pt x="1399" y="16398"/>
                  </a:lnTo>
                  <a:lnTo>
                    <a:pt x="1524" y="16465"/>
                  </a:lnTo>
                  <a:lnTo>
                    <a:pt x="1648" y="16532"/>
                  </a:lnTo>
                  <a:lnTo>
                    <a:pt x="1782" y="16589"/>
                  </a:lnTo>
                  <a:lnTo>
                    <a:pt x="1907" y="16637"/>
                  </a:lnTo>
                  <a:lnTo>
                    <a:pt x="2051" y="16685"/>
                  </a:lnTo>
                  <a:lnTo>
                    <a:pt x="2185" y="16724"/>
                  </a:lnTo>
                  <a:lnTo>
                    <a:pt x="2328" y="16762"/>
                  </a:lnTo>
                  <a:lnTo>
                    <a:pt x="2472" y="16781"/>
                  </a:lnTo>
                  <a:lnTo>
                    <a:pt x="2616" y="16800"/>
                  </a:lnTo>
                  <a:lnTo>
                    <a:pt x="2759" y="16810"/>
                  </a:lnTo>
                  <a:lnTo>
                    <a:pt x="2913" y="16819"/>
                  </a:lnTo>
                  <a:lnTo>
                    <a:pt x="15259" y="16819"/>
                  </a:lnTo>
                  <a:lnTo>
                    <a:pt x="15412" y="16810"/>
                  </a:lnTo>
                  <a:lnTo>
                    <a:pt x="15556" y="16800"/>
                  </a:lnTo>
                  <a:lnTo>
                    <a:pt x="15709" y="16781"/>
                  </a:lnTo>
                  <a:lnTo>
                    <a:pt x="15843" y="16762"/>
                  </a:lnTo>
                  <a:lnTo>
                    <a:pt x="15987" y="16724"/>
                  </a:lnTo>
                  <a:lnTo>
                    <a:pt x="16130" y="16685"/>
                  </a:lnTo>
                  <a:lnTo>
                    <a:pt x="16264" y="16637"/>
                  </a:lnTo>
                  <a:lnTo>
                    <a:pt x="16399" y="16589"/>
                  </a:lnTo>
                  <a:lnTo>
                    <a:pt x="16523" y="16532"/>
                  </a:lnTo>
                  <a:lnTo>
                    <a:pt x="16648" y="16465"/>
                  </a:lnTo>
                  <a:lnTo>
                    <a:pt x="16772" y="16398"/>
                  </a:lnTo>
                  <a:lnTo>
                    <a:pt x="16887" y="16321"/>
                  </a:lnTo>
                  <a:lnTo>
                    <a:pt x="17002" y="16235"/>
                  </a:lnTo>
                  <a:lnTo>
                    <a:pt x="17117" y="16149"/>
                  </a:lnTo>
                  <a:lnTo>
                    <a:pt x="17222" y="16063"/>
                  </a:lnTo>
                  <a:lnTo>
                    <a:pt x="17318" y="15967"/>
                  </a:lnTo>
                  <a:lnTo>
                    <a:pt x="17414" y="15862"/>
                  </a:lnTo>
                  <a:lnTo>
                    <a:pt x="17510" y="15756"/>
                  </a:lnTo>
                  <a:lnTo>
                    <a:pt x="17596" y="15651"/>
                  </a:lnTo>
                  <a:lnTo>
                    <a:pt x="17672" y="15536"/>
                  </a:lnTo>
                  <a:lnTo>
                    <a:pt x="17749" y="15411"/>
                  </a:lnTo>
                  <a:lnTo>
                    <a:pt x="17826" y="15296"/>
                  </a:lnTo>
                  <a:lnTo>
                    <a:pt x="17883" y="15172"/>
                  </a:lnTo>
                  <a:lnTo>
                    <a:pt x="17941" y="15038"/>
                  </a:lnTo>
                  <a:lnTo>
                    <a:pt x="17998" y="14904"/>
                  </a:lnTo>
                  <a:lnTo>
                    <a:pt x="18046" y="14770"/>
                  </a:lnTo>
                  <a:lnTo>
                    <a:pt x="18084" y="14636"/>
                  </a:lnTo>
                  <a:lnTo>
                    <a:pt x="18113" y="14492"/>
                  </a:lnTo>
                  <a:lnTo>
                    <a:pt x="18142" y="14348"/>
                  </a:lnTo>
                  <a:lnTo>
                    <a:pt x="18161" y="14205"/>
                  </a:lnTo>
                  <a:lnTo>
                    <a:pt x="18171" y="14051"/>
                  </a:lnTo>
                  <a:lnTo>
                    <a:pt x="18171" y="13908"/>
                  </a:lnTo>
                  <a:lnTo>
                    <a:pt x="18171" y="2912"/>
                  </a:lnTo>
                  <a:lnTo>
                    <a:pt x="18171" y="2768"/>
                  </a:lnTo>
                  <a:lnTo>
                    <a:pt x="18161" y="2615"/>
                  </a:lnTo>
                  <a:lnTo>
                    <a:pt x="18142" y="2471"/>
                  </a:lnTo>
                  <a:lnTo>
                    <a:pt x="18113" y="2328"/>
                  </a:lnTo>
                  <a:lnTo>
                    <a:pt x="18084" y="2184"/>
                  </a:lnTo>
                  <a:lnTo>
                    <a:pt x="18046" y="2050"/>
                  </a:lnTo>
                  <a:lnTo>
                    <a:pt x="17998" y="1916"/>
                  </a:lnTo>
                  <a:lnTo>
                    <a:pt x="17941" y="1782"/>
                  </a:lnTo>
                  <a:lnTo>
                    <a:pt x="17883" y="1648"/>
                  </a:lnTo>
                  <a:lnTo>
                    <a:pt x="17826" y="1523"/>
                  </a:lnTo>
                  <a:lnTo>
                    <a:pt x="17749" y="1408"/>
                  </a:lnTo>
                  <a:lnTo>
                    <a:pt x="17672" y="1284"/>
                  </a:lnTo>
                  <a:lnTo>
                    <a:pt x="17596" y="1169"/>
                  </a:lnTo>
                  <a:lnTo>
                    <a:pt x="17510" y="1063"/>
                  </a:lnTo>
                  <a:lnTo>
                    <a:pt x="17414" y="958"/>
                  </a:lnTo>
                  <a:lnTo>
                    <a:pt x="17318" y="853"/>
                  </a:lnTo>
                  <a:lnTo>
                    <a:pt x="17222" y="757"/>
                  </a:lnTo>
                  <a:lnTo>
                    <a:pt x="17117" y="671"/>
                  </a:lnTo>
                  <a:lnTo>
                    <a:pt x="17002" y="584"/>
                  </a:lnTo>
                  <a:lnTo>
                    <a:pt x="16887" y="498"/>
                  </a:lnTo>
                  <a:lnTo>
                    <a:pt x="16772" y="422"/>
                  </a:lnTo>
                  <a:lnTo>
                    <a:pt x="16648" y="355"/>
                  </a:lnTo>
                  <a:lnTo>
                    <a:pt x="16523" y="288"/>
                  </a:lnTo>
                  <a:lnTo>
                    <a:pt x="16399" y="230"/>
                  </a:lnTo>
                  <a:lnTo>
                    <a:pt x="16264" y="182"/>
                  </a:lnTo>
                  <a:lnTo>
                    <a:pt x="16130" y="134"/>
                  </a:lnTo>
                  <a:lnTo>
                    <a:pt x="15987" y="96"/>
                  </a:lnTo>
                  <a:lnTo>
                    <a:pt x="15843" y="58"/>
                  </a:lnTo>
                  <a:lnTo>
                    <a:pt x="15709" y="39"/>
                  </a:lnTo>
                  <a:lnTo>
                    <a:pt x="15556" y="19"/>
                  </a:lnTo>
                  <a:lnTo>
                    <a:pt x="15412" y="10"/>
                  </a:lnTo>
                  <a:lnTo>
                    <a:pt x="152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1826624" y="3809116"/>
              <a:ext cx="727589" cy="48303"/>
            </a:xfrm>
            <a:custGeom>
              <a:avLst/>
              <a:gdLst/>
              <a:ahLst/>
              <a:cxnLst/>
              <a:rect l="l" t="t" r="r" b="b"/>
              <a:pathLst>
                <a:path w="22519" h="1495" extrusionOk="0">
                  <a:moveTo>
                    <a:pt x="1" y="0"/>
                  </a:moveTo>
                  <a:lnTo>
                    <a:pt x="1" y="450"/>
                  </a:lnTo>
                  <a:lnTo>
                    <a:pt x="10" y="556"/>
                  </a:lnTo>
                  <a:lnTo>
                    <a:pt x="20" y="661"/>
                  </a:lnTo>
                  <a:lnTo>
                    <a:pt x="49" y="757"/>
                  </a:lnTo>
                  <a:lnTo>
                    <a:pt x="87" y="853"/>
                  </a:lnTo>
                  <a:lnTo>
                    <a:pt x="125" y="948"/>
                  </a:lnTo>
                  <a:lnTo>
                    <a:pt x="183" y="1035"/>
                  </a:lnTo>
                  <a:lnTo>
                    <a:pt x="240" y="1111"/>
                  </a:lnTo>
                  <a:lnTo>
                    <a:pt x="307" y="1188"/>
                  </a:lnTo>
                  <a:lnTo>
                    <a:pt x="384" y="1255"/>
                  </a:lnTo>
                  <a:lnTo>
                    <a:pt x="461" y="1312"/>
                  </a:lnTo>
                  <a:lnTo>
                    <a:pt x="547" y="1370"/>
                  </a:lnTo>
                  <a:lnTo>
                    <a:pt x="633" y="1408"/>
                  </a:lnTo>
                  <a:lnTo>
                    <a:pt x="729" y="1446"/>
                  </a:lnTo>
                  <a:lnTo>
                    <a:pt x="834" y="1475"/>
                  </a:lnTo>
                  <a:lnTo>
                    <a:pt x="930" y="1485"/>
                  </a:lnTo>
                  <a:lnTo>
                    <a:pt x="1045" y="1494"/>
                  </a:lnTo>
                  <a:lnTo>
                    <a:pt x="21485" y="1494"/>
                  </a:lnTo>
                  <a:lnTo>
                    <a:pt x="21590" y="1485"/>
                  </a:lnTo>
                  <a:lnTo>
                    <a:pt x="21686" y="1475"/>
                  </a:lnTo>
                  <a:lnTo>
                    <a:pt x="21791" y="1446"/>
                  </a:lnTo>
                  <a:lnTo>
                    <a:pt x="21887" y="1408"/>
                  </a:lnTo>
                  <a:lnTo>
                    <a:pt x="21973" y="1370"/>
                  </a:lnTo>
                  <a:lnTo>
                    <a:pt x="22059" y="1312"/>
                  </a:lnTo>
                  <a:lnTo>
                    <a:pt x="22145" y="1255"/>
                  </a:lnTo>
                  <a:lnTo>
                    <a:pt x="22212" y="1188"/>
                  </a:lnTo>
                  <a:lnTo>
                    <a:pt x="22280" y="1111"/>
                  </a:lnTo>
                  <a:lnTo>
                    <a:pt x="22347" y="1035"/>
                  </a:lnTo>
                  <a:lnTo>
                    <a:pt x="22394" y="948"/>
                  </a:lnTo>
                  <a:lnTo>
                    <a:pt x="22442" y="853"/>
                  </a:lnTo>
                  <a:lnTo>
                    <a:pt x="22471" y="757"/>
                  </a:lnTo>
                  <a:lnTo>
                    <a:pt x="22500" y="661"/>
                  </a:lnTo>
                  <a:lnTo>
                    <a:pt x="22519" y="556"/>
                  </a:lnTo>
                  <a:lnTo>
                    <a:pt x="22519" y="450"/>
                  </a:lnTo>
                  <a:lnTo>
                    <a:pt x="22519" y="0"/>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2165208" y="3829213"/>
              <a:ext cx="52342" cy="756700"/>
            </a:xfrm>
            <a:custGeom>
              <a:avLst/>
              <a:gdLst/>
              <a:ahLst/>
              <a:cxnLst/>
              <a:rect l="l" t="t" r="r" b="b"/>
              <a:pathLst>
                <a:path w="1620" h="23420" extrusionOk="0">
                  <a:moveTo>
                    <a:pt x="0" y="1"/>
                  </a:moveTo>
                  <a:lnTo>
                    <a:pt x="0" y="23419"/>
                  </a:lnTo>
                  <a:lnTo>
                    <a:pt x="1619" y="23419"/>
                  </a:lnTo>
                  <a:lnTo>
                    <a:pt x="1619"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946723" y="4506963"/>
              <a:ext cx="494246" cy="132180"/>
            </a:xfrm>
            <a:custGeom>
              <a:avLst/>
              <a:gdLst/>
              <a:ahLst/>
              <a:cxnLst/>
              <a:rect l="l" t="t" r="r" b="b"/>
              <a:pathLst>
                <a:path w="15297" h="4091" extrusionOk="0">
                  <a:moveTo>
                    <a:pt x="3879" y="1"/>
                  </a:moveTo>
                  <a:lnTo>
                    <a:pt x="3678" y="20"/>
                  </a:lnTo>
                  <a:lnTo>
                    <a:pt x="3467" y="49"/>
                  </a:lnTo>
                  <a:lnTo>
                    <a:pt x="3266" y="87"/>
                  </a:lnTo>
                  <a:lnTo>
                    <a:pt x="3065" y="125"/>
                  </a:lnTo>
                  <a:lnTo>
                    <a:pt x="2874" y="183"/>
                  </a:lnTo>
                  <a:lnTo>
                    <a:pt x="2682" y="250"/>
                  </a:lnTo>
                  <a:lnTo>
                    <a:pt x="2500" y="326"/>
                  </a:lnTo>
                  <a:lnTo>
                    <a:pt x="2318" y="403"/>
                  </a:lnTo>
                  <a:lnTo>
                    <a:pt x="2146" y="499"/>
                  </a:lnTo>
                  <a:lnTo>
                    <a:pt x="1973" y="595"/>
                  </a:lnTo>
                  <a:lnTo>
                    <a:pt x="1801" y="700"/>
                  </a:lnTo>
                  <a:lnTo>
                    <a:pt x="1648" y="815"/>
                  </a:lnTo>
                  <a:lnTo>
                    <a:pt x="1485" y="939"/>
                  </a:lnTo>
                  <a:lnTo>
                    <a:pt x="1341" y="1064"/>
                  </a:lnTo>
                  <a:lnTo>
                    <a:pt x="1197" y="1198"/>
                  </a:lnTo>
                  <a:lnTo>
                    <a:pt x="1063" y="1342"/>
                  </a:lnTo>
                  <a:lnTo>
                    <a:pt x="929" y="1495"/>
                  </a:lnTo>
                  <a:lnTo>
                    <a:pt x="814" y="1648"/>
                  </a:lnTo>
                  <a:lnTo>
                    <a:pt x="699" y="1811"/>
                  </a:lnTo>
                  <a:lnTo>
                    <a:pt x="594" y="1974"/>
                  </a:lnTo>
                  <a:lnTo>
                    <a:pt x="489" y="2146"/>
                  </a:lnTo>
                  <a:lnTo>
                    <a:pt x="402" y="2319"/>
                  </a:lnTo>
                  <a:lnTo>
                    <a:pt x="316" y="2501"/>
                  </a:lnTo>
                  <a:lnTo>
                    <a:pt x="249" y="2692"/>
                  </a:lnTo>
                  <a:lnTo>
                    <a:pt x="182" y="2874"/>
                  </a:lnTo>
                  <a:lnTo>
                    <a:pt x="125" y="3075"/>
                  </a:lnTo>
                  <a:lnTo>
                    <a:pt x="77" y="3267"/>
                  </a:lnTo>
                  <a:lnTo>
                    <a:pt x="48" y="3468"/>
                  </a:lnTo>
                  <a:lnTo>
                    <a:pt x="19" y="3679"/>
                  </a:lnTo>
                  <a:lnTo>
                    <a:pt x="0" y="3880"/>
                  </a:lnTo>
                  <a:lnTo>
                    <a:pt x="0" y="4091"/>
                  </a:lnTo>
                  <a:lnTo>
                    <a:pt x="1169" y="4091"/>
                  </a:lnTo>
                  <a:lnTo>
                    <a:pt x="1178" y="3947"/>
                  </a:lnTo>
                  <a:lnTo>
                    <a:pt x="1188" y="3794"/>
                  </a:lnTo>
                  <a:lnTo>
                    <a:pt x="1207" y="3650"/>
                  </a:lnTo>
                  <a:lnTo>
                    <a:pt x="1236" y="3506"/>
                  </a:lnTo>
                  <a:lnTo>
                    <a:pt x="1264" y="3363"/>
                  </a:lnTo>
                  <a:lnTo>
                    <a:pt x="1303" y="3229"/>
                  </a:lnTo>
                  <a:lnTo>
                    <a:pt x="1351" y="3094"/>
                  </a:lnTo>
                  <a:lnTo>
                    <a:pt x="1399" y="2960"/>
                  </a:lnTo>
                  <a:lnTo>
                    <a:pt x="1466" y="2826"/>
                  </a:lnTo>
                  <a:lnTo>
                    <a:pt x="1523" y="2702"/>
                  </a:lnTo>
                  <a:lnTo>
                    <a:pt x="1600" y="2577"/>
                  </a:lnTo>
                  <a:lnTo>
                    <a:pt x="1676" y="2462"/>
                  </a:lnTo>
                  <a:lnTo>
                    <a:pt x="1753" y="2347"/>
                  </a:lnTo>
                  <a:lnTo>
                    <a:pt x="1839" y="2242"/>
                  </a:lnTo>
                  <a:lnTo>
                    <a:pt x="1935" y="2137"/>
                  </a:lnTo>
                  <a:lnTo>
                    <a:pt x="2031" y="2031"/>
                  </a:lnTo>
                  <a:lnTo>
                    <a:pt x="2127" y="1935"/>
                  </a:lnTo>
                  <a:lnTo>
                    <a:pt x="2232" y="1840"/>
                  </a:lnTo>
                  <a:lnTo>
                    <a:pt x="2347" y="1754"/>
                  </a:lnTo>
                  <a:lnTo>
                    <a:pt x="2462" y="1677"/>
                  </a:lnTo>
                  <a:lnTo>
                    <a:pt x="2577" y="1600"/>
                  </a:lnTo>
                  <a:lnTo>
                    <a:pt x="2701" y="1524"/>
                  </a:lnTo>
                  <a:lnTo>
                    <a:pt x="2826" y="1466"/>
                  </a:lnTo>
                  <a:lnTo>
                    <a:pt x="2960" y="1409"/>
                  </a:lnTo>
                  <a:lnTo>
                    <a:pt x="3094" y="1351"/>
                  </a:lnTo>
                  <a:lnTo>
                    <a:pt x="3228" y="1303"/>
                  </a:lnTo>
                  <a:lnTo>
                    <a:pt x="3362" y="1265"/>
                  </a:lnTo>
                  <a:lnTo>
                    <a:pt x="3506" y="1236"/>
                  </a:lnTo>
                  <a:lnTo>
                    <a:pt x="3649" y="1208"/>
                  </a:lnTo>
                  <a:lnTo>
                    <a:pt x="3793" y="1188"/>
                  </a:lnTo>
                  <a:lnTo>
                    <a:pt x="3946" y="1179"/>
                  </a:lnTo>
                  <a:lnTo>
                    <a:pt x="11350" y="1179"/>
                  </a:lnTo>
                  <a:lnTo>
                    <a:pt x="11494" y="1188"/>
                  </a:lnTo>
                  <a:lnTo>
                    <a:pt x="11638" y="1208"/>
                  </a:lnTo>
                  <a:lnTo>
                    <a:pt x="11781" y="1236"/>
                  </a:lnTo>
                  <a:lnTo>
                    <a:pt x="11925" y="1265"/>
                  </a:lnTo>
                  <a:lnTo>
                    <a:pt x="12069" y="1303"/>
                  </a:lnTo>
                  <a:lnTo>
                    <a:pt x="12203" y="1351"/>
                  </a:lnTo>
                  <a:lnTo>
                    <a:pt x="12337" y="1409"/>
                  </a:lnTo>
                  <a:lnTo>
                    <a:pt x="12461" y="1466"/>
                  </a:lnTo>
                  <a:lnTo>
                    <a:pt x="12586" y="1524"/>
                  </a:lnTo>
                  <a:lnTo>
                    <a:pt x="12710" y="1600"/>
                  </a:lnTo>
                  <a:lnTo>
                    <a:pt x="12825" y="1677"/>
                  </a:lnTo>
                  <a:lnTo>
                    <a:pt x="12940" y="1754"/>
                  </a:lnTo>
                  <a:lnTo>
                    <a:pt x="13055" y="1840"/>
                  </a:lnTo>
                  <a:lnTo>
                    <a:pt x="13160" y="1935"/>
                  </a:lnTo>
                  <a:lnTo>
                    <a:pt x="13256" y="2031"/>
                  </a:lnTo>
                  <a:lnTo>
                    <a:pt x="13362" y="2137"/>
                  </a:lnTo>
                  <a:lnTo>
                    <a:pt x="13448" y="2242"/>
                  </a:lnTo>
                  <a:lnTo>
                    <a:pt x="13534" y="2347"/>
                  </a:lnTo>
                  <a:lnTo>
                    <a:pt x="13620" y="2462"/>
                  </a:lnTo>
                  <a:lnTo>
                    <a:pt x="13697" y="2577"/>
                  </a:lnTo>
                  <a:lnTo>
                    <a:pt x="13764" y="2702"/>
                  </a:lnTo>
                  <a:lnTo>
                    <a:pt x="13831" y="2826"/>
                  </a:lnTo>
                  <a:lnTo>
                    <a:pt x="13888" y="2960"/>
                  </a:lnTo>
                  <a:lnTo>
                    <a:pt x="13936" y="3094"/>
                  </a:lnTo>
                  <a:lnTo>
                    <a:pt x="13984" y="3229"/>
                  </a:lnTo>
                  <a:lnTo>
                    <a:pt x="14023" y="3363"/>
                  </a:lnTo>
                  <a:lnTo>
                    <a:pt x="14061" y="3506"/>
                  </a:lnTo>
                  <a:lnTo>
                    <a:pt x="14080" y="3650"/>
                  </a:lnTo>
                  <a:lnTo>
                    <a:pt x="14099" y="3794"/>
                  </a:lnTo>
                  <a:lnTo>
                    <a:pt x="14109" y="3947"/>
                  </a:lnTo>
                  <a:lnTo>
                    <a:pt x="14118" y="4091"/>
                  </a:lnTo>
                  <a:lnTo>
                    <a:pt x="15296" y="4091"/>
                  </a:lnTo>
                  <a:lnTo>
                    <a:pt x="15287" y="3880"/>
                  </a:lnTo>
                  <a:lnTo>
                    <a:pt x="15268" y="3679"/>
                  </a:lnTo>
                  <a:lnTo>
                    <a:pt x="15249" y="3468"/>
                  </a:lnTo>
                  <a:lnTo>
                    <a:pt x="15210" y="3267"/>
                  </a:lnTo>
                  <a:lnTo>
                    <a:pt x="15162" y="3075"/>
                  </a:lnTo>
                  <a:lnTo>
                    <a:pt x="15105" y="2874"/>
                  </a:lnTo>
                  <a:lnTo>
                    <a:pt x="15047" y="2692"/>
                  </a:lnTo>
                  <a:lnTo>
                    <a:pt x="14971" y="2501"/>
                  </a:lnTo>
                  <a:lnTo>
                    <a:pt x="14885" y="2319"/>
                  </a:lnTo>
                  <a:lnTo>
                    <a:pt x="14798" y="2146"/>
                  </a:lnTo>
                  <a:lnTo>
                    <a:pt x="14703" y="1974"/>
                  </a:lnTo>
                  <a:lnTo>
                    <a:pt x="14588" y="1811"/>
                  </a:lnTo>
                  <a:lnTo>
                    <a:pt x="14473" y="1648"/>
                  </a:lnTo>
                  <a:lnTo>
                    <a:pt x="14358" y="1495"/>
                  </a:lnTo>
                  <a:lnTo>
                    <a:pt x="14224" y="1342"/>
                  </a:lnTo>
                  <a:lnTo>
                    <a:pt x="14090" y="1198"/>
                  </a:lnTo>
                  <a:lnTo>
                    <a:pt x="13946" y="1064"/>
                  </a:lnTo>
                  <a:lnTo>
                    <a:pt x="13802" y="939"/>
                  </a:lnTo>
                  <a:lnTo>
                    <a:pt x="13649" y="815"/>
                  </a:lnTo>
                  <a:lnTo>
                    <a:pt x="13486" y="700"/>
                  </a:lnTo>
                  <a:lnTo>
                    <a:pt x="13323" y="595"/>
                  </a:lnTo>
                  <a:lnTo>
                    <a:pt x="13151" y="499"/>
                  </a:lnTo>
                  <a:lnTo>
                    <a:pt x="12969" y="403"/>
                  </a:lnTo>
                  <a:lnTo>
                    <a:pt x="12787" y="326"/>
                  </a:lnTo>
                  <a:lnTo>
                    <a:pt x="12605" y="250"/>
                  </a:lnTo>
                  <a:lnTo>
                    <a:pt x="12413" y="183"/>
                  </a:lnTo>
                  <a:lnTo>
                    <a:pt x="12222" y="125"/>
                  </a:lnTo>
                  <a:lnTo>
                    <a:pt x="12021" y="87"/>
                  </a:lnTo>
                  <a:lnTo>
                    <a:pt x="11820" y="49"/>
                  </a:lnTo>
                  <a:lnTo>
                    <a:pt x="11618" y="20"/>
                  </a:lnTo>
                  <a:lnTo>
                    <a:pt x="11408" y="1"/>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2131475" y="3821168"/>
              <a:ext cx="113279" cy="205201"/>
            </a:xfrm>
            <a:custGeom>
              <a:avLst/>
              <a:gdLst/>
              <a:ahLst/>
              <a:cxnLst/>
              <a:rect l="l" t="t" r="r" b="b"/>
              <a:pathLst>
                <a:path w="3506" h="6351" extrusionOk="0">
                  <a:moveTo>
                    <a:pt x="0" y="1"/>
                  </a:moveTo>
                  <a:lnTo>
                    <a:pt x="661" y="6351"/>
                  </a:lnTo>
                  <a:lnTo>
                    <a:pt x="2845" y="6351"/>
                  </a:lnTo>
                  <a:lnTo>
                    <a:pt x="3506" y="1"/>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1801260" y="3705431"/>
              <a:ext cx="780190" cy="115767"/>
            </a:xfrm>
            <a:custGeom>
              <a:avLst/>
              <a:gdLst/>
              <a:ahLst/>
              <a:cxnLst/>
              <a:rect l="l" t="t" r="r" b="b"/>
              <a:pathLst>
                <a:path w="24147" h="3583" extrusionOk="0">
                  <a:moveTo>
                    <a:pt x="3171" y="0"/>
                  </a:moveTo>
                  <a:lnTo>
                    <a:pt x="3008" y="10"/>
                  </a:lnTo>
                  <a:lnTo>
                    <a:pt x="2855" y="20"/>
                  </a:lnTo>
                  <a:lnTo>
                    <a:pt x="2692" y="39"/>
                  </a:lnTo>
                  <a:lnTo>
                    <a:pt x="2539" y="67"/>
                  </a:lnTo>
                  <a:lnTo>
                    <a:pt x="2385" y="106"/>
                  </a:lnTo>
                  <a:lnTo>
                    <a:pt x="2232" y="144"/>
                  </a:lnTo>
                  <a:lnTo>
                    <a:pt x="2089" y="192"/>
                  </a:lnTo>
                  <a:lnTo>
                    <a:pt x="1945" y="249"/>
                  </a:lnTo>
                  <a:lnTo>
                    <a:pt x="1801" y="316"/>
                  </a:lnTo>
                  <a:lnTo>
                    <a:pt x="1667" y="384"/>
                  </a:lnTo>
                  <a:lnTo>
                    <a:pt x="1533" y="460"/>
                  </a:lnTo>
                  <a:lnTo>
                    <a:pt x="1399" y="546"/>
                  </a:lnTo>
                  <a:lnTo>
                    <a:pt x="1274" y="633"/>
                  </a:lnTo>
                  <a:lnTo>
                    <a:pt x="1159" y="728"/>
                  </a:lnTo>
                  <a:lnTo>
                    <a:pt x="1044" y="824"/>
                  </a:lnTo>
                  <a:lnTo>
                    <a:pt x="930" y="929"/>
                  </a:lnTo>
                  <a:lnTo>
                    <a:pt x="824" y="1044"/>
                  </a:lnTo>
                  <a:lnTo>
                    <a:pt x="728" y="1159"/>
                  </a:lnTo>
                  <a:lnTo>
                    <a:pt x="633" y="1274"/>
                  </a:lnTo>
                  <a:lnTo>
                    <a:pt x="546" y="1399"/>
                  </a:lnTo>
                  <a:lnTo>
                    <a:pt x="460" y="1533"/>
                  </a:lnTo>
                  <a:lnTo>
                    <a:pt x="384" y="1657"/>
                  </a:lnTo>
                  <a:lnTo>
                    <a:pt x="317" y="1801"/>
                  </a:lnTo>
                  <a:lnTo>
                    <a:pt x="250" y="1935"/>
                  </a:lnTo>
                  <a:lnTo>
                    <a:pt x="202" y="2079"/>
                  </a:lnTo>
                  <a:lnTo>
                    <a:pt x="144" y="2232"/>
                  </a:lnTo>
                  <a:lnTo>
                    <a:pt x="106" y="2376"/>
                  </a:lnTo>
                  <a:lnTo>
                    <a:pt x="68" y="2529"/>
                  </a:lnTo>
                  <a:lnTo>
                    <a:pt x="39" y="2692"/>
                  </a:lnTo>
                  <a:lnTo>
                    <a:pt x="20" y="2845"/>
                  </a:lnTo>
                  <a:lnTo>
                    <a:pt x="10" y="3008"/>
                  </a:lnTo>
                  <a:lnTo>
                    <a:pt x="0" y="3171"/>
                  </a:lnTo>
                  <a:lnTo>
                    <a:pt x="0" y="3583"/>
                  </a:lnTo>
                  <a:lnTo>
                    <a:pt x="24147" y="3583"/>
                  </a:lnTo>
                  <a:lnTo>
                    <a:pt x="24147" y="3171"/>
                  </a:lnTo>
                  <a:lnTo>
                    <a:pt x="24147" y="3008"/>
                  </a:lnTo>
                  <a:lnTo>
                    <a:pt x="24128" y="2845"/>
                  </a:lnTo>
                  <a:lnTo>
                    <a:pt x="24109" y="2692"/>
                  </a:lnTo>
                  <a:lnTo>
                    <a:pt x="24080" y="2529"/>
                  </a:lnTo>
                  <a:lnTo>
                    <a:pt x="24051" y="2376"/>
                  </a:lnTo>
                  <a:lnTo>
                    <a:pt x="24003" y="2232"/>
                  </a:lnTo>
                  <a:lnTo>
                    <a:pt x="23955" y="2079"/>
                  </a:lnTo>
                  <a:lnTo>
                    <a:pt x="23898" y="1935"/>
                  </a:lnTo>
                  <a:lnTo>
                    <a:pt x="23831" y="1801"/>
                  </a:lnTo>
                  <a:lnTo>
                    <a:pt x="23764" y="1657"/>
                  </a:lnTo>
                  <a:lnTo>
                    <a:pt x="23687" y="1533"/>
                  </a:lnTo>
                  <a:lnTo>
                    <a:pt x="23601" y="1399"/>
                  </a:lnTo>
                  <a:lnTo>
                    <a:pt x="23515" y="1274"/>
                  </a:lnTo>
                  <a:lnTo>
                    <a:pt x="23419" y="1159"/>
                  </a:lnTo>
                  <a:lnTo>
                    <a:pt x="23323" y="1044"/>
                  </a:lnTo>
                  <a:lnTo>
                    <a:pt x="23218" y="929"/>
                  </a:lnTo>
                  <a:lnTo>
                    <a:pt x="23112" y="824"/>
                  </a:lnTo>
                  <a:lnTo>
                    <a:pt x="22997" y="728"/>
                  </a:lnTo>
                  <a:lnTo>
                    <a:pt x="22873" y="633"/>
                  </a:lnTo>
                  <a:lnTo>
                    <a:pt x="22748" y="546"/>
                  </a:lnTo>
                  <a:lnTo>
                    <a:pt x="22624" y="460"/>
                  </a:lnTo>
                  <a:lnTo>
                    <a:pt x="22490" y="384"/>
                  </a:lnTo>
                  <a:lnTo>
                    <a:pt x="22346" y="316"/>
                  </a:lnTo>
                  <a:lnTo>
                    <a:pt x="22212" y="249"/>
                  </a:lnTo>
                  <a:lnTo>
                    <a:pt x="22068" y="192"/>
                  </a:lnTo>
                  <a:lnTo>
                    <a:pt x="21915" y="144"/>
                  </a:lnTo>
                  <a:lnTo>
                    <a:pt x="21771" y="106"/>
                  </a:lnTo>
                  <a:lnTo>
                    <a:pt x="21618" y="67"/>
                  </a:lnTo>
                  <a:lnTo>
                    <a:pt x="21455" y="39"/>
                  </a:lnTo>
                  <a:lnTo>
                    <a:pt x="21302" y="20"/>
                  </a:lnTo>
                  <a:lnTo>
                    <a:pt x="21139" y="10"/>
                  </a:lnTo>
                  <a:lnTo>
                    <a:pt x="209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2279717" y="1805851"/>
              <a:ext cx="732855" cy="701935"/>
            </a:xfrm>
            <a:custGeom>
              <a:avLst/>
              <a:gdLst/>
              <a:ahLst/>
              <a:cxnLst/>
              <a:rect l="l" t="t" r="r" b="b"/>
              <a:pathLst>
                <a:path w="22682" h="21725" extrusionOk="0">
                  <a:moveTo>
                    <a:pt x="1878" y="1"/>
                  </a:moveTo>
                  <a:lnTo>
                    <a:pt x="1609" y="30"/>
                  </a:lnTo>
                  <a:lnTo>
                    <a:pt x="1341" y="78"/>
                  </a:lnTo>
                  <a:lnTo>
                    <a:pt x="1217" y="106"/>
                  </a:lnTo>
                  <a:lnTo>
                    <a:pt x="1092" y="135"/>
                  </a:lnTo>
                  <a:lnTo>
                    <a:pt x="968" y="183"/>
                  </a:lnTo>
                  <a:lnTo>
                    <a:pt x="853" y="231"/>
                  </a:lnTo>
                  <a:lnTo>
                    <a:pt x="738" y="279"/>
                  </a:lnTo>
                  <a:lnTo>
                    <a:pt x="623" y="336"/>
                  </a:lnTo>
                  <a:lnTo>
                    <a:pt x="508" y="403"/>
                  </a:lnTo>
                  <a:lnTo>
                    <a:pt x="402" y="470"/>
                  </a:lnTo>
                  <a:lnTo>
                    <a:pt x="297" y="547"/>
                  </a:lnTo>
                  <a:lnTo>
                    <a:pt x="192" y="624"/>
                  </a:lnTo>
                  <a:lnTo>
                    <a:pt x="96" y="710"/>
                  </a:lnTo>
                  <a:lnTo>
                    <a:pt x="0" y="805"/>
                  </a:lnTo>
                  <a:lnTo>
                    <a:pt x="134" y="1390"/>
                  </a:lnTo>
                  <a:lnTo>
                    <a:pt x="307" y="2070"/>
                  </a:lnTo>
                  <a:lnTo>
                    <a:pt x="527" y="2961"/>
                  </a:lnTo>
                  <a:lnTo>
                    <a:pt x="805" y="4024"/>
                  </a:lnTo>
                  <a:lnTo>
                    <a:pt x="1140" y="5231"/>
                  </a:lnTo>
                  <a:lnTo>
                    <a:pt x="1514" y="6533"/>
                  </a:lnTo>
                  <a:lnTo>
                    <a:pt x="1715" y="7223"/>
                  </a:lnTo>
                  <a:lnTo>
                    <a:pt x="1935" y="7912"/>
                  </a:lnTo>
                  <a:lnTo>
                    <a:pt x="2155" y="8621"/>
                  </a:lnTo>
                  <a:lnTo>
                    <a:pt x="2395" y="9330"/>
                  </a:lnTo>
                  <a:lnTo>
                    <a:pt x="2634" y="10039"/>
                  </a:lnTo>
                  <a:lnTo>
                    <a:pt x="2883" y="10748"/>
                  </a:lnTo>
                  <a:lnTo>
                    <a:pt x="3142" y="11437"/>
                  </a:lnTo>
                  <a:lnTo>
                    <a:pt x="3400" y="12127"/>
                  </a:lnTo>
                  <a:lnTo>
                    <a:pt x="3678" y="12788"/>
                  </a:lnTo>
                  <a:lnTo>
                    <a:pt x="3946" y="13429"/>
                  </a:lnTo>
                  <a:lnTo>
                    <a:pt x="4234" y="14052"/>
                  </a:lnTo>
                  <a:lnTo>
                    <a:pt x="4521" y="14636"/>
                  </a:lnTo>
                  <a:lnTo>
                    <a:pt x="4808" y="15182"/>
                  </a:lnTo>
                  <a:lnTo>
                    <a:pt x="4952" y="15441"/>
                  </a:lnTo>
                  <a:lnTo>
                    <a:pt x="5105" y="15690"/>
                  </a:lnTo>
                  <a:lnTo>
                    <a:pt x="5249" y="15929"/>
                  </a:lnTo>
                  <a:lnTo>
                    <a:pt x="5402" y="16159"/>
                  </a:lnTo>
                  <a:lnTo>
                    <a:pt x="5556" y="16380"/>
                  </a:lnTo>
                  <a:lnTo>
                    <a:pt x="5699" y="16581"/>
                  </a:lnTo>
                  <a:lnTo>
                    <a:pt x="5852" y="16772"/>
                  </a:lnTo>
                  <a:lnTo>
                    <a:pt x="6006" y="16945"/>
                  </a:lnTo>
                  <a:lnTo>
                    <a:pt x="6159" y="17107"/>
                  </a:lnTo>
                  <a:lnTo>
                    <a:pt x="6312" y="17251"/>
                  </a:lnTo>
                  <a:lnTo>
                    <a:pt x="6456" y="17376"/>
                  </a:lnTo>
                  <a:lnTo>
                    <a:pt x="6609" y="17491"/>
                  </a:lnTo>
                  <a:lnTo>
                    <a:pt x="6772" y="17615"/>
                  </a:lnTo>
                  <a:lnTo>
                    <a:pt x="6954" y="17730"/>
                  </a:lnTo>
                  <a:lnTo>
                    <a:pt x="7145" y="17855"/>
                  </a:lnTo>
                  <a:lnTo>
                    <a:pt x="7347" y="17969"/>
                  </a:lnTo>
                  <a:lnTo>
                    <a:pt x="7557" y="18084"/>
                  </a:lnTo>
                  <a:lnTo>
                    <a:pt x="7778" y="18190"/>
                  </a:lnTo>
                  <a:lnTo>
                    <a:pt x="8247" y="18420"/>
                  </a:lnTo>
                  <a:lnTo>
                    <a:pt x="8755" y="18640"/>
                  </a:lnTo>
                  <a:lnTo>
                    <a:pt x="9291" y="18851"/>
                  </a:lnTo>
                  <a:lnTo>
                    <a:pt x="9846" y="19052"/>
                  </a:lnTo>
                  <a:lnTo>
                    <a:pt x="10440" y="19253"/>
                  </a:lnTo>
                  <a:lnTo>
                    <a:pt x="11044" y="19445"/>
                  </a:lnTo>
                  <a:lnTo>
                    <a:pt x="11657" y="19636"/>
                  </a:lnTo>
                  <a:lnTo>
                    <a:pt x="12289" y="19818"/>
                  </a:lnTo>
                  <a:lnTo>
                    <a:pt x="12921" y="19990"/>
                  </a:lnTo>
                  <a:lnTo>
                    <a:pt x="13563" y="20153"/>
                  </a:lnTo>
                  <a:lnTo>
                    <a:pt x="14205" y="20316"/>
                  </a:lnTo>
                  <a:lnTo>
                    <a:pt x="14837" y="20469"/>
                  </a:lnTo>
                  <a:lnTo>
                    <a:pt x="16072" y="20747"/>
                  </a:lnTo>
                  <a:lnTo>
                    <a:pt x="17250" y="20996"/>
                  </a:lnTo>
                  <a:lnTo>
                    <a:pt x="18333" y="21216"/>
                  </a:lnTo>
                  <a:lnTo>
                    <a:pt x="19281" y="21389"/>
                  </a:lnTo>
                  <a:lnTo>
                    <a:pt x="20076" y="21533"/>
                  </a:lnTo>
                  <a:lnTo>
                    <a:pt x="20689" y="21638"/>
                  </a:lnTo>
                  <a:lnTo>
                    <a:pt x="21206" y="21724"/>
                  </a:lnTo>
                  <a:lnTo>
                    <a:pt x="21292" y="21475"/>
                  </a:lnTo>
                  <a:lnTo>
                    <a:pt x="21388" y="21178"/>
                  </a:lnTo>
                  <a:lnTo>
                    <a:pt x="21503" y="20776"/>
                  </a:lnTo>
                  <a:lnTo>
                    <a:pt x="21647" y="20278"/>
                  </a:lnTo>
                  <a:lnTo>
                    <a:pt x="21800" y="19703"/>
                  </a:lnTo>
                  <a:lnTo>
                    <a:pt x="21953" y="19052"/>
                  </a:lnTo>
                  <a:lnTo>
                    <a:pt x="22116" y="18343"/>
                  </a:lnTo>
                  <a:lnTo>
                    <a:pt x="22269" y="17577"/>
                  </a:lnTo>
                  <a:lnTo>
                    <a:pt x="22336" y="17184"/>
                  </a:lnTo>
                  <a:lnTo>
                    <a:pt x="22403" y="16772"/>
                  </a:lnTo>
                  <a:lnTo>
                    <a:pt x="22461" y="16351"/>
                  </a:lnTo>
                  <a:lnTo>
                    <a:pt x="22518" y="15929"/>
                  </a:lnTo>
                  <a:lnTo>
                    <a:pt x="22566" y="15498"/>
                  </a:lnTo>
                  <a:lnTo>
                    <a:pt x="22614" y="15067"/>
                  </a:lnTo>
                  <a:lnTo>
                    <a:pt x="22643" y="14627"/>
                  </a:lnTo>
                  <a:lnTo>
                    <a:pt x="22662" y="14186"/>
                  </a:lnTo>
                  <a:lnTo>
                    <a:pt x="22681" y="13736"/>
                  </a:lnTo>
                  <a:lnTo>
                    <a:pt x="22681" y="13295"/>
                  </a:lnTo>
                  <a:lnTo>
                    <a:pt x="22672" y="12855"/>
                  </a:lnTo>
                  <a:lnTo>
                    <a:pt x="22652" y="12424"/>
                  </a:lnTo>
                  <a:lnTo>
                    <a:pt x="22614" y="11983"/>
                  </a:lnTo>
                  <a:lnTo>
                    <a:pt x="22566" y="11552"/>
                  </a:lnTo>
                  <a:lnTo>
                    <a:pt x="22145" y="11600"/>
                  </a:lnTo>
                  <a:lnTo>
                    <a:pt x="21024" y="11715"/>
                  </a:lnTo>
                  <a:lnTo>
                    <a:pt x="20248" y="11782"/>
                  </a:lnTo>
                  <a:lnTo>
                    <a:pt x="19377" y="11849"/>
                  </a:lnTo>
                  <a:lnTo>
                    <a:pt x="18428" y="11907"/>
                  </a:lnTo>
                  <a:lnTo>
                    <a:pt x="17413" y="11945"/>
                  </a:lnTo>
                  <a:lnTo>
                    <a:pt x="16379" y="11974"/>
                  </a:lnTo>
                  <a:lnTo>
                    <a:pt x="15852" y="11983"/>
                  </a:lnTo>
                  <a:lnTo>
                    <a:pt x="15325" y="11983"/>
                  </a:lnTo>
                  <a:lnTo>
                    <a:pt x="14808" y="11974"/>
                  </a:lnTo>
                  <a:lnTo>
                    <a:pt x="14300" y="11964"/>
                  </a:lnTo>
                  <a:lnTo>
                    <a:pt x="13793" y="11935"/>
                  </a:lnTo>
                  <a:lnTo>
                    <a:pt x="13304" y="11907"/>
                  </a:lnTo>
                  <a:lnTo>
                    <a:pt x="12835" y="11859"/>
                  </a:lnTo>
                  <a:lnTo>
                    <a:pt x="12385" y="11801"/>
                  </a:lnTo>
                  <a:lnTo>
                    <a:pt x="11954" y="11744"/>
                  </a:lnTo>
                  <a:lnTo>
                    <a:pt x="11551" y="11657"/>
                  </a:lnTo>
                  <a:lnTo>
                    <a:pt x="11178" y="11571"/>
                  </a:lnTo>
                  <a:lnTo>
                    <a:pt x="10996" y="11523"/>
                  </a:lnTo>
                  <a:lnTo>
                    <a:pt x="10833" y="11466"/>
                  </a:lnTo>
                  <a:lnTo>
                    <a:pt x="10670" y="11408"/>
                  </a:lnTo>
                  <a:lnTo>
                    <a:pt x="10527" y="11351"/>
                  </a:lnTo>
                  <a:lnTo>
                    <a:pt x="10383" y="11284"/>
                  </a:lnTo>
                  <a:lnTo>
                    <a:pt x="10249" y="11217"/>
                  </a:lnTo>
                  <a:lnTo>
                    <a:pt x="10115" y="11131"/>
                  </a:lnTo>
                  <a:lnTo>
                    <a:pt x="9961" y="11035"/>
                  </a:lnTo>
                  <a:lnTo>
                    <a:pt x="9818" y="10930"/>
                  </a:lnTo>
                  <a:lnTo>
                    <a:pt x="9665" y="10815"/>
                  </a:lnTo>
                  <a:lnTo>
                    <a:pt x="9348" y="10546"/>
                  </a:lnTo>
                  <a:lnTo>
                    <a:pt x="9023" y="10250"/>
                  </a:lnTo>
                  <a:lnTo>
                    <a:pt x="8697" y="9914"/>
                  </a:lnTo>
                  <a:lnTo>
                    <a:pt x="8362" y="9550"/>
                  </a:lnTo>
                  <a:lnTo>
                    <a:pt x="8017" y="9167"/>
                  </a:lnTo>
                  <a:lnTo>
                    <a:pt x="7672" y="8746"/>
                  </a:lnTo>
                  <a:lnTo>
                    <a:pt x="7318" y="8315"/>
                  </a:lnTo>
                  <a:lnTo>
                    <a:pt x="6973" y="7865"/>
                  </a:lnTo>
                  <a:lnTo>
                    <a:pt x="6628" y="7405"/>
                  </a:lnTo>
                  <a:lnTo>
                    <a:pt x="6274" y="6926"/>
                  </a:lnTo>
                  <a:lnTo>
                    <a:pt x="5929" y="6437"/>
                  </a:lnTo>
                  <a:lnTo>
                    <a:pt x="5594" y="5949"/>
                  </a:lnTo>
                  <a:lnTo>
                    <a:pt x="4933" y="4972"/>
                  </a:lnTo>
                  <a:lnTo>
                    <a:pt x="4310" y="4014"/>
                  </a:lnTo>
                  <a:lnTo>
                    <a:pt x="3736" y="3104"/>
                  </a:lnTo>
                  <a:lnTo>
                    <a:pt x="3209" y="2261"/>
                  </a:lnTo>
                  <a:lnTo>
                    <a:pt x="2759" y="1514"/>
                  </a:lnTo>
                  <a:lnTo>
                    <a:pt x="2117" y="413"/>
                  </a:lnTo>
                  <a:lnTo>
                    <a:pt x="1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2910712" y="4519952"/>
              <a:ext cx="99709" cy="108982"/>
            </a:xfrm>
            <a:custGeom>
              <a:avLst/>
              <a:gdLst/>
              <a:ahLst/>
              <a:cxnLst/>
              <a:rect l="l" t="t" r="r" b="b"/>
              <a:pathLst>
                <a:path w="3086" h="3373" extrusionOk="0">
                  <a:moveTo>
                    <a:pt x="1782" y="1"/>
                  </a:moveTo>
                  <a:lnTo>
                    <a:pt x="1390" y="997"/>
                  </a:lnTo>
                  <a:lnTo>
                    <a:pt x="1313" y="1083"/>
                  </a:lnTo>
                  <a:lnTo>
                    <a:pt x="1112" y="1284"/>
                  </a:lnTo>
                  <a:lnTo>
                    <a:pt x="834" y="1591"/>
                  </a:lnTo>
                  <a:lnTo>
                    <a:pt x="681" y="1763"/>
                  </a:lnTo>
                  <a:lnTo>
                    <a:pt x="528" y="1945"/>
                  </a:lnTo>
                  <a:lnTo>
                    <a:pt x="384" y="2137"/>
                  </a:lnTo>
                  <a:lnTo>
                    <a:pt x="250" y="2328"/>
                  </a:lnTo>
                  <a:lnTo>
                    <a:pt x="145" y="2520"/>
                  </a:lnTo>
                  <a:lnTo>
                    <a:pt x="97" y="2616"/>
                  </a:lnTo>
                  <a:lnTo>
                    <a:pt x="58" y="2702"/>
                  </a:lnTo>
                  <a:lnTo>
                    <a:pt x="30" y="2788"/>
                  </a:lnTo>
                  <a:lnTo>
                    <a:pt x="11" y="2874"/>
                  </a:lnTo>
                  <a:lnTo>
                    <a:pt x="1" y="2951"/>
                  </a:lnTo>
                  <a:lnTo>
                    <a:pt x="1" y="3028"/>
                  </a:lnTo>
                  <a:lnTo>
                    <a:pt x="11" y="3095"/>
                  </a:lnTo>
                  <a:lnTo>
                    <a:pt x="30" y="3152"/>
                  </a:lnTo>
                  <a:lnTo>
                    <a:pt x="68" y="3210"/>
                  </a:lnTo>
                  <a:lnTo>
                    <a:pt x="116" y="3258"/>
                  </a:lnTo>
                  <a:lnTo>
                    <a:pt x="164" y="3296"/>
                  </a:lnTo>
                  <a:lnTo>
                    <a:pt x="221" y="3325"/>
                  </a:lnTo>
                  <a:lnTo>
                    <a:pt x="288" y="3344"/>
                  </a:lnTo>
                  <a:lnTo>
                    <a:pt x="355" y="3363"/>
                  </a:lnTo>
                  <a:lnTo>
                    <a:pt x="432" y="3372"/>
                  </a:lnTo>
                  <a:lnTo>
                    <a:pt x="671" y="3372"/>
                  </a:lnTo>
                  <a:lnTo>
                    <a:pt x="844" y="3344"/>
                  </a:lnTo>
                  <a:lnTo>
                    <a:pt x="1035" y="3296"/>
                  </a:lnTo>
                  <a:lnTo>
                    <a:pt x="1227" y="3229"/>
                  </a:lnTo>
                  <a:lnTo>
                    <a:pt x="1419" y="3152"/>
                  </a:lnTo>
                  <a:lnTo>
                    <a:pt x="1620" y="3066"/>
                  </a:lnTo>
                  <a:lnTo>
                    <a:pt x="1821" y="2961"/>
                  </a:lnTo>
                  <a:lnTo>
                    <a:pt x="2012" y="2855"/>
                  </a:lnTo>
                  <a:lnTo>
                    <a:pt x="2194" y="2731"/>
                  </a:lnTo>
                  <a:lnTo>
                    <a:pt x="2367" y="2616"/>
                  </a:lnTo>
                  <a:lnTo>
                    <a:pt x="2530" y="2491"/>
                  </a:lnTo>
                  <a:lnTo>
                    <a:pt x="2673" y="2367"/>
                  </a:lnTo>
                  <a:lnTo>
                    <a:pt x="2798" y="2242"/>
                  </a:lnTo>
                  <a:lnTo>
                    <a:pt x="2865" y="2156"/>
                  </a:lnTo>
                  <a:lnTo>
                    <a:pt x="2932" y="2079"/>
                  </a:lnTo>
                  <a:lnTo>
                    <a:pt x="2980" y="1984"/>
                  </a:lnTo>
                  <a:lnTo>
                    <a:pt x="3018" y="1897"/>
                  </a:lnTo>
                  <a:lnTo>
                    <a:pt x="3047" y="1792"/>
                  </a:lnTo>
                  <a:lnTo>
                    <a:pt x="3076" y="1696"/>
                  </a:lnTo>
                  <a:lnTo>
                    <a:pt x="3085" y="1591"/>
                  </a:lnTo>
                  <a:lnTo>
                    <a:pt x="3085" y="1486"/>
                  </a:lnTo>
                  <a:lnTo>
                    <a:pt x="3056" y="87"/>
                  </a:lnTo>
                  <a:lnTo>
                    <a:pt x="1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3236307" y="4527093"/>
              <a:ext cx="119773" cy="96898"/>
            </a:xfrm>
            <a:custGeom>
              <a:avLst/>
              <a:gdLst/>
              <a:ahLst/>
              <a:cxnLst/>
              <a:rect l="l" t="t" r="r" b="b"/>
              <a:pathLst>
                <a:path w="3707" h="2999" extrusionOk="0">
                  <a:moveTo>
                    <a:pt x="1351" y="0"/>
                  </a:moveTo>
                  <a:lnTo>
                    <a:pt x="0" y="106"/>
                  </a:lnTo>
                  <a:lnTo>
                    <a:pt x="201" y="1686"/>
                  </a:lnTo>
                  <a:lnTo>
                    <a:pt x="240" y="1772"/>
                  </a:lnTo>
                  <a:lnTo>
                    <a:pt x="278" y="1858"/>
                  </a:lnTo>
                  <a:lnTo>
                    <a:pt x="316" y="1935"/>
                  </a:lnTo>
                  <a:lnTo>
                    <a:pt x="364" y="2012"/>
                  </a:lnTo>
                  <a:lnTo>
                    <a:pt x="422" y="2079"/>
                  </a:lnTo>
                  <a:lnTo>
                    <a:pt x="489" y="2146"/>
                  </a:lnTo>
                  <a:lnTo>
                    <a:pt x="556" y="2203"/>
                  </a:lnTo>
                  <a:lnTo>
                    <a:pt x="623" y="2261"/>
                  </a:lnTo>
                  <a:lnTo>
                    <a:pt x="766" y="2357"/>
                  </a:lnTo>
                  <a:lnTo>
                    <a:pt x="939" y="2452"/>
                  </a:lnTo>
                  <a:lnTo>
                    <a:pt x="1130" y="2538"/>
                  </a:lnTo>
                  <a:lnTo>
                    <a:pt x="1341" y="2634"/>
                  </a:lnTo>
                  <a:lnTo>
                    <a:pt x="1561" y="2711"/>
                  </a:lnTo>
                  <a:lnTo>
                    <a:pt x="1782" y="2788"/>
                  </a:lnTo>
                  <a:lnTo>
                    <a:pt x="2012" y="2855"/>
                  </a:lnTo>
                  <a:lnTo>
                    <a:pt x="2251" y="2912"/>
                  </a:lnTo>
                  <a:lnTo>
                    <a:pt x="2471" y="2960"/>
                  </a:lnTo>
                  <a:lnTo>
                    <a:pt x="2692" y="2989"/>
                  </a:lnTo>
                  <a:lnTo>
                    <a:pt x="2902" y="2998"/>
                  </a:lnTo>
                  <a:lnTo>
                    <a:pt x="3094" y="2998"/>
                  </a:lnTo>
                  <a:lnTo>
                    <a:pt x="3266" y="2970"/>
                  </a:lnTo>
                  <a:lnTo>
                    <a:pt x="3352" y="2950"/>
                  </a:lnTo>
                  <a:lnTo>
                    <a:pt x="3419" y="2931"/>
                  </a:lnTo>
                  <a:lnTo>
                    <a:pt x="3487" y="2902"/>
                  </a:lnTo>
                  <a:lnTo>
                    <a:pt x="3544" y="2864"/>
                  </a:lnTo>
                  <a:lnTo>
                    <a:pt x="3592" y="2826"/>
                  </a:lnTo>
                  <a:lnTo>
                    <a:pt x="3640" y="2778"/>
                  </a:lnTo>
                  <a:lnTo>
                    <a:pt x="3669" y="2720"/>
                  </a:lnTo>
                  <a:lnTo>
                    <a:pt x="3697" y="2663"/>
                  </a:lnTo>
                  <a:lnTo>
                    <a:pt x="3707" y="2606"/>
                  </a:lnTo>
                  <a:lnTo>
                    <a:pt x="3707" y="2548"/>
                  </a:lnTo>
                  <a:lnTo>
                    <a:pt x="3697" y="2481"/>
                  </a:lnTo>
                  <a:lnTo>
                    <a:pt x="3678" y="2414"/>
                  </a:lnTo>
                  <a:lnTo>
                    <a:pt x="3649" y="2347"/>
                  </a:lnTo>
                  <a:lnTo>
                    <a:pt x="3611" y="2280"/>
                  </a:lnTo>
                  <a:lnTo>
                    <a:pt x="3515" y="2146"/>
                  </a:lnTo>
                  <a:lnTo>
                    <a:pt x="3391" y="2012"/>
                  </a:lnTo>
                  <a:lnTo>
                    <a:pt x="3247" y="1868"/>
                  </a:lnTo>
                  <a:lnTo>
                    <a:pt x="3084" y="1724"/>
                  </a:lnTo>
                  <a:lnTo>
                    <a:pt x="2902" y="1581"/>
                  </a:lnTo>
                  <a:lnTo>
                    <a:pt x="2701" y="1447"/>
                  </a:lnTo>
                  <a:lnTo>
                    <a:pt x="2510" y="1312"/>
                  </a:lnTo>
                  <a:lnTo>
                    <a:pt x="2299" y="1178"/>
                  </a:lnTo>
                  <a:lnTo>
                    <a:pt x="1906" y="939"/>
                  </a:lnTo>
                  <a:lnTo>
                    <a:pt x="1542" y="728"/>
                  </a:lnTo>
                  <a:lnTo>
                    <a:pt x="135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2809515" y="3439578"/>
              <a:ext cx="237705" cy="1096181"/>
            </a:xfrm>
            <a:custGeom>
              <a:avLst/>
              <a:gdLst/>
              <a:ahLst/>
              <a:cxnLst/>
              <a:rect l="l" t="t" r="r" b="b"/>
              <a:pathLst>
                <a:path w="7357" h="33927" extrusionOk="0">
                  <a:moveTo>
                    <a:pt x="7357" y="1"/>
                  </a:moveTo>
                  <a:lnTo>
                    <a:pt x="1" y="710"/>
                  </a:lnTo>
                  <a:lnTo>
                    <a:pt x="4790" y="33764"/>
                  </a:lnTo>
                  <a:lnTo>
                    <a:pt x="4953" y="33831"/>
                  </a:lnTo>
                  <a:lnTo>
                    <a:pt x="5125" y="33888"/>
                  </a:lnTo>
                  <a:lnTo>
                    <a:pt x="5298" y="33917"/>
                  </a:lnTo>
                  <a:lnTo>
                    <a:pt x="5480" y="33926"/>
                  </a:lnTo>
                  <a:lnTo>
                    <a:pt x="5652" y="33907"/>
                  </a:lnTo>
                  <a:lnTo>
                    <a:pt x="5834" y="33879"/>
                  </a:lnTo>
                  <a:lnTo>
                    <a:pt x="6016" y="33831"/>
                  </a:lnTo>
                  <a:lnTo>
                    <a:pt x="6198" y="33764"/>
                  </a:lnTo>
                  <a:lnTo>
                    <a:pt x="735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058663" y="3301547"/>
              <a:ext cx="274215" cy="1234210"/>
            </a:xfrm>
            <a:custGeom>
              <a:avLst/>
              <a:gdLst/>
              <a:ahLst/>
              <a:cxnLst/>
              <a:rect l="l" t="t" r="r" b="b"/>
              <a:pathLst>
                <a:path w="8487" h="38199" extrusionOk="0">
                  <a:moveTo>
                    <a:pt x="8486" y="1"/>
                  </a:moveTo>
                  <a:lnTo>
                    <a:pt x="0" y="1917"/>
                  </a:lnTo>
                  <a:lnTo>
                    <a:pt x="5498" y="38036"/>
                  </a:lnTo>
                  <a:lnTo>
                    <a:pt x="5728" y="38112"/>
                  </a:lnTo>
                  <a:lnTo>
                    <a:pt x="5939" y="38160"/>
                  </a:lnTo>
                  <a:lnTo>
                    <a:pt x="6034" y="38179"/>
                  </a:lnTo>
                  <a:lnTo>
                    <a:pt x="6130" y="38189"/>
                  </a:lnTo>
                  <a:lnTo>
                    <a:pt x="6216" y="38198"/>
                  </a:lnTo>
                  <a:lnTo>
                    <a:pt x="6303" y="38189"/>
                  </a:lnTo>
                  <a:lnTo>
                    <a:pt x="6389" y="38179"/>
                  </a:lnTo>
                  <a:lnTo>
                    <a:pt x="6465" y="38170"/>
                  </a:lnTo>
                  <a:lnTo>
                    <a:pt x="6542" y="38141"/>
                  </a:lnTo>
                  <a:lnTo>
                    <a:pt x="6609" y="38112"/>
                  </a:lnTo>
                  <a:lnTo>
                    <a:pt x="6676" y="38074"/>
                  </a:lnTo>
                  <a:lnTo>
                    <a:pt x="6734" y="38036"/>
                  </a:lnTo>
                  <a:lnTo>
                    <a:pt x="6791" y="37988"/>
                  </a:lnTo>
                  <a:lnTo>
                    <a:pt x="6849" y="37930"/>
                  </a:lnTo>
                  <a:lnTo>
                    <a:pt x="8486"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2701210" y="2163014"/>
              <a:ext cx="708720" cy="1512399"/>
            </a:xfrm>
            <a:custGeom>
              <a:avLst/>
              <a:gdLst/>
              <a:ahLst/>
              <a:cxnLst/>
              <a:rect l="l" t="t" r="r" b="b"/>
              <a:pathLst>
                <a:path w="21935" h="46809" extrusionOk="0">
                  <a:moveTo>
                    <a:pt x="11954" y="0"/>
                  </a:moveTo>
                  <a:lnTo>
                    <a:pt x="11580" y="19"/>
                  </a:lnTo>
                  <a:lnTo>
                    <a:pt x="11207" y="48"/>
                  </a:lnTo>
                  <a:lnTo>
                    <a:pt x="10833" y="86"/>
                  </a:lnTo>
                  <a:lnTo>
                    <a:pt x="10460" y="144"/>
                  </a:lnTo>
                  <a:lnTo>
                    <a:pt x="10096" y="220"/>
                  </a:lnTo>
                  <a:lnTo>
                    <a:pt x="9732" y="316"/>
                  </a:lnTo>
                  <a:lnTo>
                    <a:pt x="9378" y="422"/>
                  </a:lnTo>
                  <a:lnTo>
                    <a:pt x="9014" y="546"/>
                  </a:lnTo>
                  <a:lnTo>
                    <a:pt x="8669" y="690"/>
                  </a:lnTo>
                  <a:lnTo>
                    <a:pt x="8324" y="843"/>
                  </a:lnTo>
                  <a:lnTo>
                    <a:pt x="7989" y="1015"/>
                  </a:lnTo>
                  <a:lnTo>
                    <a:pt x="7653" y="1207"/>
                  </a:lnTo>
                  <a:lnTo>
                    <a:pt x="7328" y="1418"/>
                  </a:lnTo>
                  <a:lnTo>
                    <a:pt x="7012" y="1638"/>
                  </a:lnTo>
                  <a:lnTo>
                    <a:pt x="6705" y="1877"/>
                  </a:lnTo>
                  <a:lnTo>
                    <a:pt x="6408" y="2126"/>
                  </a:lnTo>
                  <a:lnTo>
                    <a:pt x="6111" y="2404"/>
                  </a:lnTo>
                  <a:lnTo>
                    <a:pt x="5834" y="2692"/>
                  </a:lnTo>
                  <a:lnTo>
                    <a:pt x="5565" y="2988"/>
                  </a:lnTo>
                  <a:lnTo>
                    <a:pt x="5307" y="3314"/>
                  </a:lnTo>
                  <a:lnTo>
                    <a:pt x="5058" y="3649"/>
                  </a:lnTo>
                  <a:lnTo>
                    <a:pt x="4828" y="4004"/>
                  </a:lnTo>
                  <a:lnTo>
                    <a:pt x="4608" y="4368"/>
                  </a:lnTo>
                  <a:lnTo>
                    <a:pt x="4397" y="4760"/>
                  </a:lnTo>
                  <a:lnTo>
                    <a:pt x="4205" y="5163"/>
                  </a:lnTo>
                  <a:lnTo>
                    <a:pt x="4023" y="5584"/>
                  </a:lnTo>
                  <a:lnTo>
                    <a:pt x="3851" y="6015"/>
                  </a:lnTo>
                  <a:lnTo>
                    <a:pt x="3707" y="6475"/>
                  </a:lnTo>
                  <a:lnTo>
                    <a:pt x="3573" y="6944"/>
                  </a:lnTo>
                  <a:lnTo>
                    <a:pt x="3458" y="7423"/>
                  </a:lnTo>
                  <a:lnTo>
                    <a:pt x="3353" y="7931"/>
                  </a:lnTo>
                  <a:lnTo>
                    <a:pt x="3248" y="8572"/>
                  </a:lnTo>
                  <a:lnTo>
                    <a:pt x="3133" y="9348"/>
                  </a:lnTo>
                  <a:lnTo>
                    <a:pt x="3018" y="10249"/>
                  </a:lnTo>
                  <a:lnTo>
                    <a:pt x="2903" y="11274"/>
                  </a:lnTo>
                  <a:lnTo>
                    <a:pt x="2769" y="12404"/>
                  </a:lnTo>
                  <a:lnTo>
                    <a:pt x="2644" y="13630"/>
                  </a:lnTo>
                  <a:lnTo>
                    <a:pt x="2376" y="16321"/>
                  </a:lnTo>
                  <a:lnTo>
                    <a:pt x="2098" y="19281"/>
                  </a:lnTo>
                  <a:lnTo>
                    <a:pt x="1811" y="22413"/>
                  </a:lnTo>
                  <a:lnTo>
                    <a:pt x="1543" y="25650"/>
                  </a:lnTo>
                  <a:lnTo>
                    <a:pt x="1265" y="28888"/>
                  </a:lnTo>
                  <a:lnTo>
                    <a:pt x="1016" y="32058"/>
                  </a:lnTo>
                  <a:lnTo>
                    <a:pt x="776" y="35075"/>
                  </a:lnTo>
                  <a:lnTo>
                    <a:pt x="365" y="40314"/>
                  </a:lnTo>
                  <a:lnTo>
                    <a:pt x="96" y="43944"/>
                  </a:lnTo>
                  <a:lnTo>
                    <a:pt x="1" y="45305"/>
                  </a:lnTo>
                  <a:lnTo>
                    <a:pt x="288" y="45458"/>
                  </a:lnTo>
                  <a:lnTo>
                    <a:pt x="585" y="45601"/>
                  </a:lnTo>
                  <a:lnTo>
                    <a:pt x="891" y="45736"/>
                  </a:lnTo>
                  <a:lnTo>
                    <a:pt x="1217" y="45870"/>
                  </a:lnTo>
                  <a:lnTo>
                    <a:pt x="1552" y="45985"/>
                  </a:lnTo>
                  <a:lnTo>
                    <a:pt x="1887" y="46090"/>
                  </a:lnTo>
                  <a:lnTo>
                    <a:pt x="2242" y="46186"/>
                  </a:lnTo>
                  <a:lnTo>
                    <a:pt x="2596" y="46282"/>
                  </a:lnTo>
                  <a:lnTo>
                    <a:pt x="2960" y="46368"/>
                  </a:lnTo>
                  <a:lnTo>
                    <a:pt x="3334" y="46435"/>
                  </a:lnTo>
                  <a:lnTo>
                    <a:pt x="3717" y="46502"/>
                  </a:lnTo>
                  <a:lnTo>
                    <a:pt x="4100" y="46569"/>
                  </a:lnTo>
                  <a:lnTo>
                    <a:pt x="4493" y="46617"/>
                  </a:lnTo>
                  <a:lnTo>
                    <a:pt x="4895" y="46665"/>
                  </a:lnTo>
                  <a:lnTo>
                    <a:pt x="5297" y="46703"/>
                  </a:lnTo>
                  <a:lnTo>
                    <a:pt x="5709" y="46741"/>
                  </a:lnTo>
                  <a:lnTo>
                    <a:pt x="6111" y="46760"/>
                  </a:lnTo>
                  <a:lnTo>
                    <a:pt x="6533" y="46789"/>
                  </a:lnTo>
                  <a:lnTo>
                    <a:pt x="7366" y="46808"/>
                  </a:lnTo>
                  <a:lnTo>
                    <a:pt x="8209" y="46808"/>
                  </a:lnTo>
                  <a:lnTo>
                    <a:pt x="9061" y="46799"/>
                  </a:lnTo>
                  <a:lnTo>
                    <a:pt x="9904" y="46760"/>
                  </a:lnTo>
                  <a:lnTo>
                    <a:pt x="10747" y="46713"/>
                  </a:lnTo>
                  <a:lnTo>
                    <a:pt x="11571" y="46655"/>
                  </a:lnTo>
                  <a:lnTo>
                    <a:pt x="12395" y="46578"/>
                  </a:lnTo>
                  <a:lnTo>
                    <a:pt x="13190" y="46492"/>
                  </a:lnTo>
                  <a:lnTo>
                    <a:pt x="13965" y="46406"/>
                  </a:lnTo>
                  <a:lnTo>
                    <a:pt x="14722" y="46301"/>
                  </a:lnTo>
                  <a:lnTo>
                    <a:pt x="15440" y="46205"/>
                  </a:lnTo>
                  <a:lnTo>
                    <a:pt x="16130" y="46100"/>
                  </a:lnTo>
                  <a:lnTo>
                    <a:pt x="16781" y="45994"/>
                  </a:lnTo>
                  <a:lnTo>
                    <a:pt x="17950" y="45783"/>
                  </a:lnTo>
                  <a:lnTo>
                    <a:pt x="18908" y="45601"/>
                  </a:lnTo>
                  <a:lnTo>
                    <a:pt x="19645" y="45448"/>
                  </a:lnTo>
                  <a:lnTo>
                    <a:pt x="20268" y="45305"/>
                  </a:lnTo>
                  <a:lnTo>
                    <a:pt x="21915" y="16139"/>
                  </a:lnTo>
                  <a:lnTo>
                    <a:pt x="21925" y="15574"/>
                  </a:lnTo>
                  <a:lnTo>
                    <a:pt x="21934" y="15028"/>
                  </a:lnTo>
                  <a:lnTo>
                    <a:pt x="21925" y="14482"/>
                  </a:lnTo>
                  <a:lnTo>
                    <a:pt x="21925" y="13955"/>
                  </a:lnTo>
                  <a:lnTo>
                    <a:pt x="21906" y="13429"/>
                  </a:lnTo>
                  <a:lnTo>
                    <a:pt x="21887" y="12921"/>
                  </a:lnTo>
                  <a:lnTo>
                    <a:pt x="21858" y="12432"/>
                  </a:lnTo>
                  <a:lnTo>
                    <a:pt x="21829" y="11944"/>
                  </a:lnTo>
                  <a:lnTo>
                    <a:pt x="21791" y="11465"/>
                  </a:lnTo>
                  <a:lnTo>
                    <a:pt x="21743" y="11005"/>
                  </a:lnTo>
                  <a:lnTo>
                    <a:pt x="21695" y="10546"/>
                  </a:lnTo>
                  <a:lnTo>
                    <a:pt x="21647" y="10105"/>
                  </a:lnTo>
                  <a:lnTo>
                    <a:pt x="21590" y="9674"/>
                  </a:lnTo>
                  <a:lnTo>
                    <a:pt x="21523" y="9253"/>
                  </a:lnTo>
                  <a:lnTo>
                    <a:pt x="21456" y="8841"/>
                  </a:lnTo>
                  <a:lnTo>
                    <a:pt x="21379" y="8438"/>
                  </a:lnTo>
                  <a:lnTo>
                    <a:pt x="21274" y="7940"/>
                  </a:lnTo>
                  <a:lnTo>
                    <a:pt x="21149" y="7452"/>
                  </a:lnTo>
                  <a:lnTo>
                    <a:pt x="21015" y="6973"/>
                  </a:lnTo>
                  <a:lnTo>
                    <a:pt x="20862" y="6523"/>
                  </a:lnTo>
                  <a:lnTo>
                    <a:pt x="20689" y="6082"/>
                  </a:lnTo>
                  <a:lnTo>
                    <a:pt x="20507" y="5651"/>
                  </a:lnTo>
                  <a:lnTo>
                    <a:pt x="20306" y="5239"/>
                  </a:lnTo>
                  <a:lnTo>
                    <a:pt x="20095" y="4847"/>
                  </a:lnTo>
                  <a:lnTo>
                    <a:pt x="19866" y="4463"/>
                  </a:lnTo>
                  <a:lnTo>
                    <a:pt x="19636" y="4100"/>
                  </a:lnTo>
                  <a:lnTo>
                    <a:pt x="19387" y="3745"/>
                  </a:lnTo>
                  <a:lnTo>
                    <a:pt x="19118" y="3410"/>
                  </a:lnTo>
                  <a:lnTo>
                    <a:pt x="18850" y="3094"/>
                  </a:lnTo>
                  <a:lnTo>
                    <a:pt x="18563" y="2787"/>
                  </a:lnTo>
                  <a:lnTo>
                    <a:pt x="18276" y="2500"/>
                  </a:lnTo>
                  <a:lnTo>
                    <a:pt x="17969" y="2232"/>
                  </a:lnTo>
                  <a:lnTo>
                    <a:pt x="17663" y="1973"/>
                  </a:lnTo>
                  <a:lnTo>
                    <a:pt x="17337" y="1734"/>
                  </a:lnTo>
                  <a:lnTo>
                    <a:pt x="17011" y="1504"/>
                  </a:lnTo>
                  <a:lnTo>
                    <a:pt x="16686" y="1293"/>
                  </a:lnTo>
                  <a:lnTo>
                    <a:pt x="16341" y="1102"/>
                  </a:lnTo>
                  <a:lnTo>
                    <a:pt x="15996" y="929"/>
                  </a:lnTo>
                  <a:lnTo>
                    <a:pt x="15642" y="766"/>
                  </a:lnTo>
                  <a:lnTo>
                    <a:pt x="15287" y="613"/>
                  </a:lnTo>
                  <a:lnTo>
                    <a:pt x="14923" y="479"/>
                  </a:lnTo>
                  <a:lnTo>
                    <a:pt x="14559" y="364"/>
                  </a:lnTo>
                  <a:lnTo>
                    <a:pt x="14195" y="268"/>
                  </a:lnTo>
                  <a:lnTo>
                    <a:pt x="13822" y="182"/>
                  </a:lnTo>
                  <a:lnTo>
                    <a:pt x="13448" y="115"/>
                  </a:lnTo>
                  <a:lnTo>
                    <a:pt x="13075" y="67"/>
                  </a:lnTo>
                  <a:lnTo>
                    <a:pt x="12701" y="29"/>
                  </a:lnTo>
                  <a:lnTo>
                    <a:pt x="12328" y="10"/>
                  </a:lnTo>
                  <a:lnTo>
                    <a:pt x="11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205354" y="1483713"/>
              <a:ext cx="533535" cy="1294532"/>
            </a:xfrm>
            <a:custGeom>
              <a:avLst/>
              <a:gdLst/>
              <a:ahLst/>
              <a:cxnLst/>
              <a:rect l="l" t="t" r="r" b="b"/>
              <a:pathLst>
                <a:path w="16513" h="40066" extrusionOk="0">
                  <a:moveTo>
                    <a:pt x="11350" y="0"/>
                  </a:moveTo>
                  <a:lnTo>
                    <a:pt x="11197" y="10"/>
                  </a:lnTo>
                  <a:lnTo>
                    <a:pt x="11044" y="29"/>
                  </a:lnTo>
                  <a:lnTo>
                    <a:pt x="10900" y="48"/>
                  </a:lnTo>
                  <a:lnTo>
                    <a:pt x="10756" y="77"/>
                  </a:lnTo>
                  <a:lnTo>
                    <a:pt x="10613" y="115"/>
                  </a:lnTo>
                  <a:lnTo>
                    <a:pt x="10469" y="153"/>
                  </a:lnTo>
                  <a:lnTo>
                    <a:pt x="10335" y="201"/>
                  </a:lnTo>
                  <a:lnTo>
                    <a:pt x="10191" y="259"/>
                  </a:lnTo>
                  <a:lnTo>
                    <a:pt x="10067" y="326"/>
                  </a:lnTo>
                  <a:lnTo>
                    <a:pt x="9933" y="402"/>
                  </a:lnTo>
                  <a:lnTo>
                    <a:pt x="9808" y="479"/>
                  </a:lnTo>
                  <a:lnTo>
                    <a:pt x="9875" y="1054"/>
                  </a:lnTo>
                  <a:lnTo>
                    <a:pt x="9952" y="1724"/>
                  </a:lnTo>
                  <a:lnTo>
                    <a:pt x="10038" y="2596"/>
                  </a:lnTo>
                  <a:lnTo>
                    <a:pt x="10134" y="3649"/>
                  </a:lnTo>
                  <a:lnTo>
                    <a:pt x="10239" y="4837"/>
                  </a:lnTo>
                  <a:lnTo>
                    <a:pt x="10325" y="6140"/>
                  </a:lnTo>
                  <a:lnTo>
                    <a:pt x="10373" y="6820"/>
                  </a:lnTo>
                  <a:lnTo>
                    <a:pt x="10402" y="7509"/>
                  </a:lnTo>
                  <a:lnTo>
                    <a:pt x="10440" y="8218"/>
                  </a:lnTo>
                  <a:lnTo>
                    <a:pt x="10460" y="8927"/>
                  </a:lnTo>
                  <a:lnTo>
                    <a:pt x="10479" y="9636"/>
                  </a:lnTo>
                  <a:lnTo>
                    <a:pt x="10479" y="10344"/>
                  </a:lnTo>
                  <a:lnTo>
                    <a:pt x="10479" y="11044"/>
                  </a:lnTo>
                  <a:lnTo>
                    <a:pt x="10469" y="11733"/>
                  </a:lnTo>
                  <a:lnTo>
                    <a:pt x="10440" y="12404"/>
                  </a:lnTo>
                  <a:lnTo>
                    <a:pt x="10402" y="13055"/>
                  </a:lnTo>
                  <a:lnTo>
                    <a:pt x="10354" y="13687"/>
                  </a:lnTo>
                  <a:lnTo>
                    <a:pt x="10287" y="14291"/>
                  </a:lnTo>
                  <a:lnTo>
                    <a:pt x="10211" y="14856"/>
                  </a:lnTo>
                  <a:lnTo>
                    <a:pt x="10163" y="15134"/>
                  </a:lnTo>
                  <a:lnTo>
                    <a:pt x="10115" y="15392"/>
                  </a:lnTo>
                  <a:lnTo>
                    <a:pt x="10057" y="15641"/>
                  </a:lnTo>
                  <a:lnTo>
                    <a:pt x="10000" y="15890"/>
                  </a:lnTo>
                  <a:lnTo>
                    <a:pt x="9933" y="16120"/>
                  </a:lnTo>
                  <a:lnTo>
                    <a:pt x="9866" y="16331"/>
                  </a:lnTo>
                  <a:lnTo>
                    <a:pt x="9789" y="16542"/>
                  </a:lnTo>
                  <a:lnTo>
                    <a:pt x="9712" y="16733"/>
                  </a:lnTo>
                  <a:lnTo>
                    <a:pt x="9626" y="16915"/>
                  </a:lnTo>
                  <a:lnTo>
                    <a:pt x="9540" y="17078"/>
                  </a:lnTo>
                  <a:lnTo>
                    <a:pt x="9473" y="17183"/>
                  </a:lnTo>
                  <a:lnTo>
                    <a:pt x="9396" y="17289"/>
                  </a:lnTo>
                  <a:lnTo>
                    <a:pt x="9320" y="17394"/>
                  </a:lnTo>
                  <a:lnTo>
                    <a:pt x="9224" y="17499"/>
                  </a:lnTo>
                  <a:lnTo>
                    <a:pt x="9013" y="17720"/>
                  </a:lnTo>
                  <a:lnTo>
                    <a:pt x="8764" y="17930"/>
                  </a:lnTo>
                  <a:lnTo>
                    <a:pt x="8486" y="18151"/>
                  </a:lnTo>
                  <a:lnTo>
                    <a:pt x="8190" y="18371"/>
                  </a:lnTo>
                  <a:lnTo>
                    <a:pt x="7864" y="18591"/>
                  </a:lnTo>
                  <a:lnTo>
                    <a:pt x="7510" y="18812"/>
                  </a:lnTo>
                  <a:lnTo>
                    <a:pt x="7146" y="19032"/>
                  </a:lnTo>
                  <a:lnTo>
                    <a:pt x="6762" y="19243"/>
                  </a:lnTo>
                  <a:lnTo>
                    <a:pt x="6370" y="19463"/>
                  </a:lnTo>
                  <a:lnTo>
                    <a:pt x="5958" y="19674"/>
                  </a:lnTo>
                  <a:lnTo>
                    <a:pt x="5546" y="19875"/>
                  </a:lnTo>
                  <a:lnTo>
                    <a:pt x="5134" y="20085"/>
                  </a:lnTo>
                  <a:lnTo>
                    <a:pt x="4291" y="20469"/>
                  </a:lnTo>
                  <a:lnTo>
                    <a:pt x="3468" y="20833"/>
                  </a:lnTo>
                  <a:lnTo>
                    <a:pt x="2682" y="21168"/>
                  </a:lnTo>
                  <a:lnTo>
                    <a:pt x="1954" y="21465"/>
                  </a:lnTo>
                  <a:lnTo>
                    <a:pt x="1312" y="21723"/>
                  </a:lnTo>
                  <a:lnTo>
                    <a:pt x="364" y="22078"/>
                  </a:lnTo>
                  <a:lnTo>
                    <a:pt x="0" y="22212"/>
                  </a:lnTo>
                  <a:lnTo>
                    <a:pt x="2989" y="31148"/>
                  </a:lnTo>
                  <a:lnTo>
                    <a:pt x="5038" y="37288"/>
                  </a:lnTo>
                  <a:lnTo>
                    <a:pt x="5967" y="40065"/>
                  </a:lnTo>
                  <a:lnTo>
                    <a:pt x="6063" y="39443"/>
                  </a:lnTo>
                  <a:lnTo>
                    <a:pt x="6178" y="38830"/>
                  </a:lnTo>
                  <a:lnTo>
                    <a:pt x="6293" y="38207"/>
                  </a:lnTo>
                  <a:lnTo>
                    <a:pt x="6437" y="37594"/>
                  </a:lnTo>
                  <a:lnTo>
                    <a:pt x="6580" y="36972"/>
                  </a:lnTo>
                  <a:lnTo>
                    <a:pt x="6753" y="36359"/>
                  </a:lnTo>
                  <a:lnTo>
                    <a:pt x="6925" y="35746"/>
                  </a:lnTo>
                  <a:lnTo>
                    <a:pt x="7117" y="35142"/>
                  </a:lnTo>
                  <a:lnTo>
                    <a:pt x="7318" y="34529"/>
                  </a:lnTo>
                  <a:lnTo>
                    <a:pt x="7529" y="33926"/>
                  </a:lnTo>
                  <a:lnTo>
                    <a:pt x="7759" y="33332"/>
                  </a:lnTo>
                  <a:lnTo>
                    <a:pt x="7998" y="32729"/>
                  </a:lnTo>
                  <a:lnTo>
                    <a:pt x="8247" y="32135"/>
                  </a:lnTo>
                  <a:lnTo>
                    <a:pt x="8506" y="31550"/>
                  </a:lnTo>
                  <a:lnTo>
                    <a:pt x="8774" y="30966"/>
                  </a:lnTo>
                  <a:lnTo>
                    <a:pt x="9061" y="30382"/>
                  </a:lnTo>
                  <a:lnTo>
                    <a:pt x="9349" y="29807"/>
                  </a:lnTo>
                  <a:lnTo>
                    <a:pt x="9655" y="29233"/>
                  </a:lnTo>
                  <a:lnTo>
                    <a:pt x="9962" y="28667"/>
                  </a:lnTo>
                  <a:lnTo>
                    <a:pt x="10287" y="28102"/>
                  </a:lnTo>
                  <a:lnTo>
                    <a:pt x="10613" y="27547"/>
                  </a:lnTo>
                  <a:lnTo>
                    <a:pt x="10948" y="27001"/>
                  </a:lnTo>
                  <a:lnTo>
                    <a:pt x="11302" y="26455"/>
                  </a:lnTo>
                  <a:lnTo>
                    <a:pt x="11657" y="25918"/>
                  </a:lnTo>
                  <a:lnTo>
                    <a:pt x="12021" y="25392"/>
                  </a:lnTo>
                  <a:lnTo>
                    <a:pt x="12385" y="24865"/>
                  </a:lnTo>
                  <a:lnTo>
                    <a:pt x="12768" y="24357"/>
                  </a:lnTo>
                  <a:lnTo>
                    <a:pt x="13151" y="23840"/>
                  </a:lnTo>
                  <a:lnTo>
                    <a:pt x="13544" y="23342"/>
                  </a:lnTo>
                  <a:lnTo>
                    <a:pt x="13936" y="22853"/>
                  </a:lnTo>
                  <a:lnTo>
                    <a:pt x="14348" y="22365"/>
                  </a:lnTo>
                  <a:lnTo>
                    <a:pt x="14751" y="21886"/>
                  </a:lnTo>
                  <a:lnTo>
                    <a:pt x="15009" y="21589"/>
                  </a:lnTo>
                  <a:lnTo>
                    <a:pt x="15249" y="21292"/>
                  </a:lnTo>
                  <a:lnTo>
                    <a:pt x="15469" y="20995"/>
                  </a:lnTo>
                  <a:lnTo>
                    <a:pt x="15670" y="20708"/>
                  </a:lnTo>
                  <a:lnTo>
                    <a:pt x="15842" y="20421"/>
                  </a:lnTo>
                  <a:lnTo>
                    <a:pt x="15996" y="20152"/>
                  </a:lnTo>
                  <a:lnTo>
                    <a:pt x="16120" y="19875"/>
                  </a:lnTo>
                  <a:lnTo>
                    <a:pt x="16226" y="19616"/>
                  </a:lnTo>
                  <a:lnTo>
                    <a:pt x="16293" y="19386"/>
                  </a:lnTo>
                  <a:lnTo>
                    <a:pt x="16350" y="19147"/>
                  </a:lnTo>
                  <a:lnTo>
                    <a:pt x="16408" y="18888"/>
                  </a:lnTo>
                  <a:lnTo>
                    <a:pt x="16446" y="18620"/>
                  </a:lnTo>
                  <a:lnTo>
                    <a:pt x="16475" y="18333"/>
                  </a:lnTo>
                  <a:lnTo>
                    <a:pt x="16494" y="18045"/>
                  </a:lnTo>
                  <a:lnTo>
                    <a:pt x="16503" y="17739"/>
                  </a:lnTo>
                  <a:lnTo>
                    <a:pt x="16513" y="17423"/>
                  </a:lnTo>
                  <a:lnTo>
                    <a:pt x="16503" y="17097"/>
                  </a:lnTo>
                  <a:lnTo>
                    <a:pt x="16494" y="16752"/>
                  </a:lnTo>
                  <a:lnTo>
                    <a:pt x="16475" y="16407"/>
                  </a:lnTo>
                  <a:lnTo>
                    <a:pt x="16446" y="16053"/>
                  </a:lnTo>
                  <a:lnTo>
                    <a:pt x="16408" y="15699"/>
                  </a:lnTo>
                  <a:lnTo>
                    <a:pt x="16369" y="15325"/>
                  </a:lnTo>
                  <a:lnTo>
                    <a:pt x="16264" y="14568"/>
                  </a:lnTo>
                  <a:lnTo>
                    <a:pt x="16139" y="13783"/>
                  </a:lnTo>
                  <a:lnTo>
                    <a:pt x="15986" y="12988"/>
                  </a:lnTo>
                  <a:lnTo>
                    <a:pt x="15823" y="12174"/>
                  </a:lnTo>
                  <a:lnTo>
                    <a:pt x="15641" y="11350"/>
                  </a:lnTo>
                  <a:lnTo>
                    <a:pt x="15440" y="10526"/>
                  </a:lnTo>
                  <a:lnTo>
                    <a:pt x="15229" y="9703"/>
                  </a:lnTo>
                  <a:lnTo>
                    <a:pt x="15009" y="8879"/>
                  </a:lnTo>
                  <a:lnTo>
                    <a:pt x="14789" y="8065"/>
                  </a:lnTo>
                  <a:lnTo>
                    <a:pt x="14559" y="7270"/>
                  </a:lnTo>
                  <a:lnTo>
                    <a:pt x="14320" y="6484"/>
                  </a:lnTo>
                  <a:lnTo>
                    <a:pt x="14090" y="5728"/>
                  </a:lnTo>
                  <a:lnTo>
                    <a:pt x="13860" y="5000"/>
                  </a:lnTo>
                  <a:lnTo>
                    <a:pt x="13419" y="3640"/>
                  </a:lnTo>
                  <a:lnTo>
                    <a:pt x="13007" y="2452"/>
                  </a:lnTo>
                  <a:lnTo>
                    <a:pt x="12663" y="1456"/>
                  </a:lnTo>
                  <a:lnTo>
                    <a:pt x="12385" y="709"/>
                  </a:lnTo>
                  <a:lnTo>
                    <a:pt x="12145" y="58"/>
                  </a:lnTo>
                  <a:lnTo>
                    <a:pt x="11820" y="19"/>
                  </a:lnTo>
                  <a:lnTo>
                    <a:pt x="11666" y="10"/>
                  </a:lnTo>
                  <a:lnTo>
                    <a:pt x="11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1497346" y="3314859"/>
              <a:ext cx="329627" cy="67819"/>
            </a:xfrm>
            <a:custGeom>
              <a:avLst/>
              <a:gdLst/>
              <a:ahLst/>
              <a:cxnLst/>
              <a:rect l="l" t="t" r="r" b="b"/>
              <a:pathLst>
                <a:path w="10202" h="2099" extrusionOk="0">
                  <a:moveTo>
                    <a:pt x="1993" y="1"/>
                  </a:moveTo>
                  <a:lnTo>
                    <a:pt x="1792" y="20"/>
                  </a:lnTo>
                  <a:lnTo>
                    <a:pt x="1591" y="49"/>
                  </a:lnTo>
                  <a:lnTo>
                    <a:pt x="1399" y="97"/>
                  </a:lnTo>
                  <a:lnTo>
                    <a:pt x="1217" y="164"/>
                  </a:lnTo>
                  <a:lnTo>
                    <a:pt x="1045" y="250"/>
                  </a:lnTo>
                  <a:lnTo>
                    <a:pt x="872" y="346"/>
                  </a:lnTo>
                  <a:lnTo>
                    <a:pt x="719" y="461"/>
                  </a:lnTo>
                  <a:lnTo>
                    <a:pt x="585" y="595"/>
                  </a:lnTo>
                  <a:lnTo>
                    <a:pt x="451" y="729"/>
                  </a:lnTo>
                  <a:lnTo>
                    <a:pt x="336" y="882"/>
                  </a:lnTo>
                  <a:lnTo>
                    <a:pt x="240" y="1054"/>
                  </a:lnTo>
                  <a:lnTo>
                    <a:pt x="154" y="1227"/>
                  </a:lnTo>
                  <a:lnTo>
                    <a:pt x="87" y="1409"/>
                  </a:lnTo>
                  <a:lnTo>
                    <a:pt x="39" y="1600"/>
                  </a:lnTo>
                  <a:lnTo>
                    <a:pt x="10" y="1802"/>
                  </a:lnTo>
                  <a:lnTo>
                    <a:pt x="1" y="2003"/>
                  </a:lnTo>
                  <a:lnTo>
                    <a:pt x="1" y="2098"/>
                  </a:lnTo>
                  <a:lnTo>
                    <a:pt x="10201" y="2098"/>
                  </a:lnTo>
                  <a:lnTo>
                    <a:pt x="10201" y="2003"/>
                  </a:lnTo>
                  <a:lnTo>
                    <a:pt x="10192" y="1802"/>
                  </a:lnTo>
                  <a:lnTo>
                    <a:pt x="10163" y="1600"/>
                  </a:lnTo>
                  <a:lnTo>
                    <a:pt x="10115" y="1409"/>
                  </a:lnTo>
                  <a:lnTo>
                    <a:pt x="10048" y="1227"/>
                  </a:lnTo>
                  <a:lnTo>
                    <a:pt x="9962" y="1054"/>
                  </a:lnTo>
                  <a:lnTo>
                    <a:pt x="9866" y="882"/>
                  </a:lnTo>
                  <a:lnTo>
                    <a:pt x="9751" y="729"/>
                  </a:lnTo>
                  <a:lnTo>
                    <a:pt x="9617" y="595"/>
                  </a:lnTo>
                  <a:lnTo>
                    <a:pt x="9474" y="461"/>
                  </a:lnTo>
                  <a:lnTo>
                    <a:pt x="9320" y="346"/>
                  </a:lnTo>
                  <a:lnTo>
                    <a:pt x="9157" y="250"/>
                  </a:lnTo>
                  <a:lnTo>
                    <a:pt x="8985" y="164"/>
                  </a:lnTo>
                  <a:lnTo>
                    <a:pt x="8803" y="97"/>
                  </a:lnTo>
                  <a:lnTo>
                    <a:pt x="8612" y="49"/>
                  </a:lnTo>
                  <a:lnTo>
                    <a:pt x="8410" y="20"/>
                  </a:lnTo>
                  <a:lnTo>
                    <a:pt x="8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1417506" y="3147134"/>
              <a:ext cx="249466" cy="235540"/>
            </a:xfrm>
            <a:custGeom>
              <a:avLst/>
              <a:gdLst/>
              <a:ahLst/>
              <a:cxnLst/>
              <a:rect l="l" t="t" r="r" b="b"/>
              <a:pathLst>
                <a:path w="7721" h="7290" extrusionOk="0">
                  <a:moveTo>
                    <a:pt x="1849" y="0"/>
                  </a:moveTo>
                  <a:lnTo>
                    <a:pt x="1" y="7289"/>
                  </a:lnTo>
                  <a:lnTo>
                    <a:pt x="5872" y="7289"/>
                  </a:lnTo>
                  <a:lnTo>
                    <a:pt x="77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1043671" y="2522309"/>
              <a:ext cx="1036731" cy="669722"/>
            </a:xfrm>
            <a:custGeom>
              <a:avLst/>
              <a:gdLst/>
              <a:ahLst/>
              <a:cxnLst/>
              <a:rect l="l" t="t" r="r" b="b"/>
              <a:pathLst>
                <a:path w="32087" h="20728" extrusionOk="0">
                  <a:moveTo>
                    <a:pt x="1533" y="0"/>
                  </a:moveTo>
                  <a:lnTo>
                    <a:pt x="1370" y="10"/>
                  </a:lnTo>
                  <a:lnTo>
                    <a:pt x="1226" y="29"/>
                  </a:lnTo>
                  <a:lnTo>
                    <a:pt x="1073" y="67"/>
                  </a:lnTo>
                  <a:lnTo>
                    <a:pt x="939" y="125"/>
                  </a:lnTo>
                  <a:lnTo>
                    <a:pt x="805" y="182"/>
                  </a:lnTo>
                  <a:lnTo>
                    <a:pt x="671" y="259"/>
                  </a:lnTo>
                  <a:lnTo>
                    <a:pt x="556" y="345"/>
                  </a:lnTo>
                  <a:lnTo>
                    <a:pt x="450" y="450"/>
                  </a:lnTo>
                  <a:lnTo>
                    <a:pt x="345" y="556"/>
                  </a:lnTo>
                  <a:lnTo>
                    <a:pt x="259" y="671"/>
                  </a:lnTo>
                  <a:lnTo>
                    <a:pt x="182" y="805"/>
                  </a:lnTo>
                  <a:lnTo>
                    <a:pt x="125" y="939"/>
                  </a:lnTo>
                  <a:lnTo>
                    <a:pt x="67" y="1073"/>
                  </a:lnTo>
                  <a:lnTo>
                    <a:pt x="29" y="1226"/>
                  </a:lnTo>
                  <a:lnTo>
                    <a:pt x="10" y="1370"/>
                  </a:lnTo>
                  <a:lnTo>
                    <a:pt x="0" y="1533"/>
                  </a:lnTo>
                  <a:lnTo>
                    <a:pt x="2184" y="19195"/>
                  </a:lnTo>
                  <a:lnTo>
                    <a:pt x="2194" y="19348"/>
                  </a:lnTo>
                  <a:lnTo>
                    <a:pt x="2213" y="19501"/>
                  </a:lnTo>
                  <a:lnTo>
                    <a:pt x="2251" y="19645"/>
                  </a:lnTo>
                  <a:lnTo>
                    <a:pt x="2309" y="19789"/>
                  </a:lnTo>
                  <a:lnTo>
                    <a:pt x="2366" y="19923"/>
                  </a:lnTo>
                  <a:lnTo>
                    <a:pt x="2443" y="20047"/>
                  </a:lnTo>
                  <a:lnTo>
                    <a:pt x="2539" y="20162"/>
                  </a:lnTo>
                  <a:lnTo>
                    <a:pt x="2634" y="20277"/>
                  </a:lnTo>
                  <a:lnTo>
                    <a:pt x="2740" y="20373"/>
                  </a:lnTo>
                  <a:lnTo>
                    <a:pt x="2855" y="20459"/>
                  </a:lnTo>
                  <a:lnTo>
                    <a:pt x="2989" y="20536"/>
                  </a:lnTo>
                  <a:lnTo>
                    <a:pt x="3123" y="20603"/>
                  </a:lnTo>
                  <a:lnTo>
                    <a:pt x="3257" y="20651"/>
                  </a:lnTo>
                  <a:lnTo>
                    <a:pt x="3410" y="20689"/>
                  </a:lnTo>
                  <a:lnTo>
                    <a:pt x="3554" y="20718"/>
                  </a:lnTo>
                  <a:lnTo>
                    <a:pt x="3717" y="20727"/>
                  </a:lnTo>
                  <a:lnTo>
                    <a:pt x="30564" y="20727"/>
                  </a:lnTo>
                  <a:lnTo>
                    <a:pt x="30717" y="20718"/>
                  </a:lnTo>
                  <a:lnTo>
                    <a:pt x="30871" y="20689"/>
                  </a:lnTo>
                  <a:lnTo>
                    <a:pt x="31014" y="20651"/>
                  </a:lnTo>
                  <a:lnTo>
                    <a:pt x="31158" y="20603"/>
                  </a:lnTo>
                  <a:lnTo>
                    <a:pt x="31292" y="20536"/>
                  </a:lnTo>
                  <a:lnTo>
                    <a:pt x="31416" y="20459"/>
                  </a:lnTo>
                  <a:lnTo>
                    <a:pt x="31531" y="20373"/>
                  </a:lnTo>
                  <a:lnTo>
                    <a:pt x="31646" y="20277"/>
                  </a:lnTo>
                  <a:lnTo>
                    <a:pt x="31742" y="20162"/>
                  </a:lnTo>
                  <a:lnTo>
                    <a:pt x="31828" y="20047"/>
                  </a:lnTo>
                  <a:lnTo>
                    <a:pt x="31905" y="19923"/>
                  </a:lnTo>
                  <a:lnTo>
                    <a:pt x="31972" y="19789"/>
                  </a:lnTo>
                  <a:lnTo>
                    <a:pt x="32020" y="19645"/>
                  </a:lnTo>
                  <a:lnTo>
                    <a:pt x="32058" y="19501"/>
                  </a:lnTo>
                  <a:lnTo>
                    <a:pt x="32087" y="19348"/>
                  </a:lnTo>
                  <a:lnTo>
                    <a:pt x="32087" y="19195"/>
                  </a:lnTo>
                  <a:lnTo>
                    <a:pt x="29903" y="1533"/>
                  </a:lnTo>
                  <a:lnTo>
                    <a:pt x="29903" y="1370"/>
                  </a:lnTo>
                  <a:lnTo>
                    <a:pt x="29874" y="1226"/>
                  </a:lnTo>
                  <a:lnTo>
                    <a:pt x="29836" y="1073"/>
                  </a:lnTo>
                  <a:lnTo>
                    <a:pt x="29788" y="939"/>
                  </a:lnTo>
                  <a:lnTo>
                    <a:pt x="29721" y="805"/>
                  </a:lnTo>
                  <a:lnTo>
                    <a:pt x="29645" y="671"/>
                  </a:lnTo>
                  <a:lnTo>
                    <a:pt x="29558" y="556"/>
                  </a:lnTo>
                  <a:lnTo>
                    <a:pt x="29463" y="450"/>
                  </a:lnTo>
                  <a:lnTo>
                    <a:pt x="29348" y="345"/>
                  </a:lnTo>
                  <a:lnTo>
                    <a:pt x="29233" y="259"/>
                  </a:lnTo>
                  <a:lnTo>
                    <a:pt x="29108" y="182"/>
                  </a:lnTo>
                  <a:lnTo>
                    <a:pt x="28974" y="125"/>
                  </a:lnTo>
                  <a:lnTo>
                    <a:pt x="28830" y="67"/>
                  </a:lnTo>
                  <a:lnTo>
                    <a:pt x="28687" y="29"/>
                  </a:lnTo>
                  <a:lnTo>
                    <a:pt x="28533" y="10"/>
                  </a:lnTo>
                  <a:lnTo>
                    <a:pt x="2838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1463000" y="2794333"/>
              <a:ext cx="178610" cy="159708"/>
            </a:xfrm>
            <a:custGeom>
              <a:avLst/>
              <a:gdLst/>
              <a:ahLst/>
              <a:cxnLst/>
              <a:rect l="l" t="t" r="r" b="b"/>
              <a:pathLst>
                <a:path w="5528" h="4943" extrusionOk="0">
                  <a:moveTo>
                    <a:pt x="844" y="0"/>
                  </a:moveTo>
                  <a:lnTo>
                    <a:pt x="757" y="10"/>
                  </a:lnTo>
                  <a:lnTo>
                    <a:pt x="671" y="20"/>
                  </a:lnTo>
                  <a:lnTo>
                    <a:pt x="594" y="39"/>
                  </a:lnTo>
                  <a:lnTo>
                    <a:pt x="518" y="67"/>
                  </a:lnTo>
                  <a:lnTo>
                    <a:pt x="441" y="106"/>
                  </a:lnTo>
                  <a:lnTo>
                    <a:pt x="374" y="154"/>
                  </a:lnTo>
                  <a:lnTo>
                    <a:pt x="307" y="202"/>
                  </a:lnTo>
                  <a:lnTo>
                    <a:pt x="250" y="249"/>
                  </a:lnTo>
                  <a:lnTo>
                    <a:pt x="192" y="317"/>
                  </a:lnTo>
                  <a:lnTo>
                    <a:pt x="144" y="374"/>
                  </a:lnTo>
                  <a:lnTo>
                    <a:pt x="96" y="451"/>
                  </a:lnTo>
                  <a:lnTo>
                    <a:pt x="68" y="527"/>
                  </a:lnTo>
                  <a:lnTo>
                    <a:pt x="39" y="604"/>
                  </a:lnTo>
                  <a:lnTo>
                    <a:pt x="10" y="680"/>
                  </a:lnTo>
                  <a:lnTo>
                    <a:pt x="1" y="767"/>
                  </a:lnTo>
                  <a:lnTo>
                    <a:pt x="1" y="853"/>
                  </a:lnTo>
                  <a:lnTo>
                    <a:pt x="585" y="4100"/>
                  </a:lnTo>
                  <a:lnTo>
                    <a:pt x="585" y="4186"/>
                  </a:lnTo>
                  <a:lnTo>
                    <a:pt x="604" y="4263"/>
                  </a:lnTo>
                  <a:lnTo>
                    <a:pt x="623" y="4349"/>
                  </a:lnTo>
                  <a:lnTo>
                    <a:pt x="652" y="4426"/>
                  </a:lnTo>
                  <a:lnTo>
                    <a:pt x="690" y="4502"/>
                  </a:lnTo>
                  <a:lnTo>
                    <a:pt x="729" y="4569"/>
                  </a:lnTo>
                  <a:lnTo>
                    <a:pt x="776" y="4636"/>
                  </a:lnTo>
                  <a:lnTo>
                    <a:pt x="834" y="4694"/>
                  </a:lnTo>
                  <a:lnTo>
                    <a:pt x="891" y="4751"/>
                  </a:lnTo>
                  <a:lnTo>
                    <a:pt x="958" y="4799"/>
                  </a:lnTo>
                  <a:lnTo>
                    <a:pt x="1025" y="4847"/>
                  </a:lnTo>
                  <a:lnTo>
                    <a:pt x="1102" y="4876"/>
                  </a:lnTo>
                  <a:lnTo>
                    <a:pt x="1179" y="4904"/>
                  </a:lnTo>
                  <a:lnTo>
                    <a:pt x="1265" y="4933"/>
                  </a:lnTo>
                  <a:lnTo>
                    <a:pt x="1351" y="4943"/>
                  </a:lnTo>
                  <a:lnTo>
                    <a:pt x="4761" y="4943"/>
                  </a:lnTo>
                  <a:lnTo>
                    <a:pt x="4847" y="4933"/>
                  </a:lnTo>
                  <a:lnTo>
                    <a:pt x="4933" y="4904"/>
                  </a:lnTo>
                  <a:lnTo>
                    <a:pt x="5010" y="4876"/>
                  </a:lnTo>
                  <a:lnTo>
                    <a:pt x="5077" y="4847"/>
                  </a:lnTo>
                  <a:lnTo>
                    <a:pt x="5154" y="4799"/>
                  </a:lnTo>
                  <a:lnTo>
                    <a:pt x="5221" y="4751"/>
                  </a:lnTo>
                  <a:lnTo>
                    <a:pt x="5278" y="4694"/>
                  </a:lnTo>
                  <a:lnTo>
                    <a:pt x="5336" y="4636"/>
                  </a:lnTo>
                  <a:lnTo>
                    <a:pt x="5384" y="4569"/>
                  </a:lnTo>
                  <a:lnTo>
                    <a:pt x="5422" y="4502"/>
                  </a:lnTo>
                  <a:lnTo>
                    <a:pt x="5460" y="4426"/>
                  </a:lnTo>
                  <a:lnTo>
                    <a:pt x="5489" y="4349"/>
                  </a:lnTo>
                  <a:lnTo>
                    <a:pt x="5508" y="4263"/>
                  </a:lnTo>
                  <a:lnTo>
                    <a:pt x="5518" y="4186"/>
                  </a:lnTo>
                  <a:lnTo>
                    <a:pt x="5527" y="4100"/>
                  </a:lnTo>
                  <a:lnTo>
                    <a:pt x="4933" y="853"/>
                  </a:lnTo>
                  <a:lnTo>
                    <a:pt x="4933" y="767"/>
                  </a:lnTo>
                  <a:lnTo>
                    <a:pt x="4924" y="680"/>
                  </a:lnTo>
                  <a:lnTo>
                    <a:pt x="4895" y="604"/>
                  </a:lnTo>
                  <a:lnTo>
                    <a:pt x="4876" y="527"/>
                  </a:lnTo>
                  <a:lnTo>
                    <a:pt x="4838" y="451"/>
                  </a:lnTo>
                  <a:lnTo>
                    <a:pt x="4790" y="374"/>
                  </a:lnTo>
                  <a:lnTo>
                    <a:pt x="4742" y="317"/>
                  </a:lnTo>
                  <a:lnTo>
                    <a:pt x="4684" y="249"/>
                  </a:lnTo>
                  <a:lnTo>
                    <a:pt x="4627" y="202"/>
                  </a:lnTo>
                  <a:lnTo>
                    <a:pt x="4560" y="154"/>
                  </a:lnTo>
                  <a:lnTo>
                    <a:pt x="4493" y="106"/>
                  </a:lnTo>
                  <a:lnTo>
                    <a:pt x="4416" y="67"/>
                  </a:lnTo>
                  <a:lnTo>
                    <a:pt x="4340" y="39"/>
                  </a:lnTo>
                  <a:lnTo>
                    <a:pt x="4263" y="20"/>
                  </a:lnTo>
                  <a:lnTo>
                    <a:pt x="4177" y="10"/>
                  </a:lnTo>
                  <a:lnTo>
                    <a:pt x="40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832618" y="3466202"/>
              <a:ext cx="1738601" cy="37480"/>
            </a:xfrm>
            <a:custGeom>
              <a:avLst/>
              <a:gdLst/>
              <a:ahLst/>
              <a:cxnLst/>
              <a:rect l="l" t="t" r="r" b="b"/>
              <a:pathLst>
                <a:path w="53810" h="1160" extrusionOk="0">
                  <a:moveTo>
                    <a:pt x="0" y="1"/>
                  </a:moveTo>
                  <a:lnTo>
                    <a:pt x="0" y="1159"/>
                  </a:lnTo>
                  <a:lnTo>
                    <a:pt x="53810" y="1159"/>
                  </a:lnTo>
                  <a:lnTo>
                    <a:pt x="53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607315" y="3437123"/>
              <a:ext cx="450595" cy="1240995"/>
            </a:xfrm>
            <a:custGeom>
              <a:avLst/>
              <a:gdLst/>
              <a:ahLst/>
              <a:cxnLst/>
              <a:rect l="l" t="t" r="r" b="b"/>
              <a:pathLst>
                <a:path w="13946" h="38409" extrusionOk="0">
                  <a:moveTo>
                    <a:pt x="10306" y="0"/>
                  </a:moveTo>
                  <a:lnTo>
                    <a:pt x="0" y="38408"/>
                  </a:lnTo>
                  <a:lnTo>
                    <a:pt x="1312" y="38408"/>
                  </a:lnTo>
                  <a:lnTo>
                    <a:pt x="13946" y="345"/>
                  </a:lnTo>
                  <a:lnTo>
                    <a:pt x="10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2320881" y="3437123"/>
              <a:ext cx="450304" cy="1240995"/>
            </a:xfrm>
            <a:custGeom>
              <a:avLst/>
              <a:gdLst/>
              <a:ahLst/>
              <a:cxnLst/>
              <a:rect l="l" t="t" r="r" b="b"/>
              <a:pathLst>
                <a:path w="13937" h="38409" extrusionOk="0">
                  <a:moveTo>
                    <a:pt x="3640" y="0"/>
                  </a:moveTo>
                  <a:lnTo>
                    <a:pt x="0" y="345"/>
                  </a:lnTo>
                  <a:lnTo>
                    <a:pt x="12634" y="38408"/>
                  </a:lnTo>
                  <a:lnTo>
                    <a:pt x="13936" y="38408"/>
                  </a:lnTo>
                  <a:lnTo>
                    <a:pt x="3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746575" y="3378317"/>
              <a:ext cx="1915628" cy="96284"/>
            </a:xfrm>
            <a:custGeom>
              <a:avLst/>
              <a:gdLst/>
              <a:ahLst/>
              <a:cxnLst/>
              <a:rect l="l" t="t" r="r" b="b"/>
              <a:pathLst>
                <a:path w="59289" h="2980" extrusionOk="0">
                  <a:moveTo>
                    <a:pt x="0" y="0"/>
                  </a:moveTo>
                  <a:lnTo>
                    <a:pt x="0" y="2979"/>
                  </a:lnTo>
                  <a:lnTo>
                    <a:pt x="59289" y="2979"/>
                  </a:lnTo>
                  <a:lnTo>
                    <a:pt x="592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101669" y="1759129"/>
              <a:ext cx="167463" cy="301775"/>
            </a:xfrm>
            <a:custGeom>
              <a:avLst/>
              <a:gdLst/>
              <a:ahLst/>
              <a:cxnLst/>
              <a:rect l="l" t="t" r="r" b="b"/>
              <a:pathLst>
                <a:path w="5183" h="9340" extrusionOk="0">
                  <a:moveTo>
                    <a:pt x="2223" y="1"/>
                  </a:moveTo>
                  <a:lnTo>
                    <a:pt x="2070" y="10"/>
                  </a:lnTo>
                  <a:lnTo>
                    <a:pt x="1926" y="29"/>
                  </a:lnTo>
                  <a:lnTo>
                    <a:pt x="1782" y="58"/>
                  </a:lnTo>
                  <a:lnTo>
                    <a:pt x="1648" y="96"/>
                  </a:lnTo>
                  <a:lnTo>
                    <a:pt x="1514" y="144"/>
                  </a:lnTo>
                  <a:lnTo>
                    <a:pt x="1389" y="202"/>
                  </a:lnTo>
                  <a:lnTo>
                    <a:pt x="1265" y="259"/>
                  </a:lnTo>
                  <a:lnTo>
                    <a:pt x="1150" y="336"/>
                  </a:lnTo>
                  <a:lnTo>
                    <a:pt x="1045" y="403"/>
                  </a:lnTo>
                  <a:lnTo>
                    <a:pt x="939" y="489"/>
                  </a:lnTo>
                  <a:lnTo>
                    <a:pt x="738" y="652"/>
                  </a:lnTo>
                  <a:lnTo>
                    <a:pt x="566" y="824"/>
                  </a:lnTo>
                  <a:lnTo>
                    <a:pt x="422" y="997"/>
                  </a:lnTo>
                  <a:lnTo>
                    <a:pt x="288" y="1160"/>
                  </a:lnTo>
                  <a:lnTo>
                    <a:pt x="192" y="1313"/>
                  </a:lnTo>
                  <a:lnTo>
                    <a:pt x="106" y="1437"/>
                  </a:lnTo>
                  <a:lnTo>
                    <a:pt x="49" y="1543"/>
                  </a:lnTo>
                  <a:lnTo>
                    <a:pt x="1" y="1629"/>
                  </a:lnTo>
                  <a:lnTo>
                    <a:pt x="2587" y="9339"/>
                  </a:lnTo>
                  <a:lnTo>
                    <a:pt x="2625" y="9330"/>
                  </a:lnTo>
                  <a:lnTo>
                    <a:pt x="2750" y="9282"/>
                  </a:lnTo>
                  <a:lnTo>
                    <a:pt x="2836" y="9234"/>
                  </a:lnTo>
                  <a:lnTo>
                    <a:pt x="2941" y="9176"/>
                  </a:lnTo>
                  <a:lnTo>
                    <a:pt x="3056" y="9090"/>
                  </a:lnTo>
                  <a:lnTo>
                    <a:pt x="3190" y="8985"/>
                  </a:lnTo>
                  <a:lnTo>
                    <a:pt x="3334" y="8851"/>
                  </a:lnTo>
                  <a:lnTo>
                    <a:pt x="3487" y="8688"/>
                  </a:lnTo>
                  <a:lnTo>
                    <a:pt x="3659" y="8496"/>
                  </a:lnTo>
                  <a:lnTo>
                    <a:pt x="3832" y="8267"/>
                  </a:lnTo>
                  <a:lnTo>
                    <a:pt x="4014" y="8008"/>
                  </a:lnTo>
                  <a:lnTo>
                    <a:pt x="4205" y="7701"/>
                  </a:lnTo>
                  <a:lnTo>
                    <a:pt x="4397" y="7357"/>
                  </a:lnTo>
                  <a:lnTo>
                    <a:pt x="4598" y="6964"/>
                  </a:lnTo>
                  <a:lnTo>
                    <a:pt x="4703" y="6734"/>
                  </a:lnTo>
                  <a:lnTo>
                    <a:pt x="4799" y="6485"/>
                  </a:lnTo>
                  <a:lnTo>
                    <a:pt x="4885" y="6246"/>
                  </a:lnTo>
                  <a:lnTo>
                    <a:pt x="4962" y="5987"/>
                  </a:lnTo>
                  <a:lnTo>
                    <a:pt x="5029" y="5728"/>
                  </a:lnTo>
                  <a:lnTo>
                    <a:pt x="5077" y="5470"/>
                  </a:lnTo>
                  <a:lnTo>
                    <a:pt x="5115" y="5211"/>
                  </a:lnTo>
                  <a:lnTo>
                    <a:pt x="5154" y="4943"/>
                  </a:lnTo>
                  <a:lnTo>
                    <a:pt x="5173" y="4684"/>
                  </a:lnTo>
                  <a:lnTo>
                    <a:pt x="5182" y="4416"/>
                  </a:lnTo>
                  <a:lnTo>
                    <a:pt x="5182" y="4148"/>
                  </a:lnTo>
                  <a:lnTo>
                    <a:pt x="5173" y="3889"/>
                  </a:lnTo>
                  <a:lnTo>
                    <a:pt x="5154" y="3631"/>
                  </a:lnTo>
                  <a:lnTo>
                    <a:pt x="5125" y="3372"/>
                  </a:lnTo>
                  <a:lnTo>
                    <a:pt x="5077" y="3114"/>
                  </a:lnTo>
                  <a:lnTo>
                    <a:pt x="5029" y="2864"/>
                  </a:lnTo>
                  <a:lnTo>
                    <a:pt x="4972" y="2625"/>
                  </a:lnTo>
                  <a:lnTo>
                    <a:pt x="4895" y="2386"/>
                  </a:lnTo>
                  <a:lnTo>
                    <a:pt x="4818" y="2146"/>
                  </a:lnTo>
                  <a:lnTo>
                    <a:pt x="4723" y="1926"/>
                  </a:lnTo>
                  <a:lnTo>
                    <a:pt x="4627" y="1706"/>
                  </a:lnTo>
                  <a:lnTo>
                    <a:pt x="4512" y="1504"/>
                  </a:lnTo>
                  <a:lnTo>
                    <a:pt x="4397" y="1303"/>
                  </a:lnTo>
                  <a:lnTo>
                    <a:pt x="4263" y="1121"/>
                  </a:lnTo>
                  <a:lnTo>
                    <a:pt x="4129" y="939"/>
                  </a:lnTo>
                  <a:lnTo>
                    <a:pt x="3976" y="776"/>
                  </a:lnTo>
                  <a:lnTo>
                    <a:pt x="3813" y="633"/>
                  </a:lnTo>
                  <a:lnTo>
                    <a:pt x="3650" y="499"/>
                  </a:lnTo>
                  <a:lnTo>
                    <a:pt x="3468" y="374"/>
                  </a:lnTo>
                  <a:lnTo>
                    <a:pt x="3286" y="269"/>
                  </a:lnTo>
                  <a:lnTo>
                    <a:pt x="3085" y="173"/>
                  </a:lnTo>
                  <a:lnTo>
                    <a:pt x="2884" y="106"/>
                  </a:lnTo>
                  <a:lnTo>
                    <a:pt x="2711" y="58"/>
                  </a:lnTo>
                  <a:lnTo>
                    <a:pt x="2539" y="20"/>
                  </a:lnTo>
                  <a:lnTo>
                    <a:pt x="2376" y="10"/>
                  </a:lnTo>
                  <a:lnTo>
                    <a:pt x="22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3034527" y="1952865"/>
              <a:ext cx="151986" cy="289078"/>
            </a:xfrm>
            <a:custGeom>
              <a:avLst/>
              <a:gdLst/>
              <a:ahLst/>
              <a:cxnLst/>
              <a:rect l="l" t="t" r="r" b="b"/>
              <a:pathLst>
                <a:path w="4704" h="8947" extrusionOk="0">
                  <a:moveTo>
                    <a:pt x="3563" y="1"/>
                  </a:moveTo>
                  <a:lnTo>
                    <a:pt x="3487" y="10"/>
                  </a:lnTo>
                  <a:lnTo>
                    <a:pt x="3410" y="29"/>
                  </a:lnTo>
                  <a:lnTo>
                    <a:pt x="3333" y="48"/>
                  </a:lnTo>
                  <a:lnTo>
                    <a:pt x="3257" y="77"/>
                  </a:lnTo>
                  <a:lnTo>
                    <a:pt x="3180" y="115"/>
                  </a:lnTo>
                  <a:lnTo>
                    <a:pt x="3103" y="163"/>
                  </a:lnTo>
                  <a:lnTo>
                    <a:pt x="3036" y="211"/>
                  </a:lnTo>
                  <a:lnTo>
                    <a:pt x="2960" y="269"/>
                  </a:lnTo>
                  <a:lnTo>
                    <a:pt x="1628" y="1447"/>
                  </a:lnTo>
                  <a:lnTo>
                    <a:pt x="1648" y="1533"/>
                  </a:lnTo>
                  <a:lnTo>
                    <a:pt x="1667" y="1648"/>
                  </a:lnTo>
                  <a:lnTo>
                    <a:pt x="1676" y="1801"/>
                  </a:lnTo>
                  <a:lnTo>
                    <a:pt x="1686" y="2002"/>
                  </a:lnTo>
                  <a:lnTo>
                    <a:pt x="1686" y="2242"/>
                  </a:lnTo>
                  <a:lnTo>
                    <a:pt x="1667" y="2520"/>
                  </a:lnTo>
                  <a:lnTo>
                    <a:pt x="1638" y="2836"/>
                  </a:lnTo>
                  <a:lnTo>
                    <a:pt x="1581" y="3200"/>
                  </a:lnTo>
                  <a:lnTo>
                    <a:pt x="1504" y="3592"/>
                  </a:lnTo>
                  <a:lnTo>
                    <a:pt x="1446" y="3803"/>
                  </a:lnTo>
                  <a:lnTo>
                    <a:pt x="1389" y="4023"/>
                  </a:lnTo>
                  <a:lnTo>
                    <a:pt x="1322" y="4253"/>
                  </a:lnTo>
                  <a:lnTo>
                    <a:pt x="1245" y="4493"/>
                  </a:lnTo>
                  <a:lnTo>
                    <a:pt x="1159" y="4732"/>
                  </a:lnTo>
                  <a:lnTo>
                    <a:pt x="1063" y="4991"/>
                  </a:lnTo>
                  <a:lnTo>
                    <a:pt x="948" y="5249"/>
                  </a:lnTo>
                  <a:lnTo>
                    <a:pt x="833" y="5527"/>
                  </a:lnTo>
                  <a:lnTo>
                    <a:pt x="699" y="5805"/>
                  </a:lnTo>
                  <a:lnTo>
                    <a:pt x="556" y="6092"/>
                  </a:lnTo>
                  <a:lnTo>
                    <a:pt x="402" y="6389"/>
                  </a:lnTo>
                  <a:lnTo>
                    <a:pt x="230" y="6686"/>
                  </a:lnTo>
                  <a:lnTo>
                    <a:pt x="182" y="6791"/>
                  </a:lnTo>
                  <a:lnTo>
                    <a:pt x="134" y="6887"/>
                  </a:lnTo>
                  <a:lnTo>
                    <a:pt x="96" y="6993"/>
                  </a:lnTo>
                  <a:lnTo>
                    <a:pt x="58" y="7107"/>
                  </a:lnTo>
                  <a:lnTo>
                    <a:pt x="38" y="7213"/>
                  </a:lnTo>
                  <a:lnTo>
                    <a:pt x="19" y="7328"/>
                  </a:lnTo>
                  <a:lnTo>
                    <a:pt x="10" y="7433"/>
                  </a:lnTo>
                  <a:lnTo>
                    <a:pt x="0" y="7548"/>
                  </a:lnTo>
                  <a:lnTo>
                    <a:pt x="10" y="7653"/>
                  </a:lnTo>
                  <a:lnTo>
                    <a:pt x="19" y="7768"/>
                  </a:lnTo>
                  <a:lnTo>
                    <a:pt x="38" y="7874"/>
                  </a:lnTo>
                  <a:lnTo>
                    <a:pt x="67" y="7979"/>
                  </a:lnTo>
                  <a:lnTo>
                    <a:pt x="106" y="8084"/>
                  </a:lnTo>
                  <a:lnTo>
                    <a:pt x="153" y="8190"/>
                  </a:lnTo>
                  <a:lnTo>
                    <a:pt x="201" y="8286"/>
                  </a:lnTo>
                  <a:lnTo>
                    <a:pt x="268" y="8381"/>
                  </a:lnTo>
                  <a:lnTo>
                    <a:pt x="355" y="8487"/>
                  </a:lnTo>
                  <a:lnTo>
                    <a:pt x="460" y="8592"/>
                  </a:lnTo>
                  <a:lnTo>
                    <a:pt x="594" y="8688"/>
                  </a:lnTo>
                  <a:lnTo>
                    <a:pt x="738" y="8774"/>
                  </a:lnTo>
                  <a:lnTo>
                    <a:pt x="901" y="8841"/>
                  </a:lnTo>
                  <a:lnTo>
                    <a:pt x="1083" y="8899"/>
                  </a:lnTo>
                  <a:lnTo>
                    <a:pt x="1284" y="8927"/>
                  </a:lnTo>
                  <a:lnTo>
                    <a:pt x="1389" y="8937"/>
                  </a:lnTo>
                  <a:lnTo>
                    <a:pt x="1494" y="8946"/>
                  </a:lnTo>
                  <a:lnTo>
                    <a:pt x="1609" y="8946"/>
                  </a:lnTo>
                  <a:lnTo>
                    <a:pt x="1724" y="8937"/>
                  </a:lnTo>
                  <a:lnTo>
                    <a:pt x="1849" y="8927"/>
                  </a:lnTo>
                  <a:lnTo>
                    <a:pt x="1973" y="8899"/>
                  </a:lnTo>
                  <a:lnTo>
                    <a:pt x="2098" y="8879"/>
                  </a:lnTo>
                  <a:lnTo>
                    <a:pt x="2232" y="8841"/>
                  </a:lnTo>
                  <a:lnTo>
                    <a:pt x="2366" y="8793"/>
                  </a:lnTo>
                  <a:lnTo>
                    <a:pt x="2500" y="8745"/>
                  </a:lnTo>
                  <a:lnTo>
                    <a:pt x="2634" y="8688"/>
                  </a:lnTo>
                  <a:lnTo>
                    <a:pt x="2778" y="8621"/>
                  </a:lnTo>
                  <a:lnTo>
                    <a:pt x="2922" y="8544"/>
                  </a:lnTo>
                  <a:lnTo>
                    <a:pt x="3075" y="8458"/>
                  </a:lnTo>
                  <a:lnTo>
                    <a:pt x="3218" y="8362"/>
                  </a:lnTo>
                  <a:lnTo>
                    <a:pt x="3372" y="8257"/>
                  </a:lnTo>
                  <a:lnTo>
                    <a:pt x="3525" y="8142"/>
                  </a:lnTo>
                  <a:lnTo>
                    <a:pt x="3678" y="8017"/>
                  </a:lnTo>
                  <a:lnTo>
                    <a:pt x="3764" y="7950"/>
                  </a:lnTo>
                  <a:lnTo>
                    <a:pt x="3831" y="7874"/>
                  </a:lnTo>
                  <a:lnTo>
                    <a:pt x="3975" y="7720"/>
                  </a:lnTo>
                  <a:lnTo>
                    <a:pt x="4090" y="7548"/>
                  </a:lnTo>
                  <a:lnTo>
                    <a:pt x="4186" y="7366"/>
                  </a:lnTo>
                  <a:lnTo>
                    <a:pt x="4272" y="7175"/>
                  </a:lnTo>
                  <a:lnTo>
                    <a:pt x="4329" y="6973"/>
                  </a:lnTo>
                  <a:lnTo>
                    <a:pt x="4368" y="6772"/>
                  </a:lnTo>
                  <a:lnTo>
                    <a:pt x="4377" y="6562"/>
                  </a:lnTo>
                  <a:lnTo>
                    <a:pt x="4387" y="6102"/>
                  </a:lnTo>
                  <a:lnTo>
                    <a:pt x="4387" y="5565"/>
                  </a:lnTo>
                  <a:lnTo>
                    <a:pt x="4387" y="4952"/>
                  </a:lnTo>
                  <a:lnTo>
                    <a:pt x="4397" y="4292"/>
                  </a:lnTo>
                  <a:lnTo>
                    <a:pt x="4435" y="3564"/>
                  </a:lnTo>
                  <a:lnTo>
                    <a:pt x="4454" y="3190"/>
                  </a:lnTo>
                  <a:lnTo>
                    <a:pt x="4483" y="2807"/>
                  </a:lnTo>
                  <a:lnTo>
                    <a:pt x="4521" y="2424"/>
                  </a:lnTo>
                  <a:lnTo>
                    <a:pt x="4569" y="2022"/>
                  </a:lnTo>
                  <a:lnTo>
                    <a:pt x="4617" y="1629"/>
                  </a:lnTo>
                  <a:lnTo>
                    <a:pt x="4684" y="1227"/>
                  </a:lnTo>
                  <a:lnTo>
                    <a:pt x="4693" y="1131"/>
                  </a:lnTo>
                  <a:lnTo>
                    <a:pt x="4703" y="1045"/>
                  </a:lnTo>
                  <a:lnTo>
                    <a:pt x="4693" y="958"/>
                  </a:lnTo>
                  <a:lnTo>
                    <a:pt x="4684" y="872"/>
                  </a:lnTo>
                  <a:lnTo>
                    <a:pt x="4674" y="796"/>
                  </a:lnTo>
                  <a:lnTo>
                    <a:pt x="4646" y="719"/>
                  </a:lnTo>
                  <a:lnTo>
                    <a:pt x="4617" y="642"/>
                  </a:lnTo>
                  <a:lnTo>
                    <a:pt x="4588" y="575"/>
                  </a:lnTo>
                  <a:lnTo>
                    <a:pt x="4550" y="499"/>
                  </a:lnTo>
                  <a:lnTo>
                    <a:pt x="4502" y="441"/>
                  </a:lnTo>
                  <a:lnTo>
                    <a:pt x="4454" y="374"/>
                  </a:lnTo>
                  <a:lnTo>
                    <a:pt x="4406" y="317"/>
                  </a:lnTo>
                  <a:lnTo>
                    <a:pt x="4291" y="221"/>
                  </a:lnTo>
                  <a:lnTo>
                    <a:pt x="4157" y="135"/>
                  </a:lnTo>
                  <a:lnTo>
                    <a:pt x="4023" y="68"/>
                  </a:lnTo>
                  <a:lnTo>
                    <a:pt x="3870" y="29"/>
                  </a:lnTo>
                  <a:lnTo>
                    <a:pt x="3803" y="10"/>
                  </a:lnTo>
                  <a:lnTo>
                    <a:pt x="3716"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2978500" y="1785754"/>
              <a:ext cx="221614" cy="325588"/>
            </a:xfrm>
            <a:custGeom>
              <a:avLst/>
              <a:gdLst/>
              <a:ahLst/>
              <a:cxnLst/>
              <a:rect l="l" t="t" r="r" b="b"/>
              <a:pathLst>
                <a:path w="6859" h="10077" extrusionOk="0">
                  <a:moveTo>
                    <a:pt x="2817" y="0"/>
                  </a:moveTo>
                  <a:lnTo>
                    <a:pt x="2596" y="10"/>
                  </a:lnTo>
                  <a:lnTo>
                    <a:pt x="2376" y="20"/>
                  </a:lnTo>
                  <a:lnTo>
                    <a:pt x="2156" y="48"/>
                  </a:lnTo>
                  <a:lnTo>
                    <a:pt x="1935" y="77"/>
                  </a:lnTo>
                  <a:lnTo>
                    <a:pt x="1725" y="125"/>
                  </a:lnTo>
                  <a:lnTo>
                    <a:pt x="1523" y="182"/>
                  </a:lnTo>
                  <a:lnTo>
                    <a:pt x="1322" y="259"/>
                  </a:lnTo>
                  <a:lnTo>
                    <a:pt x="1131" y="345"/>
                  </a:lnTo>
                  <a:lnTo>
                    <a:pt x="958" y="451"/>
                  </a:lnTo>
                  <a:lnTo>
                    <a:pt x="786" y="575"/>
                  </a:lnTo>
                  <a:lnTo>
                    <a:pt x="709" y="642"/>
                  </a:lnTo>
                  <a:lnTo>
                    <a:pt x="633" y="719"/>
                  </a:lnTo>
                  <a:lnTo>
                    <a:pt x="556" y="795"/>
                  </a:lnTo>
                  <a:lnTo>
                    <a:pt x="489" y="882"/>
                  </a:lnTo>
                  <a:lnTo>
                    <a:pt x="422" y="968"/>
                  </a:lnTo>
                  <a:lnTo>
                    <a:pt x="365" y="1064"/>
                  </a:lnTo>
                  <a:lnTo>
                    <a:pt x="307" y="1159"/>
                  </a:lnTo>
                  <a:lnTo>
                    <a:pt x="250" y="1265"/>
                  </a:lnTo>
                  <a:lnTo>
                    <a:pt x="202" y="1380"/>
                  </a:lnTo>
                  <a:lnTo>
                    <a:pt x="154" y="1495"/>
                  </a:lnTo>
                  <a:lnTo>
                    <a:pt x="115" y="1619"/>
                  </a:lnTo>
                  <a:lnTo>
                    <a:pt x="87" y="1744"/>
                  </a:lnTo>
                  <a:lnTo>
                    <a:pt x="58" y="1878"/>
                  </a:lnTo>
                  <a:lnTo>
                    <a:pt x="29" y="2021"/>
                  </a:lnTo>
                  <a:lnTo>
                    <a:pt x="10" y="2165"/>
                  </a:lnTo>
                  <a:lnTo>
                    <a:pt x="1" y="2328"/>
                  </a:lnTo>
                  <a:lnTo>
                    <a:pt x="1" y="2634"/>
                  </a:lnTo>
                  <a:lnTo>
                    <a:pt x="10" y="2998"/>
                  </a:lnTo>
                  <a:lnTo>
                    <a:pt x="39" y="3468"/>
                  </a:lnTo>
                  <a:lnTo>
                    <a:pt x="68" y="4033"/>
                  </a:lnTo>
                  <a:lnTo>
                    <a:pt x="125" y="4655"/>
                  </a:lnTo>
                  <a:lnTo>
                    <a:pt x="192" y="5326"/>
                  </a:lnTo>
                  <a:lnTo>
                    <a:pt x="288" y="6025"/>
                  </a:lnTo>
                  <a:lnTo>
                    <a:pt x="336" y="6379"/>
                  </a:lnTo>
                  <a:lnTo>
                    <a:pt x="403" y="6734"/>
                  </a:lnTo>
                  <a:lnTo>
                    <a:pt x="470" y="7079"/>
                  </a:lnTo>
                  <a:lnTo>
                    <a:pt x="547" y="7414"/>
                  </a:lnTo>
                  <a:lnTo>
                    <a:pt x="633" y="7749"/>
                  </a:lnTo>
                  <a:lnTo>
                    <a:pt x="728" y="8065"/>
                  </a:lnTo>
                  <a:lnTo>
                    <a:pt x="824" y="8372"/>
                  </a:lnTo>
                  <a:lnTo>
                    <a:pt x="939" y="8659"/>
                  </a:lnTo>
                  <a:lnTo>
                    <a:pt x="1054" y="8927"/>
                  </a:lnTo>
                  <a:lnTo>
                    <a:pt x="1188" y="9176"/>
                  </a:lnTo>
                  <a:lnTo>
                    <a:pt x="1322" y="9396"/>
                  </a:lnTo>
                  <a:lnTo>
                    <a:pt x="1399" y="9492"/>
                  </a:lnTo>
                  <a:lnTo>
                    <a:pt x="1476" y="9588"/>
                  </a:lnTo>
                  <a:lnTo>
                    <a:pt x="1552" y="9674"/>
                  </a:lnTo>
                  <a:lnTo>
                    <a:pt x="1638" y="9751"/>
                  </a:lnTo>
                  <a:lnTo>
                    <a:pt x="1725" y="9827"/>
                  </a:lnTo>
                  <a:lnTo>
                    <a:pt x="1811" y="9885"/>
                  </a:lnTo>
                  <a:lnTo>
                    <a:pt x="1907" y="9933"/>
                  </a:lnTo>
                  <a:lnTo>
                    <a:pt x="1993" y="9981"/>
                  </a:lnTo>
                  <a:lnTo>
                    <a:pt x="2089" y="10019"/>
                  </a:lnTo>
                  <a:lnTo>
                    <a:pt x="2194" y="10038"/>
                  </a:lnTo>
                  <a:lnTo>
                    <a:pt x="2309" y="10057"/>
                  </a:lnTo>
                  <a:lnTo>
                    <a:pt x="2433" y="10067"/>
                  </a:lnTo>
                  <a:lnTo>
                    <a:pt x="2567" y="10077"/>
                  </a:lnTo>
                  <a:lnTo>
                    <a:pt x="2702" y="10077"/>
                  </a:lnTo>
                  <a:lnTo>
                    <a:pt x="2855" y="10067"/>
                  </a:lnTo>
                  <a:lnTo>
                    <a:pt x="2998" y="10048"/>
                  </a:lnTo>
                  <a:lnTo>
                    <a:pt x="3152" y="10019"/>
                  </a:lnTo>
                  <a:lnTo>
                    <a:pt x="3315" y="9990"/>
                  </a:lnTo>
                  <a:lnTo>
                    <a:pt x="3477" y="9942"/>
                  </a:lnTo>
                  <a:lnTo>
                    <a:pt x="3640" y="9885"/>
                  </a:lnTo>
                  <a:lnTo>
                    <a:pt x="3803" y="9827"/>
                  </a:lnTo>
                  <a:lnTo>
                    <a:pt x="3975" y="9751"/>
                  </a:lnTo>
                  <a:lnTo>
                    <a:pt x="4148" y="9665"/>
                  </a:lnTo>
                  <a:lnTo>
                    <a:pt x="4311" y="9559"/>
                  </a:lnTo>
                  <a:lnTo>
                    <a:pt x="4483" y="9454"/>
                  </a:lnTo>
                  <a:lnTo>
                    <a:pt x="4646" y="9329"/>
                  </a:lnTo>
                  <a:lnTo>
                    <a:pt x="4809" y="9186"/>
                  </a:lnTo>
                  <a:lnTo>
                    <a:pt x="4972" y="9033"/>
                  </a:lnTo>
                  <a:lnTo>
                    <a:pt x="5134" y="8870"/>
                  </a:lnTo>
                  <a:lnTo>
                    <a:pt x="5288" y="8688"/>
                  </a:lnTo>
                  <a:lnTo>
                    <a:pt x="5441" y="8496"/>
                  </a:lnTo>
                  <a:lnTo>
                    <a:pt x="5585" y="8285"/>
                  </a:lnTo>
                  <a:lnTo>
                    <a:pt x="5719" y="8056"/>
                  </a:lnTo>
                  <a:lnTo>
                    <a:pt x="5853" y="7816"/>
                  </a:lnTo>
                  <a:lnTo>
                    <a:pt x="5977" y="7548"/>
                  </a:lnTo>
                  <a:lnTo>
                    <a:pt x="6102" y="7270"/>
                  </a:lnTo>
                  <a:lnTo>
                    <a:pt x="6207" y="6973"/>
                  </a:lnTo>
                  <a:lnTo>
                    <a:pt x="6313" y="6667"/>
                  </a:lnTo>
                  <a:lnTo>
                    <a:pt x="6399" y="6331"/>
                  </a:lnTo>
                  <a:lnTo>
                    <a:pt x="6485" y="5977"/>
                  </a:lnTo>
                  <a:lnTo>
                    <a:pt x="6552" y="5604"/>
                  </a:lnTo>
                  <a:lnTo>
                    <a:pt x="6609" y="5211"/>
                  </a:lnTo>
                  <a:lnTo>
                    <a:pt x="6676" y="4904"/>
                  </a:lnTo>
                  <a:lnTo>
                    <a:pt x="6724" y="4607"/>
                  </a:lnTo>
                  <a:lnTo>
                    <a:pt x="6772" y="4320"/>
                  </a:lnTo>
                  <a:lnTo>
                    <a:pt x="6811" y="4042"/>
                  </a:lnTo>
                  <a:lnTo>
                    <a:pt x="6830" y="3774"/>
                  </a:lnTo>
                  <a:lnTo>
                    <a:pt x="6849" y="3516"/>
                  </a:lnTo>
                  <a:lnTo>
                    <a:pt x="6858" y="3266"/>
                  </a:lnTo>
                  <a:lnTo>
                    <a:pt x="6858" y="3027"/>
                  </a:lnTo>
                  <a:lnTo>
                    <a:pt x="6849" y="2807"/>
                  </a:lnTo>
                  <a:lnTo>
                    <a:pt x="6839" y="2586"/>
                  </a:lnTo>
                  <a:lnTo>
                    <a:pt x="6811" y="2376"/>
                  </a:lnTo>
                  <a:lnTo>
                    <a:pt x="6782" y="2175"/>
                  </a:lnTo>
                  <a:lnTo>
                    <a:pt x="6744" y="1993"/>
                  </a:lnTo>
                  <a:lnTo>
                    <a:pt x="6705" y="1811"/>
                  </a:lnTo>
                  <a:lnTo>
                    <a:pt x="6657" y="1638"/>
                  </a:lnTo>
                  <a:lnTo>
                    <a:pt x="6600" y="1485"/>
                  </a:lnTo>
                  <a:lnTo>
                    <a:pt x="6542" y="1332"/>
                  </a:lnTo>
                  <a:lnTo>
                    <a:pt x="6485" y="1188"/>
                  </a:lnTo>
                  <a:lnTo>
                    <a:pt x="6418" y="1064"/>
                  </a:lnTo>
                  <a:lnTo>
                    <a:pt x="6341" y="939"/>
                  </a:lnTo>
                  <a:lnTo>
                    <a:pt x="6265" y="834"/>
                  </a:lnTo>
                  <a:lnTo>
                    <a:pt x="6188" y="728"/>
                  </a:lnTo>
                  <a:lnTo>
                    <a:pt x="6111" y="633"/>
                  </a:lnTo>
                  <a:lnTo>
                    <a:pt x="6025" y="556"/>
                  </a:lnTo>
                  <a:lnTo>
                    <a:pt x="5939" y="479"/>
                  </a:lnTo>
                  <a:lnTo>
                    <a:pt x="5853" y="422"/>
                  </a:lnTo>
                  <a:lnTo>
                    <a:pt x="5757" y="364"/>
                  </a:lnTo>
                  <a:lnTo>
                    <a:pt x="5671" y="326"/>
                  </a:lnTo>
                  <a:lnTo>
                    <a:pt x="5575" y="288"/>
                  </a:lnTo>
                  <a:lnTo>
                    <a:pt x="5489" y="269"/>
                  </a:lnTo>
                  <a:lnTo>
                    <a:pt x="5393" y="249"/>
                  </a:lnTo>
                  <a:lnTo>
                    <a:pt x="5307" y="249"/>
                  </a:lnTo>
                  <a:lnTo>
                    <a:pt x="5087" y="230"/>
                  </a:lnTo>
                  <a:lnTo>
                    <a:pt x="4809" y="201"/>
                  </a:lnTo>
                  <a:lnTo>
                    <a:pt x="4100" y="96"/>
                  </a:lnTo>
                  <a:lnTo>
                    <a:pt x="3688" y="48"/>
                  </a:lnTo>
                  <a:lnTo>
                    <a:pt x="3257" y="20"/>
                  </a:lnTo>
                  <a:lnTo>
                    <a:pt x="3037" y="10"/>
                  </a:lnTo>
                  <a:lnTo>
                    <a:pt x="2817"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2988420" y="1885723"/>
              <a:ext cx="44265" cy="22294"/>
            </a:xfrm>
            <a:custGeom>
              <a:avLst/>
              <a:gdLst/>
              <a:ahLst/>
              <a:cxnLst/>
              <a:rect l="l" t="t" r="r" b="b"/>
              <a:pathLst>
                <a:path w="1370" h="690" extrusionOk="0">
                  <a:moveTo>
                    <a:pt x="747" y="0"/>
                  </a:moveTo>
                  <a:lnTo>
                    <a:pt x="651" y="19"/>
                  </a:lnTo>
                  <a:lnTo>
                    <a:pt x="546" y="58"/>
                  </a:lnTo>
                  <a:lnTo>
                    <a:pt x="460" y="96"/>
                  </a:lnTo>
                  <a:lnTo>
                    <a:pt x="364" y="144"/>
                  </a:lnTo>
                  <a:lnTo>
                    <a:pt x="278" y="201"/>
                  </a:lnTo>
                  <a:lnTo>
                    <a:pt x="201" y="278"/>
                  </a:lnTo>
                  <a:lnTo>
                    <a:pt x="134" y="354"/>
                  </a:lnTo>
                  <a:lnTo>
                    <a:pt x="77" y="450"/>
                  </a:lnTo>
                  <a:lnTo>
                    <a:pt x="29" y="556"/>
                  </a:lnTo>
                  <a:lnTo>
                    <a:pt x="0" y="671"/>
                  </a:lnTo>
                  <a:lnTo>
                    <a:pt x="125" y="690"/>
                  </a:lnTo>
                  <a:lnTo>
                    <a:pt x="326" y="690"/>
                  </a:lnTo>
                  <a:lnTo>
                    <a:pt x="421" y="680"/>
                  </a:lnTo>
                  <a:lnTo>
                    <a:pt x="594" y="651"/>
                  </a:lnTo>
                  <a:lnTo>
                    <a:pt x="747" y="604"/>
                  </a:lnTo>
                  <a:lnTo>
                    <a:pt x="900" y="536"/>
                  </a:lnTo>
                  <a:lnTo>
                    <a:pt x="1054" y="450"/>
                  </a:lnTo>
                  <a:lnTo>
                    <a:pt x="1207" y="335"/>
                  </a:lnTo>
                  <a:lnTo>
                    <a:pt x="1284" y="268"/>
                  </a:lnTo>
                  <a:lnTo>
                    <a:pt x="1370" y="172"/>
                  </a:lnTo>
                  <a:lnTo>
                    <a:pt x="1322" y="134"/>
                  </a:lnTo>
                  <a:lnTo>
                    <a:pt x="1264" y="105"/>
                  </a:lnTo>
                  <a:lnTo>
                    <a:pt x="1169" y="48"/>
                  </a:lnTo>
                  <a:lnTo>
                    <a:pt x="1063" y="19"/>
                  </a:lnTo>
                  <a:lnTo>
                    <a:pt x="958" y="0"/>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3037306" y="1919455"/>
              <a:ext cx="31599" cy="81712"/>
            </a:xfrm>
            <a:custGeom>
              <a:avLst/>
              <a:gdLst/>
              <a:ahLst/>
              <a:cxnLst/>
              <a:rect l="l" t="t" r="r" b="b"/>
              <a:pathLst>
                <a:path w="978" h="2529" extrusionOk="0">
                  <a:moveTo>
                    <a:pt x="680" y="0"/>
                  </a:moveTo>
                  <a:lnTo>
                    <a:pt x="10" y="2031"/>
                  </a:lnTo>
                  <a:lnTo>
                    <a:pt x="0" y="2107"/>
                  </a:lnTo>
                  <a:lnTo>
                    <a:pt x="10" y="2174"/>
                  </a:lnTo>
                  <a:lnTo>
                    <a:pt x="29" y="2232"/>
                  </a:lnTo>
                  <a:lnTo>
                    <a:pt x="58" y="2289"/>
                  </a:lnTo>
                  <a:lnTo>
                    <a:pt x="87" y="2337"/>
                  </a:lnTo>
                  <a:lnTo>
                    <a:pt x="134" y="2375"/>
                  </a:lnTo>
                  <a:lnTo>
                    <a:pt x="173" y="2404"/>
                  </a:lnTo>
                  <a:lnTo>
                    <a:pt x="230" y="2433"/>
                  </a:lnTo>
                  <a:lnTo>
                    <a:pt x="336" y="2481"/>
                  </a:lnTo>
                  <a:lnTo>
                    <a:pt x="451" y="2510"/>
                  </a:lnTo>
                  <a:lnTo>
                    <a:pt x="556" y="2519"/>
                  </a:lnTo>
                  <a:lnTo>
                    <a:pt x="642" y="2529"/>
                  </a:lnTo>
                  <a:lnTo>
                    <a:pt x="719" y="2519"/>
                  </a:lnTo>
                  <a:lnTo>
                    <a:pt x="786" y="2490"/>
                  </a:lnTo>
                  <a:lnTo>
                    <a:pt x="843" y="2462"/>
                  </a:lnTo>
                  <a:lnTo>
                    <a:pt x="891" y="2414"/>
                  </a:lnTo>
                  <a:lnTo>
                    <a:pt x="929" y="2356"/>
                  </a:lnTo>
                  <a:lnTo>
                    <a:pt x="958" y="2289"/>
                  </a:lnTo>
                  <a:lnTo>
                    <a:pt x="977" y="2222"/>
                  </a:lnTo>
                  <a:lnTo>
                    <a:pt x="977" y="2146"/>
                  </a:lnTo>
                  <a:lnTo>
                    <a:pt x="6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095174" y="1885723"/>
              <a:ext cx="46753" cy="22294"/>
            </a:xfrm>
            <a:custGeom>
              <a:avLst/>
              <a:gdLst/>
              <a:ahLst/>
              <a:cxnLst/>
              <a:rect l="l" t="t" r="r" b="b"/>
              <a:pathLst>
                <a:path w="1447" h="690" extrusionOk="0">
                  <a:moveTo>
                    <a:pt x="432" y="0"/>
                  </a:moveTo>
                  <a:lnTo>
                    <a:pt x="326" y="19"/>
                  </a:lnTo>
                  <a:lnTo>
                    <a:pt x="221" y="58"/>
                  </a:lnTo>
                  <a:lnTo>
                    <a:pt x="106" y="105"/>
                  </a:lnTo>
                  <a:lnTo>
                    <a:pt x="58" y="134"/>
                  </a:lnTo>
                  <a:lnTo>
                    <a:pt x="0" y="172"/>
                  </a:lnTo>
                  <a:lnTo>
                    <a:pt x="87" y="268"/>
                  </a:lnTo>
                  <a:lnTo>
                    <a:pt x="173" y="345"/>
                  </a:lnTo>
                  <a:lnTo>
                    <a:pt x="259" y="402"/>
                  </a:lnTo>
                  <a:lnTo>
                    <a:pt x="345" y="460"/>
                  </a:lnTo>
                  <a:lnTo>
                    <a:pt x="432" y="508"/>
                  </a:lnTo>
                  <a:lnTo>
                    <a:pt x="508" y="546"/>
                  </a:lnTo>
                  <a:lnTo>
                    <a:pt x="681" y="604"/>
                  </a:lnTo>
                  <a:lnTo>
                    <a:pt x="843" y="651"/>
                  </a:lnTo>
                  <a:lnTo>
                    <a:pt x="1025" y="671"/>
                  </a:lnTo>
                  <a:lnTo>
                    <a:pt x="1112" y="680"/>
                  </a:lnTo>
                  <a:lnTo>
                    <a:pt x="1217" y="680"/>
                  </a:lnTo>
                  <a:lnTo>
                    <a:pt x="1265" y="690"/>
                  </a:lnTo>
                  <a:lnTo>
                    <a:pt x="1294" y="680"/>
                  </a:lnTo>
                  <a:lnTo>
                    <a:pt x="1322" y="690"/>
                  </a:lnTo>
                  <a:lnTo>
                    <a:pt x="1447" y="680"/>
                  </a:lnTo>
                  <a:lnTo>
                    <a:pt x="1437" y="623"/>
                  </a:lnTo>
                  <a:lnTo>
                    <a:pt x="1418" y="556"/>
                  </a:lnTo>
                  <a:lnTo>
                    <a:pt x="1399" y="498"/>
                  </a:lnTo>
                  <a:lnTo>
                    <a:pt x="1370" y="441"/>
                  </a:lnTo>
                  <a:lnTo>
                    <a:pt x="1341" y="393"/>
                  </a:lnTo>
                  <a:lnTo>
                    <a:pt x="1303" y="345"/>
                  </a:lnTo>
                  <a:lnTo>
                    <a:pt x="1226" y="259"/>
                  </a:lnTo>
                  <a:lnTo>
                    <a:pt x="1140" y="192"/>
                  </a:lnTo>
                  <a:lnTo>
                    <a:pt x="1054" y="125"/>
                  </a:lnTo>
                  <a:lnTo>
                    <a:pt x="949" y="77"/>
                  </a:lnTo>
                  <a:lnTo>
                    <a:pt x="853" y="48"/>
                  </a:lnTo>
                  <a:lnTo>
                    <a:pt x="748" y="19"/>
                  </a:lnTo>
                  <a:lnTo>
                    <a:pt x="642" y="0"/>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015011" y="1923462"/>
              <a:ext cx="14895" cy="30662"/>
            </a:xfrm>
            <a:custGeom>
              <a:avLst/>
              <a:gdLst/>
              <a:ahLst/>
              <a:cxnLst/>
              <a:rect l="l" t="t" r="r" b="b"/>
              <a:pathLst>
                <a:path w="461" h="949" extrusionOk="0">
                  <a:moveTo>
                    <a:pt x="231" y="1"/>
                  </a:moveTo>
                  <a:lnTo>
                    <a:pt x="192" y="10"/>
                  </a:lnTo>
                  <a:lnTo>
                    <a:pt x="144" y="39"/>
                  </a:lnTo>
                  <a:lnTo>
                    <a:pt x="106" y="77"/>
                  </a:lnTo>
                  <a:lnTo>
                    <a:pt x="68" y="135"/>
                  </a:lnTo>
                  <a:lnTo>
                    <a:pt x="39" y="211"/>
                  </a:lnTo>
                  <a:lnTo>
                    <a:pt x="20" y="288"/>
                  </a:lnTo>
                  <a:lnTo>
                    <a:pt x="10" y="374"/>
                  </a:lnTo>
                  <a:lnTo>
                    <a:pt x="1" y="470"/>
                  </a:lnTo>
                  <a:lnTo>
                    <a:pt x="10" y="566"/>
                  </a:lnTo>
                  <a:lnTo>
                    <a:pt x="20" y="662"/>
                  </a:lnTo>
                  <a:lnTo>
                    <a:pt x="39" y="738"/>
                  </a:lnTo>
                  <a:lnTo>
                    <a:pt x="68" y="805"/>
                  </a:lnTo>
                  <a:lnTo>
                    <a:pt x="106" y="863"/>
                  </a:lnTo>
                  <a:lnTo>
                    <a:pt x="144" y="911"/>
                  </a:lnTo>
                  <a:lnTo>
                    <a:pt x="192" y="939"/>
                  </a:lnTo>
                  <a:lnTo>
                    <a:pt x="231" y="949"/>
                  </a:lnTo>
                  <a:lnTo>
                    <a:pt x="279" y="939"/>
                  </a:lnTo>
                  <a:lnTo>
                    <a:pt x="326" y="911"/>
                  </a:lnTo>
                  <a:lnTo>
                    <a:pt x="365" y="863"/>
                  </a:lnTo>
                  <a:lnTo>
                    <a:pt x="393" y="805"/>
                  </a:lnTo>
                  <a:lnTo>
                    <a:pt x="422" y="738"/>
                  </a:lnTo>
                  <a:lnTo>
                    <a:pt x="451" y="662"/>
                  </a:lnTo>
                  <a:lnTo>
                    <a:pt x="461" y="566"/>
                  </a:lnTo>
                  <a:lnTo>
                    <a:pt x="461" y="470"/>
                  </a:lnTo>
                  <a:lnTo>
                    <a:pt x="461" y="374"/>
                  </a:lnTo>
                  <a:lnTo>
                    <a:pt x="451" y="288"/>
                  </a:lnTo>
                  <a:lnTo>
                    <a:pt x="422" y="211"/>
                  </a:lnTo>
                  <a:lnTo>
                    <a:pt x="393" y="135"/>
                  </a:lnTo>
                  <a:lnTo>
                    <a:pt x="365" y="77"/>
                  </a:lnTo>
                  <a:lnTo>
                    <a:pt x="326" y="39"/>
                  </a:lnTo>
                  <a:lnTo>
                    <a:pt x="279" y="10"/>
                  </a:lnTo>
                  <a:lnTo>
                    <a:pt x="231" y="1"/>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094237" y="1923462"/>
              <a:ext cx="14895" cy="30662"/>
            </a:xfrm>
            <a:custGeom>
              <a:avLst/>
              <a:gdLst/>
              <a:ahLst/>
              <a:cxnLst/>
              <a:rect l="l" t="t" r="r" b="b"/>
              <a:pathLst>
                <a:path w="461" h="949" extrusionOk="0">
                  <a:moveTo>
                    <a:pt x="231" y="1"/>
                  </a:moveTo>
                  <a:lnTo>
                    <a:pt x="183" y="10"/>
                  </a:lnTo>
                  <a:lnTo>
                    <a:pt x="135" y="39"/>
                  </a:lnTo>
                  <a:lnTo>
                    <a:pt x="97" y="77"/>
                  </a:lnTo>
                  <a:lnTo>
                    <a:pt x="68" y="135"/>
                  </a:lnTo>
                  <a:lnTo>
                    <a:pt x="39" y="211"/>
                  </a:lnTo>
                  <a:lnTo>
                    <a:pt x="20" y="288"/>
                  </a:lnTo>
                  <a:lnTo>
                    <a:pt x="1" y="374"/>
                  </a:lnTo>
                  <a:lnTo>
                    <a:pt x="1" y="470"/>
                  </a:lnTo>
                  <a:lnTo>
                    <a:pt x="1" y="566"/>
                  </a:lnTo>
                  <a:lnTo>
                    <a:pt x="20" y="662"/>
                  </a:lnTo>
                  <a:lnTo>
                    <a:pt x="39" y="738"/>
                  </a:lnTo>
                  <a:lnTo>
                    <a:pt x="68" y="805"/>
                  </a:lnTo>
                  <a:lnTo>
                    <a:pt x="97" y="863"/>
                  </a:lnTo>
                  <a:lnTo>
                    <a:pt x="135" y="911"/>
                  </a:lnTo>
                  <a:lnTo>
                    <a:pt x="183" y="939"/>
                  </a:lnTo>
                  <a:lnTo>
                    <a:pt x="231" y="949"/>
                  </a:lnTo>
                  <a:lnTo>
                    <a:pt x="279" y="939"/>
                  </a:lnTo>
                  <a:lnTo>
                    <a:pt x="317" y="911"/>
                  </a:lnTo>
                  <a:lnTo>
                    <a:pt x="355" y="863"/>
                  </a:lnTo>
                  <a:lnTo>
                    <a:pt x="393" y="805"/>
                  </a:lnTo>
                  <a:lnTo>
                    <a:pt x="422" y="738"/>
                  </a:lnTo>
                  <a:lnTo>
                    <a:pt x="441" y="662"/>
                  </a:lnTo>
                  <a:lnTo>
                    <a:pt x="451" y="566"/>
                  </a:lnTo>
                  <a:lnTo>
                    <a:pt x="461" y="470"/>
                  </a:lnTo>
                  <a:lnTo>
                    <a:pt x="451" y="374"/>
                  </a:lnTo>
                  <a:lnTo>
                    <a:pt x="441" y="288"/>
                  </a:lnTo>
                  <a:lnTo>
                    <a:pt x="422" y="211"/>
                  </a:lnTo>
                  <a:lnTo>
                    <a:pt x="393" y="135"/>
                  </a:lnTo>
                  <a:lnTo>
                    <a:pt x="355" y="77"/>
                  </a:lnTo>
                  <a:lnTo>
                    <a:pt x="317" y="39"/>
                  </a:lnTo>
                  <a:lnTo>
                    <a:pt x="279" y="10"/>
                  </a:lnTo>
                  <a:lnTo>
                    <a:pt x="231" y="1"/>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029874" y="2017841"/>
              <a:ext cx="65331" cy="32536"/>
            </a:xfrm>
            <a:custGeom>
              <a:avLst/>
              <a:gdLst/>
              <a:ahLst/>
              <a:cxnLst/>
              <a:rect l="l" t="t" r="r" b="b"/>
              <a:pathLst>
                <a:path w="2022" h="1007" extrusionOk="0">
                  <a:moveTo>
                    <a:pt x="1" y="1"/>
                  </a:moveTo>
                  <a:lnTo>
                    <a:pt x="10" y="97"/>
                  </a:lnTo>
                  <a:lnTo>
                    <a:pt x="29" y="202"/>
                  </a:lnTo>
                  <a:lnTo>
                    <a:pt x="48" y="298"/>
                  </a:lnTo>
                  <a:lnTo>
                    <a:pt x="87" y="394"/>
                  </a:lnTo>
                  <a:lnTo>
                    <a:pt x="125" y="480"/>
                  </a:lnTo>
                  <a:lnTo>
                    <a:pt x="173" y="566"/>
                  </a:lnTo>
                  <a:lnTo>
                    <a:pt x="240" y="643"/>
                  </a:lnTo>
                  <a:lnTo>
                    <a:pt x="297" y="710"/>
                  </a:lnTo>
                  <a:lnTo>
                    <a:pt x="374" y="777"/>
                  </a:lnTo>
                  <a:lnTo>
                    <a:pt x="451" y="834"/>
                  </a:lnTo>
                  <a:lnTo>
                    <a:pt x="537" y="882"/>
                  </a:lnTo>
                  <a:lnTo>
                    <a:pt x="623" y="930"/>
                  </a:lnTo>
                  <a:lnTo>
                    <a:pt x="719" y="959"/>
                  </a:lnTo>
                  <a:lnTo>
                    <a:pt x="815" y="987"/>
                  </a:lnTo>
                  <a:lnTo>
                    <a:pt x="910" y="1007"/>
                  </a:lnTo>
                  <a:lnTo>
                    <a:pt x="1121" y="1007"/>
                  </a:lnTo>
                  <a:lnTo>
                    <a:pt x="1217" y="987"/>
                  </a:lnTo>
                  <a:lnTo>
                    <a:pt x="1313" y="959"/>
                  </a:lnTo>
                  <a:lnTo>
                    <a:pt x="1408" y="930"/>
                  </a:lnTo>
                  <a:lnTo>
                    <a:pt x="1495" y="882"/>
                  </a:lnTo>
                  <a:lnTo>
                    <a:pt x="1581" y="834"/>
                  </a:lnTo>
                  <a:lnTo>
                    <a:pt x="1658" y="777"/>
                  </a:lnTo>
                  <a:lnTo>
                    <a:pt x="1725" y="710"/>
                  </a:lnTo>
                  <a:lnTo>
                    <a:pt x="1792" y="643"/>
                  </a:lnTo>
                  <a:lnTo>
                    <a:pt x="1849" y="566"/>
                  </a:lnTo>
                  <a:lnTo>
                    <a:pt x="1907" y="480"/>
                  </a:lnTo>
                  <a:lnTo>
                    <a:pt x="1945" y="394"/>
                  </a:lnTo>
                  <a:lnTo>
                    <a:pt x="1983" y="298"/>
                  </a:lnTo>
                  <a:lnTo>
                    <a:pt x="2002" y="202"/>
                  </a:lnTo>
                  <a:lnTo>
                    <a:pt x="2021" y="97"/>
                  </a:lnTo>
                  <a:lnTo>
                    <a:pt x="202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2850388" y="1697868"/>
              <a:ext cx="342292" cy="214474"/>
            </a:xfrm>
            <a:custGeom>
              <a:avLst/>
              <a:gdLst/>
              <a:ahLst/>
              <a:cxnLst/>
              <a:rect l="l" t="t" r="r" b="b"/>
              <a:pathLst>
                <a:path w="10594" h="6638" extrusionOk="0">
                  <a:moveTo>
                    <a:pt x="3975" y="0"/>
                  </a:moveTo>
                  <a:lnTo>
                    <a:pt x="3630" y="19"/>
                  </a:lnTo>
                  <a:lnTo>
                    <a:pt x="3458" y="38"/>
                  </a:lnTo>
                  <a:lnTo>
                    <a:pt x="3295" y="58"/>
                  </a:lnTo>
                  <a:lnTo>
                    <a:pt x="3123" y="96"/>
                  </a:lnTo>
                  <a:lnTo>
                    <a:pt x="2950" y="125"/>
                  </a:lnTo>
                  <a:lnTo>
                    <a:pt x="2682" y="201"/>
                  </a:lnTo>
                  <a:lnTo>
                    <a:pt x="2414" y="297"/>
                  </a:lnTo>
                  <a:lnTo>
                    <a:pt x="2165" y="402"/>
                  </a:lnTo>
                  <a:lnTo>
                    <a:pt x="1916" y="527"/>
                  </a:lnTo>
                  <a:lnTo>
                    <a:pt x="1686" y="671"/>
                  </a:lnTo>
                  <a:lnTo>
                    <a:pt x="1466" y="833"/>
                  </a:lnTo>
                  <a:lnTo>
                    <a:pt x="1265" y="1006"/>
                  </a:lnTo>
                  <a:lnTo>
                    <a:pt x="1063" y="1188"/>
                  </a:lnTo>
                  <a:lnTo>
                    <a:pt x="891" y="1379"/>
                  </a:lnTo>
                  <a:lnTo>
                    <a:pt x="719" y="1581"/>
                  </a:lnTo>
                  <a:lnTo>
                    <a:pt x="575" y="1791"/>
                  </a:lnTo>
                  <a:lnTo>
                    <a:pt x="441" y="2012"/>
                  </a:lnTo>
                  <a:lnTo>
                    <a:pt x="326" y="2241"/>
                  </a:lnTo>
                  <a:lnTo>
                    <a:pt x="221" y="2471"/>
                  </a:lnTo>
                  <a:lnTo>
                    <a:pt x="144" y="2711"/>
                  </a:lnTo>
                  <a:lnTo>
                    <a:pt x="77" y="2950"/>
                  </a:lnTo>
                  <a:lnTo>
                    <a:pt x="29" y="3190"/>
                  </a:lnTo>
                  <a:lnTo>
                    <a:pt x="10" y="3439"/>
                  </a:lnTo>
                  <a:lnTo>
                    <a:pt x="0" y="3678"/>
                  </a:lnTo>
                  <a:lnTo>
                    <a:pt x="19" y="3918"/>
                  </a:lnTo>
                  <a:lnTo>
                    <a:pt x="58" y="4157"/>
                  </a:lnTo>
                  <a:lnTo>
                    <a:pt x="86" y="4282"/>
                  </a:lnTo>
                  <a:lnTo>
                    <a:pt x="125" y="4397"/>
                  </a:lnTo>
                  <a:lnTo>
                    <a:pt x="163" y="4511"/>
                  </a:lnTo>
                  <a:lnTo>
                    <a:pt x="201" y="4626"/>
                  </a:lnTo>
                  <a:lnTo>
                    <a:pt x="259" y="4741"/>
                  </a:lnTo>
                  <a:lnTo>
                    <a:pt x="316" y="4847"/>
                  </a:lnTo>
                  <a:lnTo>
                    <a:pt x="374" y="4962"/>
                  </a:lnTo>
                  <a:lnTo>
                    <a:pt x="441" y="5067"/>
                  </a:lnTo>
                  <a:lnTo>
                    <a:pt x="517" y="5172"/>
                  </a:lnTo>
                  <a:lnTo>
                    <a:pt x="604" y="5278"/>
                  </a:lnTo>
                  <a:lnTo>
                    <a:pt x="690" y="5383"/>
                  </a:lnTo>
                  <a:lnTo>
                    <a:pt x="786" y="5479"/>
                  </a:lnTo>
                  <a:lnTo>
                    <a:pt x="891" y="5575"/>
                  </a:lnTo>
                  <a:lnTo>
                    <a:pt x="996" y="5670"/>
                  </a:lnTo>
                  <a:lnTo>
                    <a:pt x="1111" y="5757"/>
                  </a:lnTo>
                  <a:lnTo>
                    <a:pt x="1236" y="5843"/>
                  </a:lnTo>
                  <a:lnTo>
                    <a:pt x="1360" y="5929"/>
                  </a:lnTo>
                  <a:lnTo>
                    <a:pt x="1494" y="6015"/>
                  </a:lnTo>
                  <a:lnTo>
                    <a:pt x="1638" y="6092"/>
                  </a:lnTo>
                  <a:lnTo>
                    <a:pt x="1791" y="6168"/>
                  </a:lnTo>
                  <a:lnTo>
                    <a:pt x="1945" y="6236"/>
                  </a:lnTo>
                  <a:lnTo>
                    <a:pt x="2107" y="6303"/>
                  </a:lnTo>
                  <a:lnTo>
                    <a:pt x="2318" y="6379"/>
                  </a:lnTo>
                  <a:lnTo>
                    <a:pt x="2519" y="6446"/>
                  </a:lnTo>
                  <a:lnTo>
                    <a:pt x="2730" y="6494"/>
                  </a:lnTo>
                  <a:lnTo>
                    <a:pt x="2931" y="6542"/>
                  </a:lnTo>
                  <a:lnTo>
                    <a:pt x="3142" y="6580"/>
                  </a:lnTo>
                  <a:lnTo>
                    <a:pt x="3343" y="6609"/>
                  </a:lnTo>
                  <a:lnTo>
                    <a:pt x="3544" y="6628"/>
                  </a:lnTo>
                  <a:lnTo>
                    <a:pt x="3745" y="6638"/>
                  </a:lnTo>
                  <a:lnTo>
                    <a:pt x="4138" y="6638"/>
                  </a:lnTo>
                  <a:lnTo>
                    <a:pt x="4339" y="6628"/>
                  </a:lnTo>
                  <a:lnTo>
                    <a:pt x="4531" y="6599"/>
                  </a:lnTo>
                  <a:lnTo>
                    <a:pt x="4732" y="6580"/>
                  </a:lnTo>
                  <a:lnTo>
                    <a:pt x="4923" y="6542"/>
                  </a:lnTo>
                  <a:lnTo>
                    <a:pt x="5115" y="6504"/>
                  </a:lnTo>
                  <a:lnTo>
                    <a:pt x="5297" y="6465"/>
                  </a:lnTo>
                  <a:lnTo>
                    <a:pt x="5488" y="6408"/>
                  </a:lnTo>
                  <a:lnTo>
                    <a:pt x="5670" y="6350"/>
                  </a:lnTo>
                  <a:lnTo>
                    <a:pt x="6034" y="6226"/>
                  </a:lnTo>
                  <a:lnTo>
                    <a:pt x="6389" y="6082"/>
                  </a:lnTo>
                  <a:lnTo>
                    <a:pt x="6734" y="5919"/>
                  </a:lnTo>
                  <a:lnTo>
                    <a:pt x="7069" y="5737"/>
                  </a:lnTo>
                  <a:lnTo>
                    <a:pt x="7395" y="5555"/>
                  </a:lnTo>
                  <a:lnTo>
                    <a:pt x="7711" y="5354"/>
                  </a:lnTo>
                  <a:lnTo>
                    <a:pt x="8008" y="5153"/>
                  </a:lnTo>
                  <a:lnTo>
                    <a:pt x="8295" y="4942"/>
                  </a:lnTo>
                  <a:lnTo>
                    <a:pt x="8573" y="4732"/>
                  </a:lnTo>
                  <a:lnTo>
                    <a:pt x="8831" y="4511"/>
                  </a:lnTo>
                  <a:lnTo>
                    <a:pt x="9080" y="4301"/>
                  </a:lnTo>
                  <a:lnTo>
                    <a:pt x="9301" y="4100"/>
                  </a:lnTo>
                  <a:lnTo>
                    <a:pt x="9521" y="3898"/>
                  </a:lnTo>
                  <a:lnTo>
                    <a:pt x="9894" y="3525"/>
                  </a:lnTo>
                  <a:lnTo>
                    <a:pt x="10191" y="3199"/>
                  </a:lnTo>
                  <a:lnTo>
                    <a:pt x="10412" y="2950"/>
                  </a:lnTo>
                  <a:lnTo>
                    <a:pt x="10594" y="2720"/>
                  </a:lnTo>
                  <a:lnTo>
                    <a:pt x="10412" y="2577"/>
                  </a:lnTo>
                  <a:lnTo>
                    <a:pt x="10201" y="2414"/>
                  </a:lnTo>
                  <a:lnTo>
                    <a:pt x="9914" y="2203"/>
                  </a:lnTo>
                  <a:lnTo>
                    <a:pt x="9550" y="1954"/>
                  </a:lnTo>
                  <a:lnTo>
                    <a:pt x="9128" y="1686"/>
                  </a:lnTo>
                  <a:lnTo>
                    <a:pt x="8659" y="1399"/>
                  </a:lnTo>
                  <a:lnTo>
                    <a:pt x="8400" y="1255"/>
                  </a:lnTo>
                  <a:lnTo>
                    <a:pt x="8132" y="1111"/>
                  </a:lnTo>
                  <a:lnTo>
                    <a:pt x="7854" y="977"/>
                  </a:lnTo>
                  <a:lnTo>
                    <a:pt x="7567" y="833"/>
                  </a:lnTo>
                  <a:lnTo>
                    <a:pt x="7260" y="709"/>
                  </a:lnTo>
                  <a:lnTo>
                    <a:pt x="6963" y="584"/>
                  </a:lnTo>
                  <a:lnTo>
                    <a:pt x="6647" y="469"/>
                  </a:lnTo>
                  <a:lnTo>
                    <a:pt x="6331" y="364"/>
                  </a:lnTo>
                  <a:lnTo>
                    <a:pt x="6006" y="268"/>
                  </a:lnTo>
                  <a:lnTo>
                    <a:pt x="5670" y="182"/>
                  </a:lnTo>
                  <a:lnTo>
                    <a:pt x="5335" y="115"/>
                  </a:lnTo>
                  <a:lnTo>
                    <a:pt x="5000" y="58"/>
                  </a:lnTo>
                  <a:lnTo>
                    <a:pt x="4655" y="19"/>
                  </a:lnTo>
                  <a:lnTo>
                    <a:pt x="4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3141895" y="1559514"/>
              <a:ext cx="319417" cy="231824"/>
            </a:xfrm>
            <a:custGeom>
              <a:avLst/>
              <a:gdLst/>
              <a:ahLst/>
              <a:cxnLst/>
              <a:rect l="l" t="t" r="r" b="b"/>
              <a:pathLst>
                <a:path w="9886" h="7175" extrusionOk="0">
                  <a:moveTo>
                    <a:pt x="6399" y="1"/>
                  </a:moveTo>
                  <a:lnTo>
                    <a:pt x="6121" y="10"/>
                  </a:lnTo>
                  <a:lnTo>
                    <a:pt x="5853" y="39"/>
                  </a:lnTo>
                  <a:lnTo>
                    <a:pt x="5566" y="77"/>
                  </a:lnTo>
                  <a:lnTo>
                    <a:pt x="5278" y="135"/>
                  </a:lnTo>
                  <a:lnTo>
                    <a:pt x="4991" y="202"/>
                  </a:lnTo>
                  <a:lnTo>
                    <a:pt x="4694" y="288"/>
                  </a:lnTo>
                  <a:lnTo>
                    <a:pt x="4388" y="393"/>
                  </a:lnTo>
                  <a:lnTo>
                    <a:pt x="4081" y="508"/>
                  </a:lnTo>
                  <a:lnTo>
                    <a:pt x="3822" y="623"/>
                  </a:lnTo>
                  <a:lnTo>
                    <a:pt x="3573" y="757"/>
                  </a:lnTo>
                  <a:lnTo>
                    <a:pt x="3324" y="911"/>
                  </a:lnTo>
                  <a:lnTo>
                    <a:pt x="3095" y="1073"/>
                  </a:lnTo>
                  <a:lnTo>
                    <a:pt x="2865" y="1255"/>
                  </a:lnTo>
                  <a:lnTo>
                    <a:pt x="2654" y="1437"/>
                  </a:lnTo>
                  <a:lnTo>
                    <a:pt x="2443" y="1639"/>
                  </a:lnTo>
                  <a:lnTo>
                    <a:pt x="2242" y="1840"/>
                  </a:lnTo>
                  <a:lnTo>
                    <a:pt x="2050" y="2060"/>
                  </a:lnTo>
                  <a:lnTo>
                    <a:pt x="1878" y="2271"/>
                  </a:lnTo>
                  <a:lnTo>
                    <a:pt x="1706" y="2501"/>
                  </a:lnTo>
                  <a:lnTo>
                    <a:pt x="1543" y="2721"/>
                  </a:lnTo>
                  <a:lnTo>
                    <a:pt x="1390" y="2951"/>
                  </a:lnTo>
                  <a:lnTo>
                    <a:pt x="1236" y="3181"/>
                  </a:lnTo>
                  <a:lnTo>
                    <a:pt x="1102" y="3411"/>
                  </a:lnTo>
                  <a:lnTo>
                    <a:pt x="978" y="3640"/>
                  </a:lnTo>
                  <a:lnTo>
                    <a:pt x="738" y="4081"/>
                  </a:lnTo>
                  <a:lnTo>
                    <a:pt x="537" y="4493"/>
                  </a:lnTo>
                  <a:lnTo>
                    <a:pt x="374" y="4876"/>
                  </a:lnTo>
                  <a:lnTo>
                    <a:pt x="240" y="5211"/>
                  </a:lnTo>
                  <a:lnTo>
                    <a:pt x="135" y="5489"/>
                  </a:lnTo>
                  <a:lnTo>
                    <a:pt x="58" y="5709"/>
                  </a:lnTo>
                  <a:lnTo>
                    <a:pt x="1" y="5891"/>
                  </a:lnTo>
                  <a:lnTo>
                    <a:pt x="461" y="6677"/>
                  </a:lnTo>
                  <a:lnTo>
                    <a:pt x="853" y="6763"/>
                  </a:lnTo>
                  <a:lnTo>
                    <a:pt x="1303" y="6859"/>
                  </a:lnTo>
                  <a:lnTo>
                    <a:pt x="1888" y="6954"/>
                  </a:lnTo>
                  <a:lnTo>
                    <a:pt x="2232" y="7002"/>
                  </a:lnTo>
                  <a:lnTo>
                    <a:pt x="2587" y="7050"/>
                  </a:lnTo>
                  <a:lnTo>
                    <a:pt x="2970" y="7089"/>
                  </a:lnTo>
                  <a:lnTo>
                    <a:pt x="3363" y="7127"/>
                  </a:lnTo>
                  <a:lnTo>
                    <a:pt x="3784" y="7156"/>
                  </a:lnTo>
                  <a:lnTo>
                    <a:pt x="4206" y="7175"/>
                  </a:lnTo>
                  <a:lnTo>
                    <a:pt x="5068" y="7175"/>
                  </a:lnTo>
                  <a:lnTo>
                    <a:pt x="5499" y="7156"/>
                  </a:lnTo>
                  <a:lnTo>
                    <a:pt x="5930" y="7117"/>
                  </a:lnTo>
                  <a:lnTo>
                    <a:pt x="6361" y="7060"/>
                  </a:lnTo>
                  <a:lnTo>
                    <a:pt x="6782" y="6983"/>
                  </a:lnTo>
                  <a:lnTo>
                    <a:pt x="6983" y="6935"/>
                  </a:lnTo>
                  <a:lnTo>
                    <a:pt x="7184" y="6887"/>
                  </a:lnTo>
                  <a:lnTo>
                    <a:pt x="7376" y="6830"/>
                  </a:lnTo>
                  <a:lnTo>
                    <a:pt x="7577" y="6763"/>
                  </a:lnTo>
                  <a:lnTo>
                    <a:pt x="7759" y="6696"/>
                  </a:lnTo>
                  <a:lnTo>
                    <a:pt x="7941" y="6619"/>
                  </a:lnTo>
                  <a:lnTo>
                    <a:pt x="8123" y="6543"/>
                  </a:lnTo>
                  <a:lnTo>
                    <a:pt x="8295" y="6447"/>
                  </a:lnTo>
                  <a:lnTo>
                    <a:pt x="8458" y="6351"/>
                  </a:lnTo>
                  <a:lnTo>
                    <a:pt x="8611" y="6246"/>
                  </a:lnTo>
                  <a:lnTo>
                    <a:pt x="8765" y="6131"/>
                  </a:lnTo>
                  <a:lnTo>
                    <a:pt x="8908" y="6016"/>
                  </a:lnTo>
                  <a:lnTo>
                    <a:pt x="9043" y="5891"/>
                  </a:lnTo>
                  <a:lnTo>
                    <a:pt x="9167" y="5748"/>
                  </a:lnTo>
                  <a:lnTo>
                    <a:pt x="9282" y="5604"/>
                  </a:lnTo>
                  <a:lnTo>
                    <a:pt x="9397" y="5451"/>
                  </a:lnTo>
                  <a:lnTo>
                    <a:pt x="9493" y="5288"/>
                  </a:lnTo>
                  <a:lnTo>
                    <a:pt x="9579" y="5115"/>
                  </a:lnTo>
                  <a:lnTo>
                    <a:pt x="9656" y="4943"/>
                  </a:lnTo>
                  <a:lnTo>
                    <a:pt x="9723" y="4751"/>
                  </a:lnTo>
                  <a:lnTo>
                    <a:pt x="9780" y="4550"/>
                  </a:lnTo>
                  <a:lnTo>
                    <a:pt x="9828" y="4340"/>
                  </a:lnTo>
                  <a:lnTo>
                    <a:pt x="9857" y="4119"/>
                  </a:lnTo>
                  <a:lnTo>
                    <a:pt x="9876" y="3889"/>
                  </a:lnTo>
                  <a:lnTo>
                    <a:pt x="9885" y="3583"/>
                  </a:lnTo>
                  <a:lnTo>
                    <a:pt x="9876" y="3286"/>
                  </a:lnTo>
                  <a:lnTo>
                    <a:pt x="9847" y="2999"/>
                  </a:lnTo>
                  <a:lnTo>
                    <a:pt x="9809" y="2731"/>
                  </a:lnTo>
                  <a:lnTo>
                    <a:pt x="9761" y="2472"/>
                  </a:lnTo>
                  <a:lnTo>
                    <a:pt x="9684" y="2223"/>
                  </a:lnTo>
                  <a:lnTo>
                    <a:pt x="9608" y="1983"/>
                  </a:lnTo>
                  <a:lnTo>
                    <a:pt x="9502" y="1763"/>
                  </a:lnTo>
                  <a:lnTo>
                    <a:pt x="9397" y="1552"/>
                  </a:lnTo>
                  <a:lnTo>
                    <a:pt x="9272" y="1361"/>
                  </a:lnTo>
                  <a:lnTo>
                    <a:pt x="9129" y="1169"/>
                  </a:lnTo>
                  <a:lnTo>
                    <a:pt x="8985" y="997"/>
                  </a:lnTo>
                  <a:lnTo>
                    <a:pt x="8822" y="844"/>
                  </a:lnTo>
                  <a:lnTo>
                    <a:pt x="8650" y="700"/>
                  </a:lnTo>
                  <a:lnTo>
                    <a:pt x="8468" y="566"/>
                  </a:lnTo>
                  <a:lnTo>
                    <a:pt x="8276" y="441"/>
                  </a:lnTo>
                  <a:lnTo>
                    <a:pt x="8066" y="346"/>
                  </a:lnTo>
                  <a:lnTo>
                    <a:pt x="7855" y="250"/>
                  </a:lnTo>
                  <a:lnTo>
                    <a:pt x="7635" y="173"/>
                  </a:lnTo>
                  <a:lnTo>
                    <a:pt x="7405" y="106"/>
                  </a:lnTo>
                  <a:lnTo>
                    <a:pt x="7165" y="58"/>
                  </a:lnTo>
                  <a:lnTo>
                    <a:pt x="6916" y="29"/>
                  </a:lnTo>
                  <a:lnTo>
                    <a:pt x="6658" y="10"/>
                  </a:lnTo>
                  <a:lnTo>
                    <a:pt x="63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3179343" y="1906757"/>
              <a:ext cx="53893" cy="86979"/>
            </a:xfrm>
            <a:custGeom>
              <a:avLst/>
              <a:gdLst/>
              <a:ahLst/>
              <a:cxnLst/>
              <a:rect l="l" t="t" r="r" b="b"/>
              <a:pathLst>
                <a:path w="1668" h="2692" extrusionOk="0">
                  <a:moveTo>
                    <a:pt x="1045" y="0"/>
                  </a:moveTo>
                  <a:lnTo>
                    <a:pt x="959" y="20"/>
                  </a:lnTo>
                  <a:lnTo>
                    <a:pt x="882" y="39"/>
                  </a:lnTo>
                  <a:lnTo>
                    <a:pt x="796" y="77"/>
                  </a:lnTo>
                  <a:lnTo>
                    <a:pt x="719" y="125"/>
                  </a:lnTo>
                  <a:lnTo>
                    <a:pt x="642" y="192"/>
                  </a:lnTo>
                  <a:lnTo>
                    <a:pt x="566" y="259"/>
                  </a:lnTo>
                  <a:lnTo>
                    <a:pt x="489" y="345"/>
                  </a:lnTo>
                  <a:lnTo>
                    <a:pt x="422" y="431"/>
                  </a:lnTo>
                  <a:lnTo>
                    <a:pt x="346" y="527"/>
                  </a:lnTo>
                  <a:lnTo>
                    <a:pt x="288" y="642"/>
                  </a:lnTo>
                  <a:lnTo>
                    <a:pt x="231" y="757"/>
                  </a:lnTo>
                  <a:lnTo>
                    <a:pt x="173" y="882"/>
                  </a:lnTo>
                  <a:lnTo>
                    <a:pt x="125" y="1006"/>
                  </a:lnTo>
                  <a:lnTo>
                    <a:pt x="87" y="1140"/>
                  </a:lnTo>
                  <a:lnTo>
                    <a:pt x="49" y="1274"/>
                  </a:lnTo>
                  <a:lnTo>
                    <a:pt x="29" y="1408"/>
                  </a:lnTo>
                  <a:lnTo>
                    <a:pt x="10" y="1542"/>
                  </a:lnTo>
                  <a:lnTo>
                    <a:pt x="1" y="1677"/>
                  </a:lnTo>
                  <a:lnTo>
                    <a:pt x="1" y="1801"/>
                  </a:lnTo>
                  <a:lnTo>
                    <a:pt x="10" y="1916"/>
                  </a:lnTo>
                  <a:lnTo>
                    <a:pt x="20" y="2031"/>
                  </a:lnTo>
                  <a:lnTo>
                    <a:pt x="49" y="2146"/>
                  </a:lnTo>
                  <a:lnTo>
                    <a:pt x="77" y="2242"/>
                  </a:lnTo>
                  <a:lnTo>
                    <a:pt x="116" y="2337"/>
                  </a:lnTo>
                  <a:lnTo>
                    <a:pt x="154" y="2424"/>
                  </a:lnTo>
                  <a:lnTo>
                    <a:pt x="202" y="2491"/>
                  </a:lnTo>
                  <a:lnTo>
                    <a:pt x="259" y="2558"/>
                  </a:lnTo>
                  <a:lnTo>
                    <a:pt x="326" y="2606"/>
                  </a:lnTo>
                  <a:lnTo>
                    <a:pt x="393" y="2654"/>
                  </a:lnTo>
                  <a:lnTo>
                    <a:pt x="470" y="2682"/>
                  </a:lnTo>
                  <a:lnTo>
                    <a:pt x="547" y="2692"/>
                  </a:lnTo>
                  <a:lnTo>
                    <a:pt x="623" y="2692"/>
                  </a:lnTo>
                  <a:lnTo>
                    <a:pt x="710" y="2682"/>
                  </a:lnTo>
                  <a:lnTo>
                    <a:pt x="786" y="2654"/>
                  </a:lnTo>
                  <a:lnTo>
                    <a:pt x="872" y="2615"/>
                  </a:lnTo>
                  <a:lnTo>
                    <a:pt x="949" y="2567"/>
                  </a:lnTo>
                  <a:lnTo>
                    <a:pt x="1026" y="2510"/>
                  </a:lnTo>
                  <a:lnTo>
                    <a:pt x="1102" y="2433"/>
                  </a:lnTo>
                  <a:lnTo>
                    <a:pt x="1179" y="2357"/>
                  </a:lnTo>
                  <a:lnTo>
                    <a:pt x="1255" y="2261"/>
                  </a:lnTo>
                  <a:lnTo>
                    <a:pt x="1323" y="2165"/>
                  </a:lnTo>
                  <a:lnTo>
                    <a:pt x="1380" y="2060"/>
                  </a:lnTo>
                  <a:lnTo>
                    <a:pt x="1437" y="1945"/>
                  </a:lnTo>
                  <a:lnTo>
                    <a:pt x="1495" y="1820"/>
                  </a:lnTo>
                  <a:lnTo>
                    <a:pt x="1543" y="1686"/>
                  </a:lnTo>
                  <a:lnTo>
                    <a:pt x="1581" y="1552"/>
                  </a:lnTo>
                  <a:lnTo>
                    <a:pt x="1619" y="1418"/>
                  </a:lnTo>
                  <a:lnTo>
                    <a:pt x="1648" y="1284"/>
                  </a:lnTo>
                  <a:lnTo>
                    <a:pt x="1658" y="1150"/>
                  </a:lnTo>
                  <a:lnTo>
                    <a:pt x="1667" y="1016"/>
                  </a:lnTo>
                  <a:lnTo>
                    <a:pt x="1667" y="891"/>
                  </a:lnTo>
                  <a:lnTo>
                    <a:pt x="1658" y="776"/>
                  </a:lnTo>
                  <a:lnTo>
                    <a:pt x="1648" y="661"/>
                  </a:lnTo>
                  <a:lnTo>
                    <a:pt x="1629" y="556"/>
                  </a:lnTo>
                  <a:lnTo>
                    <a:pt x="1591" y="451"/>
                  </a:lnTo>
                  <a:lnTo>
                    <a:pt x="1562" y="364"/>
                  </a:lnTo>
                  <a:lnTo>
                    <a:pt x="1514" y="278"/>
                  </a:lnTo>
                  <a:lnTo>
                    <a:pt x="1466" y="202"/>
                  </a:lnTo>
                  <a:lnTo>
                    <a:pt x="1409" y="134"/>
                  </a:lnTo>
                  <a:lnTo>
                    <a:pt x="1342" y="87"/>
                  </a:lnTo>
                  <a:lnTo>
                    <a:pt x="1275" y="48"/>
                  </a:lnTo>
                  <a:lnTo>
                    <a:pt x="1198" y="20"/>
                  </a:lnTo>
                  <a:lnTo>
                    <a:pt x="112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3133559" y="1768726"/>
              <a:ext cx="103683" cy="222842"/>
            </a:xfrm>
            <a:custGeom>
              <a:avLst/>
              <a:gdLst/>
              <a:ahLst/>
              <a:cxnLst/>
              <a:rect l="l" t="t" r="r" b="b"/>
              <a:pathLst>
                <a:path w="3209" h="6897" extrusionOk="0">
                  <a:moveTo>
                    <a:pt x="833" y="1"/>
                  </a:moveTo>
                  <a:lnTo>
                    <a:pt x="766" y="10"/>
                  </a:lnTo>
                  <a:lnTo>
                    <a:pt x="699" y="29"/>
                  </a:lnTo>
                  <a:lnTo>
                    <a:pt x="642" y="68"/>
                  </a:lnTo>
                  <a:lnTo>
                    <a:pt x="584" y="106"/>
                  </a:lnTo>
                  <a:lnTo>
                    <a:pt x="527" y="163"/>
                  </a:lnTo>
                  <a:lnTo>
                    <a:pt x="479" y="230"/>
                  </a:lnTo>
                  <a:lnTo>
                    <a:pt x="431" y="307"/>
                  </a:lnTo>
                  <a:lnTo>
                    <a:pt x="383" y="393"/>
                  </a:lnTo>
                  <a:lnTo>
                    <a:pt x="335" y="499"/>
                  </a:lnTo>
                  <a:lnTo>
                    <a:pt x="288" y="614"/>
                  </a:lnTo>
                  <a:lnTo>
                    <a:pt x="211" y="891"/>
                  </a:lnTo>
                  <a:lnTo>
                    <a:pt x="134" y="1227"/>
                  </a:lnTo>
                  <a:lnTo>
                    <a:pt x="67" y="1629"/>
                  </a:lnTo>
                  <a:lnTo>
                    <a:pt x="0" y="2089"/>
                  </a:lnTo>
                  <a:lnTo>
                    <a:pt x="144" y="2376"/>
                  </a:lnTo>
                  <a:lnTo>
                    <a:pt x="288" y="2692"/>
                  </a:lnTo>
                  <a:lnTo>
                    <a:pt x="450" y="3085"/>
                  </a:lnTo>
                  <a:lnTo>
                    <a:pt x="537" y="3315"/>
                  </a:lnTo>
                  <a:lnTo>
                    <a:pt x="613" y="3544"/>
                  </a:lnTo>
                  <a:lnTo>
                    <a:pt x="680" y="3793"/>
                  </a:lnTo>
                  <a:lnTo>
                    <a:pt x="747" y="4033"/>
                  </a:lnTo>
                  <a:lnTo>
                    <a:pt x="795" y="4292"/>
                  </a:lnTo>
                  <a:lnTo>
                    <a:pt x="833" y="4531"/>
                  </a:lnTo>
                  <a:lnTo>
                    <a:pt x="853" y="4780"/>
                  </a:lnTo>
                  <a:lnTo>
                    <a:pt x="862" y="5019"/>
                  </a:lnTo>
                  <a:lnTo>
                    <a:pt x="843" y="5451"/>
                  </a:lnTo>
                  <a:lnTo>
                    <a:pt x="843" y="5824"/>
                  </a:lnTo>
                  <a:lnTo>
                    <a:pt x="862" y="6150"/>
                  </a:lnTo>
                  <a:lnTo>
                    <a:pt x="891" y="6408"/>
                  </a:lnTo>
                  <a:lnTo>
                    <a:pt x="920" y="6523"/>
                  </a:lnTo>
                  <a:lnTo>
                    <a:pt x="939" y="6619"/>
                  </a:lnTo>
                  <a:lnTo>
                    <a:pt x="968" y="6696"/>
                  </a:lnTo>
                  <a:lnTo>
                    <a:pt x="996" y="6763"/>
                  </a:lnTo>
                  <a:lnTo>
                    <a:pt x="1035" y="6820"/>
                  </a:lnTo>
                  <a:lnTo>
                    <a:pt x="1073" y="6858"/>
                  </a:lnTo>
                  <a:lnTo>
                    <a:pt x="1111" y="6887"/>
                  </a:lnTo>
                  <a:lnTo>
                    <a:pt x="1150" y="6897"/>
                  </a:lnTo>
                  <a:lnTo>
                    <a:pt x="1178" y="6887"/>
                  </a:lnTo>
                  <a:lnTo>
                    <a:pt x="1197" y="6868"/>
                  </a:lnTo>
                  <a:lnTo>
                    <a:pt x="1226" y="6830"/>
                  </a:lnTo>
                  <a:lnTo>
                    <a:pt x="1245" y="6791"/>
                  </a:lnTo>
                  <a:lnTo>
                    <a:pt x="1293" y="6657"/>
                  </a:lnTo>
                  <a:lnTo>
                    <a:pt x="1351" y="6495"/>
                  </a:lnTo>
                  <a:lnTo>
                    <a:pt x="1485" y="6064"/>
                  </a:lnTo>
                  <a:lnTo>
                    <a:pt x="1561" y="5824"/>
                  </a:lnTo>
                  <a:lnTo>
                    <a:pt x="1648" y="5565"/>
                  </a:lnTo>
                  <a:lnTo>
                    <a:pt x="1743" y="5316"/>
                  </a:lnTo>
                  <a:lnTo>
                    <a:pt x="1858" y="5058"/>
                  </a:lnTo>
                  <a:lnTo>
                    <a:pt x="1973" y="4818"/>
                  </a:lnTo>
                  <a:lnTo>
                    <a:pt x="2040" y="4703"/>
                  </a:lnTo>
                  <a:lnTo>
                    <a:pt x="2117" y="4598"/>
                  </a:lnTo>
                  <a:lnTo>
                    <a:pt x="2194" y="4493"/>
                  </a:lnTo>
                  <a:lnTo>
                    <a:pt x="2270" y="4406"/>
                  </a:lnTo>
                  <a:lnTo>
                    <a:pt x="2356" y="4320"/>
                  </a:lnTo>
                  <a:lnTo>
                    <a:pt x="2443" y="4244"/>
                  </a:lnTo>
                  <a:lnTo>
                    <a:pt x="2538" y="4177"/>
                  </a:lnTo>
                  <a:lnTo>
                    <a:pt x="2634" y="4119"/>
                  </a:lnTo>
                  <a:lnTo>
                    <a:pt x="2740" y="4071"/>
                  </a:lnTo>
                  <a:lnTo>
                    <a:pt x="2845" y="4043"/>
                  </a:lnTo>
                  <a:lnTo>
                    <a:pt x="2874" y="4033"/>
                  </a:lnTo>
                  <a:lnTo>
                    <a:pt x="2902" y="4004"/>
                  </a:lnTo>
                  <a:lnTo>
                    <a:pt x="2931" y="3966"/>
                  </a:lnTo>
                  <a:lnTo>
                    <a:pt x="2960" y="3918"/>
                  </a:lnTo>
                  <a:lnTo>
                    <a:pt x="3017" y="3784"/>
                  </a:lnTo>
                  <a:lnTo>
                    <a:pt x="3075" y="3602"/>
                  </a:lnTo>
                  <a:lnTo>
                    <a:pt x="3123" y="3401"/>
                  </a:lnTo>
                  <a:lnTo>
                    <a:pt x="3171" y="3161"/>
                  </a:lnTo>
                  <a:lnTo>
                    <a:pt x="3199" y="2903"/>
                  </a:lnTo>
                  <a:lnTo>
                    <a:pt x="3209" y="2635"/>
                  </a:lnTo>
                  <a:lnTo>
                    <a:pt x="3199" y="2347"/>
                  </a:lnTo>
                  <a:lnTo>
                    <a:pt x="3180" y="2204"/>
                  </a:lnTo>
                  <a:lnTo>
                    <a:pt x="3161" y="2060"/>
                  </a:lnTo>
                  <a:lnTo>
                    <a:pt x="3132" y="1916"/>
                  </a:lnTo>
                  <a:lnTo>
                    <a:pt x="3094" y="1782"/>
                  </a:lnTo>
                  <a:lnTo>
                    <a:pt x="3056" y="1638"/>
                  </a:lnTo>
                  <a:lnTo>
                    <a:pt x="3008" y="1504"/>
                  </a:lnTo>
                  <a:lnTo>
                    <a:pt x="2950" y="1370"/>
                  </a:lnTo>
                  <a:lnTo>
                    <a:pt x="2874" y="1246"/>
                  </a:lnTo>
                  <a:lnTo>
                    <a:pt x="2797" y="1121"/>
                  </a:lnTo>
                  <a:lnTo>
                    <a:pt x="2711" y="1006"/>
                  </a:lnTo>
                  <a:lnTo>
                    <a:pt x="2615" y="891"/>
                  </a:lnTo>
                  <a:lnTo>
                    <a:pt x="2500" y="796"/>
                  </a:lnTo>
                  <a:lnTo>
                    <a:pt x="2385" y="700"/>
                  </a:lnTo>
                  <a:lnTo>
                    <a:pt x="2251" y="614"/>
                  </a:lnTo>
                  <a:lnTo>
                    <a:pt x="1743" y="326"/>
                  </a:lnTo>
                  <a:lnTo>
                    <a:pt x="1523" y="202"/>
                  </a:lnTo>
                  <a:lnTo>
                    <a:pt x="1332" y="106"/>
                  </a:lnTo>
                  <a:lnTo>
                    <a:pt x="1150" y="39"/>
                  </a:lnTo>
                  <a:lnTo>
                    <a:pt x="1063" y="20"/>
                  </a:lnTo>
                  <a:lnTo>
                    <a:pt x="9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9" name="Google Shape;1419;p31"/>
          <p:cNvSpPr txBox="1"/>
          <p:nvPr/>
        </p:nvSpPr>
        <p:spPr>
          <a:xfrm>
            <a:off x="457200" y="4488375"/>
            <a:ext cx="8229600" cy="3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lang="en" sz="1200" b="1">
                <a:solidFill>
                  <a:schemeClr val="dk1"/>
                </a:solidFill>
                <a:latin typeface="Roboto"/>
                <a:ea typeface="Roboto"/>
                <a:cs typeface="Roboto"/>
                <a:sym typeface="Roboto"/>
              </a:rPr>
              <a:t>For more info, </a:t>
            </a:r>
            <a:r>
              <a:rPr lang="en" sz="1200" b="1">
                <a:solidFill>
                  <a:schemeClr val="dk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click here</a:t>
            </a:r>
            <a:endParaRPr sz="1200">
              <a:solidFill>
                <a:schemeClr val="dk1"/>
              </a:solidFill>
              <a:latin typeface="Roboto"/>
              <a:ea typeface="Roboto"/>
              <a:cs typeface="Roboto"/>
              <a:sym typeface="Roboto"/>
            </a:endParaRPr>
          </a:p>
        </p:txBody>
      </p:sp>
      <p:grpSp>
        <p:nvGrpSpPr>
          <p:cNvPr id="1420" name="Google Shape;1420;p31"/>
          <p:cNvGrpSpPr/>
          <p:nvPr/>
        </p:nvGrpSpPr>
        <p:grpSpPr>
          <a:xfrm>
            <a:off x="6454800" y="995163"/>
            <a:ext cx="2232000" cy="1399988"/>
            <a:chOff x="6454800" y="995163"/>
            <a:chExt cx="2232000" cy="1399988"/>
          </a:xfrm>
        </p:grpSpPr>
        <p:sp>
          <p:nvSpPr>
            <p:cNvPr id="1421" name="Google Shape;1421;p31"/>
            <p:cNvSpPr txBox="1"/>
            <p:nvPr/>
          </p:nvSpPr>
          <p:spPr>
            <a:xfrm>
              <a:off x="6454800" y="1333550"/>
              <a:ext cx="2232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Intrusion detection</a:t>
              </a:r>
              <a:endParaRPr sz="1800" b="1">
                <a:solidFill>
                  <a:srgbClr val="000000"/>
                </a:solidFill>
                <a:latin typeface="Fira Sans Extra Condensed"/>
                <a:ea typeface="Fira Sans Extra Condensed"/>
                <a:cs typeface="Fira Sans Extra Condensed"/>
                <a:sym typeface="Fira Sans Extra Condensed"/>
              </a:endParaRPr>
            </a:p>
          </p:txBody>
        </p:sp>
        <p:sp>
          <p:nvSpPr>
            <p:cNvPr id="1422" name="Google Shape;1422;p31"/>
            <p:cNvSpPr txBox="1"/>
            <p:nvPr/>
          </p:nvSpPr>
          <p:spPr>
            <a:xfrm>
              <a:off x="7281540" y="1675150"/>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sp>
          <p:nvSpPr>
            <p:cNvPr id="1423" name="Google Shape;1423;p31"/>
            <p:cNvSpPr txBox="1"/>
            <p:nvPr/>
          </p:nvSpPr>
          <p:spPr>
            <a:xfrm>
              <a:off x="7281540" y="995163"/>
              <a:ext cx="1405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20%</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424" name="Google Shape;1424;p31"/>
          <p:cNvGrpSpPr/>
          <p:nvPr/>
        </p:nvGrpSpPr>
        <p:grpSpPr>
          <a:xfrm>
            <a:off x="457191" y="995163"/>
            <a:ext cx="2232008" cy="1399988"/>
            <a:chOff x="457191" y="995163"/>
            <a:chExt cx="2232008" cy="1399988"/>
          </a:xfrm>
        </p:grpSpPr>
        <p:sp>
          <p:nvSpPr>
            <p:cNvPr id="1425" name="Google Shape;1425;p31"/>
            <p:cNvSpPr txBox="1"/>
            <p:nvPr/>
          </p:nvSpPr>
          <p:spPr>
            <a:xfrm>
              <a:off x="457200" y="1333550"/>
              <a:ext cx="2232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Data mining</a:t>
              </a:r>
              <a:endParaRPr sz="1800" b="1">
                <a:solidFill>
                  <a:srgbClr val="000000"/>
                </a:solidFill>
                <a:latin typeface="Fira Sans Extra Condensed"/>
                <a:ea typeface="Fira Sans Extra Condensed"/>
                <a:cs typeface="Fira Sans Extra Condensed"/>
                <a:sym typeface="Fira Sans Extra Condensed"/>
              </a:endParaRPr>
            </a:p>
          </p:txBody>
        </p:sp>
        <p:sp>
          <p:nvSpPr>
            <p:cNvPr id="1426" name="Google Shape;1426;p31"/>
            <p:cNvSpPr txBox="1"/>
            <p:nvPr/>
          </p:nvSpPr>
          <p:spPr>
            <a:xfrm>
              <a:off x="457191" y="1675150"/>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third planet from the Sun </a:t>
              </a:r>
              <a:endParaRPr>
                <a:latin typeface="Roboto"/>
                <a:ea typeface="Roboto"/>
                <a:cs typeface="Roboto"/>
                <a:sym typeface="Roboto"/>
              </a:endParaRPr>
            </a:p>
          </p:txBody>
        </p:sp>
        <p:sp>
          <p:nvSpPr>
            <p:cNvPr id="1427" name="Google Shape;1427;p31"/>
            <p:cNvSpPr txBox="1"/>
            <p:nvPr/>
          </p:nvSpPr>
          <p:spPr>
            <a:xfrm>
              <a:off x="457191" y="995163"/>
              <a:ext cx="1405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45%</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428" name="Google Shape;1428;p31"/>
          <p:cNvGrpSpPr/>
          <p:nvPr/>
        </p:nvGrpSpPr>
        <p:grpSpPr>
          <a:xfrm>
            <a:off x="457191" y="2789388"/>
            <a:ext cx="2232008" cy="1399988"/>
            <a:chOff x="457191" y="2789388"/>
            <a:chExt cx="2232008" cy="1399988"/>
          </a:xfrm>
        </p:grpSpPr>
        <p:sp>
          <p:nvSpPr>
            <p:cNvPr id="1429" name="Google Shape;1429;p31"/>
            <p:cNvSpPr txBox="1"/>
            <p:nvPr/>
          </p:nvSpPr>
          <p:spPr>
            <a:xfrm>
              <a:off x="457200" y="3127775"/>
              <a:ext cx="2232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Continuous production</a:t>
              </a:r>
              <a:endParaRPr sz="1800" b="1">
                <a:solidFill>
                  <a:srgbClr val="000000"/>
                </a:solidFill>
                <a:latin typeface="Fira Sans Extra Condensed"/>
                <a:ea typeface="Fira Sans Extra Condensed"/>
                <a:cs typeface="Fira Sans Extra Condensed"/>
                <a:sym typeface="Fira Sans Extra Condensed"/>
              </a:endParaRPr>
            </a:p>
          </p:txBody>
        </p:sp>
        <p:sp>
          <p:nvSpPr>
            <p:cNvPr id="1430" name="Google Shape;1430;p31"/>
            <p:cNvSpPr txBox="1"/>
            <p:nvPr/>
          </p:nvSpPr>
          <p:spPr>
            <a:xfrm>
              <a:off x="457191" y="346937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Despite being red, Mars is a very cold place</a:t>
              </a:r>
              <a:endParaRPr>
                <a:latin typeface="Roboto"/>
                <a:ea typeface="Roboto"/>
                <a:cs typeface="Roboto"/>
                <a:sym typeface="Roboto"/>
              </a:endParaRPr>
            </a:p>
          </p:txBody>
        </p:sp>
        <p:sp>
          <p:nvSpPr>
            <p:cNvPr id="1431" name="Google Shape;1431;p31"/>
            <p:cNvSpPr txBox="1"/>
            <p:nvPr/>
          </p:nvSpPr>
          <p:spPr>
            <a:xfrm>
              <a:off x="457191" y="2789388"/>
              <a:ext cx="1405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35%</a:t>
              </a:r>
              <a:endParaRPr sz="1800" b="1">
                <a:solidFill>
                  <a:schemeClr val="accent2"/>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KSHEERA AUV</a:t>
            </a:r>
            <a:endParaRPr dirty="0"/>
          </a:p>
        </p:txBody>
      </p:sp>
      <p:grpSp>
        <p:nvGrpSpPr>
          <p:cNvPr id="236" name="Google Shape;236;p16"/>
          <p:cNvGrpSpPr/>
          <p:nvPr/>
        </p:nvGrpSpPr>
        <p:grpSpPr>
          <a:xfrm>
            <a:off x="3297249" y="1027913"/>
            <a:ext cx="2653489" cy="678061"/>
            <a:chOff x="3297249" y="1027913"/>
            <a:chExt cx="2653489" cy="678061"/>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38" name="Google Shape;238;p16"/>
            <p:cNvGrpSpPr/>
            <p:nvPr/>
          </p:nvGrpSpPr>
          <p:grpSpPr>
            <a:xfrm>
              <a:off x="3969538" y="1027913"/>
              <a:ext cx="1981200" cy="673400"/>
              <a:chOff x="3969538" y="1108675"/>
              <a:chExt cx="1981200" cy="673400"/>
            </a:xfrm>
          </p:grpSpPr>
          <p:sp>
            <p:nvSpPr>
              <p:cNvPr id="239" name="Google Shape;239;p16"/>
              <p:cNvSpPr txBox="1"/>
              <p:nvPr/>
            </p:nvSpPr>
            <p:spPr>
              <a:xfrm>
                <a:off x="3969538" y="11086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ABSTR</a:t>
                </a:r>
                <a:r>
                  <a:rPr lang="en" sz="1800" b="1" dirty="0">
                    <a:latin typeface="Fira Sans Extra Condensed"/>
                    <a:ea typeface="Fira Sans Extra Condensed"/>
                    <a:cs typeface="Fira Sans Extra Condensed"/>
                    <a:sym typeface="Fira Sans Extra Condensed"/>
                  </a:rPr>
                  <a:t>ACT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3350" y="1027913"/>
            <a:ext cx="2653477" cy="678062"/>
            <a:chOff x="6033350" y="1027913"/>
            <a:chExt cx="2653477" cy="678062"/>
          </a:xfrm>
        </p:grpSpPr>
        <p:grpSp>
          <p:nvGrpSpPr>
            <p:cNvPr id="300" name="Google Shape;300;p16"/>
            <p:cNvGrpSpPr/>
            <p:nvPr/>
          </p:nvGrpSpPr>
          <p:grpSpPr>
            <a:xfrm>
              <a:off x="6705623" y="1027913"/>
              <a:ext cx="1981204" cy="671250"/>
              <a:chOff x="6053048" y="700371"/>
              <a:chExt cx="1981204" cy="671250"/>
            </a:xfrm>
          </p:grpSpPr>
          <p:sp>
            <p:nvSpPr>
              <p:cNvPr id="301" name="Google Shape;301;p16"/>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REQUIREMENTS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2" name="Google Shape;302;p16"/>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297248" y="2502860"/>
            <a:ext cx="2653504" cy="682838"/>
            <a:chOff x="3297248" y="2502860"/>
            <a:chExt cx="2653504" cy="682838"/>
          </a:xfrm>
        </p:grpSpPr>
        <p:grpSp>
          <p:nvGrpSpPr>
            <p:cNvPr id="305" name="Google Shape;305;p16"/>
            <p:cNvGrpSpPr/>
            <p:nvPr/>
          </p:nvGrpSpPr>
          <p:grpSpPr>
            <a:xfrm>
              <a:off x="3969548" y="2502860"/>
              <a:ext cx="1981204" cy="673400"/>
              <a:chOff x="3581360" y="1153913"/>
              <a:chExt cx="1981204" cy="673400"/>
            </a:xfrm>
          </p:grpSpPr>
          <p:sp>
            <p:nvSpPr>
              <p:cNvPr id="306" name="Google Shape;306;p16"/>
              <p:cNvSpPr txBox="1"/>
              <p:nvPr/>
            </p:nvSpPr>
            <p:spPr>
              <a:xfrm>
                <a:off x="3581365" y="1153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INTRODUCTION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7" name="Google Shape;307;p16"/>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297248" y="3985653"/>
            <a:ext cx="2653500" cy="665555"/>
            <a:chOff x="3297248" y="3985653"/>
            <a:chExt cx="2653500" cy="665555"/>
          </a:xfrm>
        </p:grpSpPr>
        <p:grpSp>
          <p:nvGrpSpPr>
            <p:cNvPr id="310" name="Google Shape;310;p16"/>
            <p:cNvGrpSpPr/>
            <p:nvPr/>
          </p:nvGrpSpPr>
          <p:grpSpPr>
            <a:xfrm>
              <a:off x="3969538" y="3985653"/>
              <a:ext cx="1981210" cy="665555"/>
              <a:chOff x="3581350" y="2262666"/>
              <a:chExt cx="1981210" cy="665555"/>
            </a:xfrm>
          </p:grpSpPr>
          <p:sp>
            <p:nvSpPr>
              <p:cNvPr id="311" name="Google Shape;311;p16"/>
              <p:cNvSpPr txBox="1"/>
              <p:nvPr/>
            </p:nvSpPr>
            <p:spPr>
              <a:xfrm>
                <a:off x="3581350" y="2262666"/>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Existing SYSTEMS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2" name="Google Shape;312;p16"/>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6033350" y="2501790"/>
            <a:ext cx="2653515" cy="711260"/>
            <a:chOff x="6033350" y="2501790"/>
            <a:chExt cx="2653515" cy="711260"/>
          </a:xfrm>
        </p:grpSpPr>
        <p:grpSp>
          <p:nvGrpSpPr>
            <p:cNvPr id="315" name="Google Shape;315;p16"/>
            <p:cNvGrpSpPr/>
            <p:nvPr/>
          </p:nvGrpSpPr>
          <p:grpSpPr>
            <a:xfrm>
              <a:off x="6705660" y="2501790"/>
              <a:ext cx="1981204" cy="673400"/>
              <a:chOff x="6705660" y="2628879"/>
              <a:chExt cx="1981204" cy="673400"/>
            </a:xfrm>
          </p:grpSpPr>
          <p:sp>
            <p:nvSpPr>
              <p:cNvPr id="316" name="Google Shape;316;p16"/>
              <p:cNvSpPr txBox="1"/>
              <p:nvPr/>
            </p:nvSpPr>
            <p:spPr>
              <a:xfrm>
                <a:off x="6705665" y="26288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UML</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7" name="Google Shape;317;p16"/>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6033350" y="3977817"/>
            <a:ext cx="2653477" cy="674283"/>
            <a:chOff x="6033350" y="3977817"/>
            <a:chExt cx="2653477" cy="674283"/>
          </a:xfrm>
        </p:grpSpPr>
        <p:grpSp>
          <p:nvGrpSpPr>
            <p:cNvPr id="320" name="Google Shape;320;p16"/>
            <p:cNvGrpSpPr/>
            <p:nvPr/>
          </p:nvGrpSpPr>
          <p:grpSpPr>
            <a:xfrm>
              <a:off x="6705623" y="3977817"/>
              <a:ext cx="1981204" cy="673400"/>
              <a:chOff x="6705623" y="4058579"/>
              <a:chExt cx="1981204" cy="673400"/>
            </a:xfrm>
          </p:grpSpPr>
          <p:sp>
            <p:nvSpPr>
              <p:cNvPr id="321" name="Google Shape;321;p16"/>
              <p:cNvSpPr txBox="1"/>
              <p:nvPr/>
            </p:nvSpPr>
            <p:spPr>
              <a:xfrm>
                <a:off x="6705627" y="40585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CONCLUSION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22" name="Google Shape;322;p16"/>
              <p:cNvSpPr txBox="1"/>
              <p:nvPr/>
            </p:nvSpPr>
            <p:spPr>
              <a:xfrm>
                <a:off x="6705623" y="44001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stCxn id="237" idx="4"/>
            <a:endCxn id="308" idx="0"/>
          </p:cNvCxnSpPr>
          <p:nvPr/>
        </p:nvCxnSpPr>
        <p:spPr>
          <a:xfrm>
            <a:off x="3595299" y="1705974"/>
            <a:ext cx="0" cy="8835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298" y="3185698"/>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1705975"/>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6331400" y="3213050"/>
            <a:ext cx="0" cy="84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876800" y="907420"/>
            <a:ext cx="3819600" cy="4069429"/>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457175" y="907420"/>
            <a:ext cx="3819600" cy="4069429"/>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ABSTRACT</a:t>
            </a:r>
            <a:endParaRPr dirty="0"/>
          </a:p>
        </p:txBody>
      </p:sp>
      <p:sp>
        <p:nvSpPr>
          <p:cNvPr id="350" name="Google Shape;350;p17"/>
          <p:cNvSpPr txBox="1"/>
          <p:nvPr/>
        </p:nvSpPr>
        <p:spPr>
          <a:xfrm>
            <a:off x="617220" y="1120139"/>
            <a:ext cx="3497579" cy="3611885"/>
          </a:xfrm>
          <a:prstGeom prst="rect">
            <a:avLst/>
          </a:prstGeom>
          <a:noFill/>
          <a:ln>
            <a:noFill/>
          </a:ln>
        </p:spPr>
        <p:txBody>
          <a:bodyPr spcFirstLastPara="1" wrap="square" lIns="91425" tIns="91425" rIns="91425" bIns="91425" anchor="ctr" anchorCtr="0">
            <a:noAutofit/>
          </a:bodyPr>
          <a:lstStyle/>
          <a:p>
            <a:pPr rtl="0">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The Problem</a:t>
            </a:r>
            <a:r>
              <a:rPr lang="en-US"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The problem statement we have selected is that people who are in the fishing industry or who go fishing find it difficult in knowing the exact location or approximate site of the best fishing(high quantity and quality fish(swordfish, tuna fish, etc.))</a:t>
            </a:r>
          </a:p>
          <a:p>
            <a:pPr rtl="0">
              <a:spcBef>
                <a:spcPts val="0"/>
              </a:spcBef>
              <a:spcAft>
                <a:spcPts val="0"/>
              </a:spcAft>
            </a:pPr>
            <a:r>
              <a:rPr lang="en-US" dirty="0">
                <a:latin typeface="Times New Roman" panose="02020603050405020304" pitchFamily="18" charset="0"/>
                <a:cs typeface="Times New Roman" panose="02020603050405020304" pitchFamily="18" charset="0"/>
              </a:rPr>
              <a:t>We need to use an Remotely Operated Vehicle to survey the area of the ocean. </a:t>
            </a: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pPr rtl="0">
              <a:spcBef>
                <a:spcPts val="0"/>
              </a:spcBef>
              <a:spcAft>
                <a:spcPts val="0"/>
              </a:spcAft>
            </a:pPr>
            <a:r>
              <a:rPr lang="en-US" dirty="0">
                <a:latin typeface="Times New Roman" panose="02020603050405020304" pitchFamily="18" charset="0"/>
                <a:cs typeface="Times New Roman" panose="02020603050405020304" pitchFamily="18" charset="0"/>
              </a:rPr>
              <a:t>S</a:t>
            </a:r>
            <a:r>
              <a:rPr lang="en-US" b="0" i="0" u="none" strike="noStrike" dirty="0">
                <a:solidFill>
                  <a:srgbClr val="000000"/>
                </a:solidFill>
                <a:effectLst/>
                <a:latin typeface="Times New Roman" panose="02020603050405020304" pitchFamily="18" charset="0"/>
                <a:cs typeface="Times New Roman" panose="02020603050405020304" pitchFamily="18" charset="0"/>
              </a:rPr>
              <a:t>o that the time of being at the fishing location could be used more effectively and productively.</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b="0" dirty="0">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353" name="Google Shape;353;p17"/>
          <p:cNvSpPr txBox="1"/>
          <p:nvPr/>
        </p:nvSpPr>
        <p:spPr>
          <a:xfrm>
            <a:off x="5114996" y="1120139"/>
            <a:ext cx="3411784" cy="3672841"/>
          </a:xfrm>
          <a:prstGeom prst="rect">
            <a:avLst/>
          </a:prstGeom>
          <a:noFill/>
          <a:ln>
            <a:noFill/>
          </a:ln>
        </p:spPr>
        <p:txBody>
          <a:bodyPr spcFirstLastPara="1" wrap="square" lIns="91425" tIns="91425" rIns="91425" bIns="91425" anchor="ctr" anchorCtr="0">
            <a:noAutofit/>
          </a:bodyPr>
          <a:lstStyle/>
          <a:p>
            <a:pPr algn="just" rtl="0">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The team’s approach to solving the problem</a:t>
            </a:r>
            <a:r>
              <a:rPr lang="en-US" b="0" i="0" u="none" strike="noStrike" dirty="0">
                <a:solidFill>
                  <a:srgbClr val="000000"/>
                </a:solidFill>
                <a:effectLst/>
                <a:latin typeface="Times New Roman" panose="02020603050405020304" pitchFamily="18" charset="0"/>
                <a:cs typeface="Times New Roman" panose="02020603050405020304" pitchFamily="18" charset="0"/>
              </a:rPr>
              <a:t>:</a:t>
            </a:r>
          </a:p>
          <a:p>
            <a:pPr algn="just" rtl="0">
              <a:spcBef>
                <a:spcPts val="0"/>
              </a:spcBef>
              <a:spcAft>
                <a:spcPts val="0"/>
              </a:spcAft>
            </a:pPr>
            <a:endParaRPr lang="en-US"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Our idea is to build a network of robots that moves inside the sea or ocean wherever the fishing is done in a specified area with the basic knowledge and get the data(microplastic concentration,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ph</a:t>
            </a:r>
            <a:r>
              <a:rPr lang="en-US" b="0" i="0" u="none" strike="noStrike" dirty="0">
                <a:solidFill>
                  <a:srgbClr val="000000"/>
                </a:solidFill>
                <a:effectLst/>
                <a:latin typeface="Times New Roman" panose="02020603050405020304" pitchFamily="18" charset="0"/>
                <a:cs typeface="Times New Roman" panose="02020603050405020304" pitchFamily="18" charset="0"/>
              </a:rPr>
              <a:t>, temperature, dissolved oxygen, etc.) of conditions of the ocean or sea, analyze the data and compares with the data which favors the fish and suggests the best area of fishing.</a:t>
            </a:r>
            <a:endParaRPr lang="en-US"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8"/>
          <p:cNvSpPr txBox="1"/>
          <p:nvPr/>
        </p:nvSpPr>
        <p:spPr>
          <a:xfrm>
            <a:off x="646236" y="1181100"/>
            <a:ext cx="8040563" cy="330708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lang="en-US" b="0" i="0" u="none" strike="noStrike" dirty="0">
              <a:solidFill>
                <a:srgbClr val="000000"/>
              </a:solidFill>
              <a:effectLst/>
              <a:latin typeface="Times New Roman" panose="02020603050405020304" pitchFamily="18" charset="0"/>
            </a:endParaRPr>
          </a:p>
          <a:p>
            <a:pPr marL="0" lvl="0" indent="0" algn="just" rtl="0">
              <a:spcBef>
                <a:spcPts val="0"/>
              </a:spcBef>
              <a:spcAft>
                <a:spcPts val="0"/>
              </a:spcAft>
              <a:buNone/>
            </a:pPr>
            <a:endParaRPr lang="en-US" dirty="0">
              <a:latin typeface="Times New Roman" panose="02020603050405020304" pitchFamily="18" charset="0"/>
            </a:endParaRPr>
          </a:p>
          <a:p>
            <a:pPr marL="0" lvl="0" indent="0" algn="just" rtl="0">
              <a:spcBef>
                <a:spcPts val="0"/>
              </a:spcBef>
              <a:spcAft>
                <a:spcPts val="0"/>
              </a:spcAft>
              <a:buNone/>
            </a:pPr>
            <a:endParaRPr lang="en-US" b="0" i="0" u="none" strike="noStrike" dirty="0">
              <a:solidFill>
                <a:srgbClr val="000000"/>
              </a:solidFill>
              <a:effectLst/>
              <a:latin typeface="Times New Roman" panose="02020603050405020304" pitchFamily="18" charset="0"/>
            </a:endParaRPr>
          </a:p>
          <a:p>
            <a:pPr marL="0" lvl="0" indent="0" algn="just" rtl="0">
              <a:spcBef>
                <a:spcPts val="0"/>
              </a:spcBef>
              <a:spcAft>
                <a:spcPts val="0"/>
              </a:spcAft>
              <a:buNone/>
            </a:pPr>
            <a:endParaRPr lang="en-US" dirty="0">
              <a:latin typeface="Times New Roman" panose="02020603050405020304" pitchFamily="18" charset="0"/>
            </a:endParaRPr>
          </a:p>
          <a:p>
            <a:pPr marL="0" lvl="0" indent="0" algn="just" rtl="0">
              <a:spcBef>
                <a:spcPts val="0"/>
              </a:spcBef>
              <a:spcAft>
                <a:spcPts val="0"/>
              </a:spcAft>
              <a:buNone/>
            </a:pPr>
            <a:endParaRPr lang="en-US" b="0" i="0" u="none" strike="noStrike" dirty="0">
              <a:solidFill>
                <a:srgbClr val="000000"/>
              </a:solidFill>
              <a:effectLst/>
              <a:latin typeface="Times New Roman" panose="02020603050405020304" pitchFamily="18" charset="0"/>
            </a:endParaRPr>
          </a:p>
          <a:p>
            <a:pPr marL="0" lvl="0" indent="0" algn="just" rtl="0">
              <a:spcBef>
                <a:spcPts val="0"/>
              </a:spcBef>
              <a:spcAft>
                <a:spcPts val="0"/>
              </a:spcAft>
              <a:buNone/>
            </a:pPr>
            <a:r>
              <a:rPr lang="en-US" b="0" i="0" u="none" strike="noStrike" dirty="0">
                <a:solidFill>
                  <a:srgbClr val="000000"/>
                </a:solidFill>
                <a:effectLst/>
                <a:latin typeface="Times New Roman" panose="02020603050405020304" pitchFamily="18" charset="0"/>
              </a:rPr>
              <a:t>Marine technology has been developing from the ages for deep-water explorations and other forms of analysis of large water bodies. Aquatic conditions have never been easy for inquiry tasks, and a lot of research has been put in recent years, to explore the oceans and seas in harsh climatic conditions. ROUVs and UUVs have substantial applications in surveillance, ocean exploration, pollution monitoring, sea patrolling etc. The deep-water quest is one of the essential applications for which the research has picked up the pace in recent years.</a:t>
            </a:r>
          </a:p>
          <a:p>
            <a:pPr marL="0" lvl="0" indent="0" algn="just" rtl="0">
              <a:spcBef>
                <a:spcPts val="0"/>
              </a:spcBef>
              <a:spcAft>
                <a:spcPts val="0"/>
              </a:spcAft>
              <a:buNone/>
            </a:pPr>
            <a:endParaRPr lang="en-US" dirty="0">
              <a:latin typeface="Times New Roman" panose="02020603050405020304" pitchFamily="18" charset="0"/>
            </a:endParaRPr>
          </a:p>
          <a:p>
            <a:pPr marL="0" lvl="0" indent="0" algn="just" rtl="0">
              <a:spcBef>
                <a:spcPts val="0"/>
              </a:spcBef>
              <a:spcAft>
                <a:spcPts val="0"/>
              </a:spcAft>
              <a:buNone/>
            </a:pPr>
            <a:r>
              <a:rPr lang="en-US" b="0" i="0" u="none" strike="noStrike" dirty="0">
                <a:solidFill>
                  <a:srgbClr val="000000"/>
                </a:solidFill>
                <a:effectLst/>
                <a:latin typeface="Times New Roman" panose="02020603050405020304" pitchFamily="18" charset="0"/>
              </a:rPr>
              <a:t>Underwater Terrain is very hard to reach and very expensive to do research and</a:t>
            </a:r>
          </a:p>
          <a:p>
            <a:pPr marL="0" lvl="0" indent="0" algn="just" rtl="0">
              <a:spcBef>
                <a:spcPts val="0"/>
              </a:spcBef>
              <a:spcAft>
                <a:spcPts val="0"/>
              </a:spcAft>
              <a:buNone/>
            </a:pPr>
            <a:r>
              <a:rPr lang="en-US" b="0" i="0" u="none" strike="noStrike" dirty="0">
                <a:solidFill>
                  <a:srgbClr val="000000"/>
                </a:solidFill>
                <a:effectLst/>
                <a:latin typeface="Times New Roman" panose="02020603050405020304" pitchFamily="18" charset="0"/>
              </a:rPr>
              <a:t>organize search operations.</a:t>
            </a:r>
          </a:p>
          <a:p>
            <a:pPr marL="0" lvl="0" indent="0" algn="just" rtl="0">
              <a:spcBef>
                <a:spcPts val="0"/>
              </a:spcBef>
              <a:spcAft>
                <a:spcPts val="0"/>
              </a:spcAft>
              <a:buNone/>
            </a:pPr>
            <a:r>
              <a:rPr lang="en-US" b="0" i="0" u="none" strike="noStrike" dirty="0">
                <a:solidFill>
                  <a:srgbClr val="000000"/>
                </a:solidFill>
                <a:effectLst/>
                <a:latin typeface="Times New Roman" panose="02020603050405020304" pitchFamily="18" charset="0"/>
              </a:rPr>
              <a:t>Many avenues of underwater marine life and oceanographic developments are not</a:t>
            </a:r>
          </a:p>
          <a:p>
            <a:pPr marL="0" lvl="0" indent="0" algn="just" rtl="0">
              <a:spcBef>
                <a:spcPts val="0"/>
              </a:spcBef>
              <a:spcAft>
                <a:spcPts val="0"/>
              </a:spcAft>
              <a:buNone/>
            </a:pPr>
            <a:r>
              <a:rPr lang="en-US" b="0" i="0" u="none" strike="noStrike" dirty="0">
                <a:solidFill>
                  <a:srgbClr val="000000"/>
                </a:solidFill>
                <a:effectLst/>
                <a:latin typeface="Times New Roman" panose="02020603050405020304" pitchFamily="18" charset="0"/>
              </a:rPr>
              <a:t>observed as widely as they are supposed to be. AUVs are used to detect life and do</a:t>
            </a:r>
          </a:p>
          <a:p>
            <a:pPr marL="0" lvl="0" indent="0" algn="just" rtl="0">
              <a:spcBef>
                <a:spcPts val="0"/>
              </a:spcBef>
              <a:spcAft>
                <a:spcPts val="0"/>
              </a:spcAft>
              <a:buNone/>
            </a:pPr>
            <a:r>
              <a:rPr lang="en-US" b="0" i="0" u="none" strike="noStrike" dirty="0">
                <a:solidFill>
                  <a:srgbClr val="000000"/>
                </a:solidFill>
                <a:effectLst/>
                <a:latin typeface="Times New Roman" panose="02020603050405020304" pitchFamily="18" charset="0"/>
              </a:rPr>
              <a:t>search operations very quickly and efficiently which would save a lot of lives and</a:t>
            </a:r>
          </a:p>
          <a:p>
            <a:pPr marL="0" lvl="0" indent="0" algn="just" rtl="0">
              <a:spcBef>
                <a:spcPts val="0"/>
              </a:spcBef>
              <a:spcAft>
                <a:spcPts val="0"/>
              </a:spcAft>
              <a:buNone/>
            </a:pPr>
            <a:r>
              <a:rPr lang="en-US" b="0" i="0" u="none" strike="noStrike" dirty="0">
                <a:solidFill>
                  <a:srgbClr val="000000"/>
                </a:solidFill>
                <a:effectLst/>
                <a:latin typeface="Times New Roman" panose="02020603050405020304" pitchFamily="18" charset="0"/>
              </a:rPr>
              <a:t>time. The problem statement we have selected is that people who are in the fishing</a:t>
            </a:r>
          </a:p>
          <a:p>
            <a:pPr marL="0" lvl="0" indent="0" algn="just" rtl="0">
              <a:spcBef>
                <a:spcPts val="0"/>
              </a:spcBef>
              <a:spcAft>
                <a:spcPts val="0"/>
              </a:spcAft>
              <a:buNone/>
            </a:pPr>
            <a:r>
              <a:rPr lang="en-US" b="0" i="0" u="none" strike="noStrike" dirty="0">
                <a:solidFill>
                  <a:srgbClr val="000000"/>
                </a:solidFill>
                <a:effectLst/>
                <a:latin typeface="Times New Roman" panose="02020603050405020304" pitchFamily="18" charset="0"/>
              </a:rPr>
              <a:t>industry or who go fishing find it difficult in knowing the exact location or</a:t>
            </a:r>
          </a:p>
          <a:p>
            <a:pPr marL="0" lvl="0" indent="0" algn="just" rtl="0">
              <a:spcBef>
                <a:spcPts val="0"/>
              </a:spcBef>
              <a:spcAft>
                <a:spcPts val="0"/>
              </a:spcAft>
              <a:buNone/>
            </a:pPr>
            <a:r>
              <a:rPr lang="en-US" b="0" i="0" u="none" strike="noStrike" dirty="0">
                <a:solidFill>
                  <a:srgbClr val="000000"/>
                </a:solidFill>
                <a:effectLst/>
                <a:latin typeface="Times New Roman" panose="02020603050405020304" pitchFamily="18" charset="0"/>
              </a:rPr>
              <a:t>approximate site of the best fishing (high quantity and quality fish(swordfish,</a:t>
            </a:r>
          </a:p>
          <a:p>
            <a:pPr marL="0" lvl="0" indent="0" algn="just" rtl="0">
              <a:spcBef>
                <a:spcPts val="0"/>
              </a:spcBef>
              <a:spcAft>
                <a:spcPts val="0"/>
              </a:spcAft>
              <a:buNone/>
            </a:pPr>
            <a:r>
              <a:rPr lang="en-US" b="0" i="0" u="none" strike="noStrike" dirty="0">
                <a:solidFill>
                  <a:srgbClr val="000000"/>
                </a:solidFill>
                <a:effectLst/>
                <a:latin typeface="Times New Roman" panose="02020603050405020304" pitchFamily="18" charset="0"/>
              </a:rPr>
              <a:t>tuna fish, etc.)) so that the time of being at the fishing location could be used</a:t>
            </a:r>
          </a:p>
          <a:p>
            <a:pPr marL="0" lvl="0" indent="0" algn="just" rtl="0">
              <a:spcBef>
                <a:spcPts val="0"/>
              </a:spcBef>
              <a:spcAft>
                <a:spcPts val="0"/>
              </a:spcAft>
              <a:buNone/>
            </a:pPr>
            <a:r>
              <a:rPr lang="en-US" b="0" i="0" u="none" strike="noStrike" dirty="0">
                <a:solidFill>
                  <a:srgbClr val="000000"/>
                </a:solidFill>
                <a:effectLst/>
                <a:latin typeface="Times New Roman" panose="02020603050405020304" pitchFamily="18" charset="0"/>
              </a:rPr>
              <a:t>more effectively and productively.</a:t>
            </a:r>
          </a:p>
          <a:p>
            <a:pPr marL="0" lvl="0" indent="0" algn="just" rtl="0">
              <a:spcBef>
                <a:spcPts val="0"/>
              </a:spcBef>
              <a:spcAft>
                <a:spcPts val="0"/>
              </a:spcAft>
              <a:buNone/>
            </a:pPr>
            <a:endParaRPr lang="en-US" b="0" i="0" u="none" strike="noStrike" dirty="0">
              <a:solidFill>
                <a:srgbClr val="000000"/>
              </a:solidFill>
              <a:effectLst/>
              <a:latin typeface="Times New Roman" panose="02020603050405020304" pitchFamily="18" charset="0"/>
            </a:endParaRPr>
          </a:p>
          <a:p>
            <a:pPr marL="0" lvl="0" indent="0" algn="just" rtl="0">
              <a:spcBef>
                <a:spcPts val="0"/>
              </a:spcBef>
              <a:spcAft>
                <a:spcPts val="0"/>
              </a:spcAft>
              <a:buNone/>
            </a:pPr>
            <a:endParaRPr lang="en-US" sz="1800" dirty="0">
              <a:latin typeface="Times New Roman" panose="02020603050405020304" pitchFamily="18" charset="0"/>
              <a:ea typeface="Fira Sans Extra Condensed"/>
              <a:cs typeface="Fira Sans Extra Condensed"/>
              <a:sym typeface="Fira Sans Extra Condensed"/>
            </a:endParaRPr>
          </a:p>
          <a:p>
            <a:pPr marL="0" lvl="0" indent="0" algn="just" rtl="0">
              <a:spcBef>
                <a:spcPts val="0"/>
              </a:spcBef>
              <a:spcAft>
                <a:spcPts val="0"/>
              </a:spcAft>
              <a:buNone/>
            </a:pPr>
            <a:endParaRPr lang="en-US" sz="1800" b="1" dirty="0">
              <a:solidFill>
                <a:srgbClr val="000000"/>
              </a:solidFill>
              <a:latin typeface="Times New Roman" panose="02020603050405020304" pitchFamily="18" charset="0"/>
              <a:ea typeface="Fira Sans Extra Condensed"/>
              <a:cs typeface="Fira Sans Extra Condensed"/>
              <a:sym typeface="Fira Sans Extra Condensed"/>
            </a:endParaRPr>
          </a:p>
          <a:p>
            <a:pPr marL="0" lvl="0" indent="0" algn="just" rtl="0">
              <a:spcBef>
                <a:spcPts val="0"/>
              </a:spcBef>
              <a:spcAft>
                <a:spcPts val="0"/>
              </a:spcAft>
              <a:buNone/>
            </a:pPr>
            <a:endParaRPr lang="en-IN" sz="1800" b="1" dirty="0">
              <a:solidFill>
                <a:srgbClr val="000000"/>
              </a:solidFill>
              <a:latin typeface="Fira Sans Extra Condensed"/>
              <a:ea typeface="Fira Sans Extra Condensed"/>
              <a:cs typeface="Fira Sans Extra Condensed"/>
              <a:sym typeface="Fira Sans Extra Condensed"/>
            </a:endParaRPr>
          </a:p>
        </p:txBody>
      </p:sp>
      <p:sp>
        <p:nvSpPr>
          <p:cNvPr id="412" name="Google Shape;412;p18"/>
          <p:cNvSpPr txBox="1">
            <a:spLocks noGrp="1"/>
          </p:cNvSpPr>
          <p:nvPr>
            <p:ph type="title"/>
          </p:nvPr>
        </p:nvSpPr>
        <p:spPr>
          <a:xfrm>
            <a:off x="457200" y="134073"/>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B30E3F26-725B-CB93-7218-92C3B5C65A40}"/>
              </a:ext>
            </a:extLst>
          </p:cNvPr>
          <p:cNvSpPr>
            <a:spLocks noGrp="1"/>
          </p:cNvSpPr>
          <p:nvPr>
            <p:ph type="title"/>
          </p:nvPr>
        </p:nvSpPr>
        <p:spPr/>
        <p:txBody>
          <a:bodyPr>
            <a:normAutofit fontScale="90000"/>
          </a:bodyPr>
          <a:lstStyle/>
          <a:p>
            <a:r>
              <a:rPr lang="en-IN" dirty="0"/>
              <a:t>Existing System </a:t>
            </a:r>
          </a:p>
        </p:txBody>
      </p:sp>
      <p:sp>
        <p:nvSpPr>
          <p:cNvPr id="4" name="TextBox 3">
            <a:extLst>
              <a:ext uri="{FF2B5EF4-FFF2-40B4-BE49-F238E27FC236}">
                <a16:creationId xmlns:a16="http://schemas.microsoft.com/office/drawing/2014/main" id="{D12AB41A-2EC6-ECA1-293D-C8FF9810245D}"/>
              </a:ext>
            </a:extLst>
          </p:cNvPr>
          <p:cNvSpPr txBox="1"/>
          <p:nvPr/>
        </p:nvSpPr>
        <p:spPr>
          <a:xfrm>
            <a:off x="457200" y="1371600"/>
            <a:ext cx="8840912" cy="2246769"/>
          </a:xfrm>
          <a:prstGeom prst="rect">
            <a:avLst/>
          </a:prstGeom>
          <a:noFill/>
        </p:spPr>
        <p:txBody>
          <a:bodyPr wrap="square" rtlCol="0">
            <a:spAutoFit/>
          </a:bodyPr>
          <a:lstStyle/>
          <a:p>
            <a:r>
              <a:rPr lang="en-US" dirty="0"/>
              <a:t>Requires planning to cover the water network. Ganga water cleaning is a task initiated by the govt. of</a:t>
            </a:r>
          </a:p>
          <a:p>
            <a:r>
              <a:rPr lang="en-US" dirty="0"/>
              <a:t>India is one such work. Several zones are distributed all over the country. Concerned authorities move</a:t>
            </a:r>
          </a:p>
          <a:p>
            <a:r>
              <a:rPr lang="en-US" dirty="0"/>
              <a:t>people for sample collection and brought them back to the laboratory for testing. But the timeline may</a:t>
            </a:r>
          </a:p>
          <a:p>
            <a:r>
              <a:rPr lang="en-US" dirty="0"/>
              <a:t>not need sample validity duration. This is also true for the sea and ocean. Fisherman goes around the</a:t>
            </a:r>
          </a:p>
          <a:p>
            <a:r>
              <a:rPr lang="en-US" dirty="0"/>
              <a:t>sea to locate the right type of fish and sometimes comes back with an empty hand. There are some</a:t>
            </a:r>
          </a:p>
          <a:p>
            <a:r>
              <a:rPr lang="en-US" dirty="0"/>
              <a:t>boats with instrumentation that patrols the specific area and collects the sample. Samples are further</a:t>
            </a:r>
          </a:p>
          <a:p>
            <a:r>
              <a:rPr lang="en-US" dirty="0"/>
              <a:t>tested at a laboratory. There are boat-based systems reported from </a:t>
            </a:r>
            <a:r>
              <a:rPr lang="en-US" dirty="0" err="1"/>
              <a:t>china</a:t>
            </a:r>
            <a:r>
              <a:rPr lang="en-US" dirty="0"/>
              <a:t>, </a:t>
            </a:r>
            <a:r>
              <a:rPr lang="en-US" dirty="0" err="1"/>
              <a:t>japan</a:t>
            </a:r>
            <a:r>
              <a:rPr lang="en-US" dirty="0"/>
              <a:t>, etc. These systems are</a:t>
            </a:r>
          </a:p>
          <a:p>
            <a:r>
              <a:rPr lang="en-US" dirty="0"/>
              <a:t>instrumented with GPS, communication system and sample collection system, and measurement</a:t>
            </a:r>
          </a:p>
          <a:p>
            <a:r>
              <a:rPr lang="en-US" dirty="0"/>
              <a:t>system. They do the measurement at the surface level. But, the majority of parameters are required to</a:t>
            </a:r>
          </a:p>
          <a:p>
            <a:r>
              <a:rPr lang="en-US" dirty="0"/>
              <a:t>monitor at 3 to 6 feet depth.</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SOFTWARE REQUIREMENT</a:t>
            </a:r>
            <a:endParaRPr dirty="0"/>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1"/>
          <p:cNvGrpSpPr/>
          <p:nvPr/>
        </p:nvGrpSpPr>
        <p:grpSpPr>
          <a:xfrm>
            <a:off x="4648177" y="1278038"/>
            <a:ext cx="2943273" cy="637887"/>
            <a:chOff x="4648177" y="1278038"/>
            <a:chExt cx="2943273" cy="637887"/>
          </a:xfrm>
        </p:grpSpPr>
        <p:sp>
          <p:nvSpPr>
            <p:cNvPr id="607" name="Google Shape;607;p21"/>
            <p:cNvSpPr/>
            <p:nvPr/>
          </p:nvSpPr>
          <p:spPr>
            <a:xfrm>
              <a:off x="6986950" y="131142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609" name="Google Shape;609;p21"/>
            <p:cNvSpPr txBox="1"/>
            <p:nvPr/>
          </p:nvSpPr>
          <p:spPr>
            <a:xfrm>
              <a:off x="4648177" y="1278038"/>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MATLAB</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611" name="Google Shape;611;p21"/>
          <p:cNvGrpSpPr/>
          <p:nvPr/>
        </p:nvGrpSpPr>
        <p:grpSpPr>
          <a:xfrm>
            <a:off x="3251185" y="2203696"/>
            <a:ext cx="2943273" cy="637887"/>
            <a:chOff x="3486127" y="2444463"/>
            <a:chExt cx="2943273" cy="637887"/>
          </a:xfrm>
        </p:grpSpPr>
        <p:sp>
          <p:nvSpPr>
            <p:cNvPr id="612" name="Google Shape;612;p21"/>
            <p:cNvSpPr/>
            <p:nvPr/>
          </p:nvSpPr>
          <p:spPr>
            <a:xfrm>
              <a:off x="5824900" y="247785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614" name="Google Shape;614;p21"/>
            <p:cNvSpPr txBox="1"/>
            <p:nvPr/>
          </p:nvSpPr>
          <p:spPr>
            <a:xfrm>
              <a:off x="3486127" y="244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JUPYTER NOTEBOOK</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616" name="Google Shape;616;p21"/>
          <p:cNvGrpSpPr/>
          <p:nvPr/>
        </p:nvGrpSpPr>
        <p:grpSpPr>
          <a:xfrm>
            <a:off x="1854194" y="3129354"/>
            <a:ext cx="2943273" cy="637887"/>
            <a:chOff x="3486127" y="2444463"/>
            <a:chExt cx="2943273" cy="637887"/>
          </a:xfrm>
        </p:grpSpPr>
        <p:sp>
          <p:nvSpPr>
            <p:cNvPr id="617" name="Google Shape;617;p21"/>
            <p:cNvSpPr/>
            <p:nvPr/>
          </p:nvSpPr>
          <p:spPr>
            <a:xfrm>
              <a:off x="5824900" y="2477850"/>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619" name="Google Shape;619;p21"/>
            <p:cNvSpPr txBox="1"/>
            <p:nvPr/>
          </p:nvSpPr>
          <p:spPr>
            <a:xfrm>
              <a:off x="3486127" y="244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ARDUINO IDE</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621" name="Google Shape;621;p21"/>
          <p:cNvGrpSpPr/>
          <p:nvPr/>
        </p:nvGrpSpPr>
        <p:grpSpPr>
          <a:xfrm>
            <a:off x="457202" y="4055013"/>
            <a:ext cx="2943273" cy="637887"/>
            <a:chOff x="3486127" y="2444463"/>
            <a:chExt cx="2943273" cy="637887"/>
          </a:xfrm>
        </p:grpSpPr>
        <p:sp>
          <p:nvSpPr>
            <p:cNvPr id="622" name="Google Shape;622;p21"/>
            <p:cNvSpPr/>
            <p:nvPr/>
          </p:nvSpPr>
          <p:spPr>
            <a:xfrm>
              <a:off x="5824900" y="2477850"/>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624" name="Google Shape;624;p21"/>
            <p:cNvSpPr txBox="1"/>
            <p:nvPr/>
          </p:nvSpPr>
          <p:spPr>
            <a:xfrm>
              <a:off x="3486127" y="244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RASPBIAN OS</a:t>
              </a:r>
              <a:endParaRPr sz="1800" b="1" dirty="0">
                <a:solidFill>
                  <a:srgbClr val="000000"/>
                </a:solidFill>
                <a:latin typeface="Fira Sans Extra Condensed"/>
                <a:ea typeface="Fira Sans Extra Condensed"/>
                <a:cs typeface="Fira Sans Extra Condensed"/>
                <a:sym typeface="Fira Sans Extra Condensed"/>
              </a:endParaRPr>
            </a:p>
          </p:txBody>
        </p:sp>
      </p:grpSp>
      <p:cxnSp>
        <p:nvCxnSpPr>
          <p:cNvPr id="626" name="Google Shape;626;p21"/>
          <p:cNvCxnSpPr>
            <a:stCxn id="622" idx="6"/>
            <a:endCxn id="617" idx="4"/>
          </p:cNvCxnSpPr>
          <p:nvPr/>
        </p:nvCxnSpPr>
        <p:spPr>
          <a:xfrm rot="10800000" flipH="1">
            <a:off x="3400475" y="3767250"/>
            <a:ext cx="1094700" cy="623400"/>
          </a:xfrm>
          <a:prstGeom prst="bentConnector2">
            <a:avLst/>
          </a:prstGeom>
          <a:noFill/>
          <a:ln w="9525" cap="flat" cmpd="sng">
            <a:solidFill>
              <a:schemeClr val="dk2"/>
            </a:solidFill>
            <a:prstDash val="solid"/>
            <a:round/>
            <a:headEnd type="none" w="med" len="med"/>
            <a:tailEnd type="triangle" w="med" len="med"/>
          </a:ln>
        </p:spPr>
      </p:cxnSp>
      <p:cxnSp>
        <p:nvCxnSpPr>
          <p:cNvPr id="627" name="Google Shape;627;p21"/>
          <p:cNvCxnSpPr>
            <a:stCxn id="617" idx="6"/>
            <a:endCxn id="612" idx="4"/>
          </p:cNvCxnSpPr>
          <p:nvPr/>
        </p:nvCxnSpPr>
        <p:spPr>
          <a:xfrm rot="10800000" flipH="1">
            <a:off x="4797466" y="2841592"/>
            <a:ext cx="1094700" cy="623400"/>
          </a:xfrm>
          <a:prstGeom prst="bentConnector2">
            <a:avLst/>
          </a:prstGeom>
          <a:noFill/>
          <a:ln w="9525" cap="flat" cmpd="sng">
            <a:solidFill>
              <a:schemeClr val="dk2"/>
            </a:solidFill>
            <a:prstDash val="solid"/>
            <a:round/>
            <a:headEnd type="none" w="med" len="med"/>
            <a:tailEnd type="triangle" w="med" len="med"/>
          </a:ln>
        </p:spPr>
      </p:cxnSp>
      <p:cxnSp>
        <p:nvCxnSpPr>
          <p:cNvPr id="628" name="Google Shape;628;p21"/>
          <p:cNvCxnSpPr>
            <a:stCxn id="612" idx="6"/>
            <a:endCxn id="607" idx="4"/>
          </p:cNvCxnSpPr>
          <p:nvPr/>
        </p:nvCxnSpPr>
        <p:spPr>
          <a:xfrm rot="10800000" flipH="1">
            <a:off x="6194458" y="1915933"/>
            <a:ext cx="1094700" cy="623400"/>
          </a:xfrm>
          <a:prstGeom prst="bentConnector2">
            <a:avLst/>
          </a:prstGeom>
          <a:noFill/>
          <a:ln w="9525" cap="flat" cmpd="sng">
            <a:solidFill>
              <a:schemeClr val="dk2"/>
            </a:solidFill>
            <a:prstDash val="solid"/>
            <a:round/>
            <a:headEnd type="none" w="med" len="med"/>
            <a:tailEnd type="triangle" w="med" len="med"/>
          </a:ln>
        </p:spPr>
      </p:cxn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HARDWARE REQUIREMENTS</a:t>
            </a:r>
            <a:endParaRPr dirty="0"/>
          </a:p>
        </p:txBody>
      </p:sp>
      <p:grpSp>
        <p:nvGrpSpPr>
          <p:cNvPr id="642" name="Google Shape;642;p22"/>
          <p:cNvGrpSpPr/>
          <p:nvPr/>
        </p:nvGrpSpPr>
        <p:grpSpPr>
          <a:xfrm>
            <a:off x="3213883" y="1981186"/>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22"/>
          <p:cNvGrpSpPr/>
          <p:nvPr/>
        </p:nvGrpSpPr>
        <p:grpSpPr>
          <a:xfrm>
            <a:off x="4095775" y="2496725"/>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2"/>
          <p:cNvGrpSpPr/>
          <p:nvPr/>
        </p:nvGrpSpPr>
        <p:grpSpPr>
          <a:xfrm>
            <a:off x="457200" y="966675"/>
            <a:ext cx="2518200" cy="824600"/>
            <a:chOff x="457200" y="959300"/>
            <a:chExt cx="2518200" cy="824600"/>
          </a:xfrm>
        </p:grpSpPr>
        <p:grpSp>
          <p:nvGrpSpPr>
            <p:cNvPr id="697" name="Google Shape;697;p22"/>
            <p:cNvGrpSpPr/>
            <p:nvPr/>
          </p:nvGrpSpPr>
          <p:grpSpPr>
            <a:xfrm>
              <a:off x="914400" y="959300"/>
              <a:ext cx="2061000" cy="824600"/>
              <a:chOff x="457200" y="959300"/>
              <a:chExt cx="2061000" cy="824600"/>
            </a:xfrm>
          </p:grpSpPr>
          <p:sp>
            <p:nvSpPr>
              <p:cNvPr id="698" name="Google Shape;698;p22"/>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RASPBERRY PI</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99" name="Google Shape;699;p22"/>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000"/>
                  </a:solidFill>
                  <a:latin typeface="Roboto"/>
                  <a:ea typeface="Roboto"/>
                  <a:cs typeface="Roboto"/>
                  <a:sym typeface="Roboto"/>
                </a:endParaRPr>
              </a:p>
            </p:txBody>
          </p:sp>
        </p:grpSp>
        <p:sp>
          <p:nvSpPr>
            <p:cNvPr id="700" name="Google Shape;700;p22"/>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01" name="Google Shape;701;p22"/>
          <p:cNvGrpSpPr/>
          <p:nvPr/>
        </p:nvGrpSpPr>
        <p:grpSpPr>
          <a:xfrm>
            <a:off x="457200" y="2871913"/>
            <a:ext cx="2518200" cy="824600"/>
            <a:chOff x="457200" y="2970300"/>
            <a:chExt cx="2518200" cy="824600"/>
          </a:xfrm>
        </p:grpSpPr>
        <p:grpSp>
          <p:nvGrpSpPr>
            <p:cNvPr id="702" name="Google Shape;702;p22"/>
            <p:cNvGrpSpPr/>
            <p:nvPr/>
          </p:nvGrpSpPr>
          <p:grpSpPr>
            <a:xfrm>
              <a:off x="914400" y="2970300"/>
              <a:ext cx="2061000" cy="824600"/>
              <a:chOff x="457200" y="2984950"/>
              <a:chExt cx="2061000" cy="824600"/>
            </a:xfrm>
          </p:grpSpPr>
          <p:sp>
            <p:nvSpPr>
              <p:cNvPr id="703" name="Google Shape;703;p22"/>
              <p:cNvSpPr txBox="1"/>
              <p:nvPr/>
            </p:nvSpPr>
            <p:spPr>
              <a:xfrm>
                <a:off x="457200" y="298495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HOUSING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04" name="Google Shape;704;p22"/>
              <p:cNvSpPr txBox="1"/>
              <p:nvPr/>
            </p:nvSpPr>
            <p:spPr>
              <a:xfrm>
                <a:off x="457200" y="332655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000"/>
                  </a:solidFill>
                  <a:latin typeface="Roboto"/>
                  <a:ea typeface="Roboto"/>
                  <a:cs typeface="Roboto"/>
                  <a:sym typeface="Roboto"/>
                </a:endParaRPr>
              </a:p>
            </p:txBody>
          </p:sp>
        </p:grpSp>
        <p:sp>
          <p:nvSpPr>
            <p:cNvPr id="705" name="Google Shape;705;p22"/>
            <p:cNvSpPr txBox="1"/>
            <p:nvPr/>
          </p:nvSpPr>
          <p:spPr>
            <a:xfrm>
              <a:off x="457200" y="2970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05</a:t>
              </a:r>
              <a:endParaRPr sz="1800" b="1">
                <a:solidFill>
                  <a:schemeClr val="accent3"/>
                </a:solidFill>
                <a:latin typeface="Fira Sans Extra Condensed"/>
                <a:ea typeface="Fira Sans Extra Condensed"/>
                <a:cs typeface="Fira Sans Extra Condensed"/>
                <a:sym typeface="Fira Sans Extra Condensed"/>
              </a:endParaRPr>
            </a:p>
          </p:txBody>
        </p:sp>
      </p:grpSp>
      <p:grpSp>
        <p:nvGrpSpPr>
          <p:cNvPr id="706" name="Google Shape;706;p22"/>
          <p:cNvGrpSpPr/>
          <p:nvPr/>
        </p:nvGrpSpPr>
        <p:grpSpPr>
          <a:xfrm>
            <a:off x="457200" y="1964800"/>
            <a:ext cx="2518200" cy="824600"/>
            <a:chOff x="457200" y="1964800"/>
            <a:chExt cx="2518200" cy="824600"/>
          </a:xfrm>
        </p:grpSpPr>
        <p:grpSp>
          <p:nvGrpSpPr>
            <p:cNvPr id="707" name="Google Shape;707;p22"/>
            <p:cNvGrpSpPr/>
            <p:nvPr/>
          </p:nvGrpSpPr>
          <p:grpSpPr>
            <a:xfrm>
              <a:off x="914400" y="1964800"/>
              <a:ext cx="2061000" cy="824600"/>
              <a:chOff x="457200" y="2087425"/>
              <a:chExt cx="2061000" cy="824600"/>
            </a:xfrm>
          </p:grpSpPr>
          <p:sp>
            <p:nvSpPr>
              <p:cNvPr id="708" name="Google Shape;708;p22"/>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r>
                  <a:rPr lang="en-US" sz="1800" b="1" dirty="0">
                    <a:latin typeface="Fira Sans Extra Condensed"/>
                    <a:ea typeface="Fira Sans Extra Condensed"/>
                    <a:cs typeface="Fira Sans Extra Condensed"/>
                    <a:sym typeface="Fira Sans Extra Condensed"/>
                  </a:rPr>
                  <a:t>SENSORS</a:t>
                </a:r>
                <a:endParaRPr lang="en-US" sz="1800" b="1" dirty="0">
                  <a:solidFill>
                    <a:srgbClr val="000000"/>
                  </a:solidFill>
                  <a:latin typeface="Fira Sans Extra Condensed"/>
                  <a:ea typeface="Fira Sans Extra Condensed"/>
                  <a:cs typeface="Fira Sans Extra Condensed"/>
                  <a:sym typeface="Fira Sans Extra Condensed"/>
                </a:endParaRPr>
              </a:p>
            </p:txBody>
          </p:sp>
          <p:sp>
            <p:nvSpPr>
              <p:cNvPr id="709" name="Google Shape;709;p22"/>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000"/>
                  </a:solidFill>
                  <a:latin typeface="Roboto"/>
                  <a:ea typeface="Roboto"/>
                  <a:cs typeface="Roboto"/>
                  <a:sym typeface="Roboto"/>
                </a:endParaRPr>
              </a:p>
            </p:txBody>
          </p:sp>
        </p:grpSp>
        <p:sp>
          <p:nvSpPr>
            <p:cNvPr id="710" name="Google Shape;710;p22"/>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711" name="Google Shape;711;p22"/>
          <p:cNvGrpSpPr/>
          <p:nvPr/>
        </p:nvGrpSpPr>
        <p:grpSpPr>
          <a:xfrm>
            <a:off x="457200" y="3975800"/>
            <a:ext cx="2518200" cy="824600"/>
            <a:chOff x="457200" y="3975800"/>
            <a:chExt cx="2518200" cy="824600"/>
          </a:xfrm>
        </p:grpSpPr>
        <p:grpSp>
          <p:nvGrpSpPr>
            <p:cNvPr id="712" name="Google Shape;712;p22"/>
            <p:cNvGrpSpPr/>
            <p:nvPr/>
          </p:nvGrpSpPr>
          <p:grpSpPr>
            <a:xfrm>
              <a:off x="914400" y="3975800"/>
              <a:ext cx="2061000" cy="824600"/>
              <a:chOff x="457200" y="3975800"/>
              <a:chExt cx="2061000" cy="824600"/>
            </a:xfrm>
          </p:grpSpPr>
          <p:sp>
            <p:nvSpPr>
              <p:cNvPr id="713" name="Google Shape;713;p22"/>
              <p:cNvSpPr txBox="1"/>
              <p:nvPr/>
            </p:nvSpPr>
            <p:spPr>
              <a:xfrm>
                <a:off x="457200" y="39758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LAPTOP / PC</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14" name="Google Shape;714;p22"/>
              <p:cNvSpPr txBox="1"/>
              <p:nvPr/>
            </p:nvSpPr>
            <p:spPr>
              <a:xfrm>
                <a:off x="457200" y="43174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000"/>
                  </a:solidFill>
                  <a:latin typeface="Roboto"/>
                  <a:ea typeface="Roboto"/>
                  <a:cs typeface="Roboto"/>
                  <a:sym typeface="Roboto"/>
                </a:endParaRPr>
              </a:p>
            </p:txBody>
          </p:sp>
        </p:grpSp>
        <p:sp>
          <p:nvSpPr>
            <p:cNvPr id="715" name="Google Shape;715;p22"/>
            <p:cNvSpPr txBox="1"/>
            <p:nvPr/>
          </p:nvSpPr>
          <p:spPr>
            <a:xfrm>
              <a:off x="457200" y="3975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07</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16" name="Google Shape;716;p22"/>
          <p:cNvGrpSpPr/>
          <p:nvPr/>
        </p:nvGrpSpPr>
        <p:grpSpPr>
          <a:xfrm>
            <a:off x="6168600" y="959300"/>
            <a:ext cx="2518200" cy="824600"/>
            <a:chOff x="6168600" y="959300"/>
            <a:chExt cx="2518200" cy="824600"/>
          </a:xfrm>
        </p:grpSpPr>
        <p:grpSp>
          <p:nvGrpSpPr>
            <p:cNvPr id="717" name="Google Shape;717;p22"/>
            <p:cNvGrpSpPr/>
            <p:nvPr/>
          </p:nvGrpSpPr>
          <p:grpSpPr>
            <a:xfrm>
              <a:off x="6168600" y="959300"/>
              <a:ext cx="2061000" cy="824600"/>
              <a:chOff x="6625825" y="959300"/>
              <a:chExt cx="2061000" cy="824600"/>
            </a:xfrm>
          </p:grpSpPr>
          <p:sp>
            <p:nvSpPr>
              <p:cNvPr id="718" name="Google Shape;718;p22"/>
              <p:cNvSpPr txBox="1"/>
              <p:nvPr/>
            </p:nvSpPr>
            <p:spPr>
              <a:xfrm>
                <a:off x="6625825"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MOTORS</a:t>
                </a:r>
                <a:endParaRPr lang="en-US" sz="1800" b="1" dirty="0">
                  <a:solidFill>
                    <a:srgbClr val="000000"/>
                  </a:solidFill>
                  <a:latin typeface="Fira Sans Extra Condensed"/>
                  <a:ea typeface="Fira Sans Extra Condensed"/>
                  <a:cs typeface="Fira Sans Extra Condensed"/>
                  <a:sym typeface="Fira Sans Extra Condensed"/>
                </a:endParaRPr>
              </a:p>
            </p:txBody>
          </p:sp>
          <p:sp>
            <p:nvSpPr>
              <p:cNvPr id="719" name="Google Shape;719;p22"/>
              <p:cNvSpPr txBox="1"/>
              <p:nvPr/>
            </p:nvSpPr>
            <p:spPr>
              <a:xfrm>
                <a:off x="6625825" y="130090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000000"/>
                  </a:solidFill>
                  <a:latin typeface="Roboto"/>
                  <a:ea typeface="Roboto"/>
                  <a:cs typeface="Roboto"/>
                  <a:sym typeface="Roboto"/>
                </a:endParaRPr>
              </a:p>
            </p:txBody>
          </p:sp>
        </p:grpSp>
        <p:sp>
          <p:nvSpPr>
            <p:cNvPr id="720" name="Google Shape;720;p22"/>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721" name="Google Shape;721;p22"/>
          <p:cNvGrpSpPr/>
          <p:nvPr/>
        </p:nvGrpSpPr>
        <p:grpSpPr>
          <a:xfrm>
            <a:off x="6168600" y="2970300"/>
            <a:ext cx="2518200" cy="824600"/>
            <a:chOff x="6168600" y="2970300"/>
            <a:chExt cx="2518200" cy="824600"/>
          </a:xfrm>
        </p:grpSpPr>
        <p:grpSp>
          <p:nvGrpSpPr>
            <p:cNvPr id="722" name="Google Shape;722;p22"/>
            <p:cNvGrpSpPr/>
            <p:nvPr/>
          </p:nvGrpSpPr>
          <p:grpSpPr>
            <a:xfrm>
              <a:off x="6168600" y="2970300"/>
              <a:ext cx="2061000" cy="824600"/>
              <a:chOff x="6625825" y="2984950"/>
              <a:chExt cx="2061000" cy="824600"/>
            </a:xfrm>
          </p:grpSpPr>
          <p:sp>
            <p:nvSpPr>
              <p:cNvPr id="723" name="Google Shape;723;p22"/>
              <p:cNvSpPr txBox="1"/>
              <p:nvPr/>
            </p:nvSpPr>
            <p:spPr>
              <a:xfrm>
                <a:off x="6625825" y="298495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a:latin typeface="Fira Sans Extra Condensed"/>
                    <a:ea typeface="Fira Sans Extra Condensed"/>
                    <a:cs typeface="Fira Sans Extra Condensed"/>
                    <a:sym typeface="Fira Sans Extra Condensed"/>
                  </a:rPr>
                  <a:t>WIRES, BATTERY, CONNECTORS</a:t>
                </a:r>
                <a:endParaRPr sz="1200" b="1" dirty="0">
                  <a:solidFill>
                    <a:srgbClr val="000000"/>
                  </a:solidFill>
                  <a:latin typeface="Fira Sans Extra Condensed"/>
                  <a:ea typeface="Fira Sans Extra Condensed"/>
                  <a:cs typeface="Fira Sans Extra Condensed"/>
                  <a:sym typeface="Fira Sans Extra Condensed"/>
                </a:endParaRPr>
              </a:p>
            </p:txBody>
          </p:sp>
          <p:sp>
            <p:nvSpPr>
              <p:cNvPr id="724" name="Google Shape;724;p22"/>
              <p:cNvSpPr txBox="1"/>
              <p:nvPr/>
            </p:nvSpPr>
            <p:spPr>
              <a:xfrm>
                <a:off x="6625825" y="332655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000000"/>
                  </a:solidFill>
                  <a:latin typeface="Roboto"/>
                  <a:ea typeface="Roboto"/>
                  <a:cs typeface="Roboto"/>
                  <a:sym typeface="Roboto"/>
                </a:endParaRPr>
              </a:p>
            </p:txBody>
          </p:sp>
        </p:grpSp>
        <p:sp>
          <p:nvSpPr>
            <p:cNvPr id="725" name="Google Shape;725;p22"/>
            <p:cNvSpPr txBox="1"/>
            <p:nvPr/>
          </p:nvSpPr>
          <p:spPr>
            <a:xfrm>
              <a:off x="8229600" y="2970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06</a:t>
              </a:r>
              <a:endParaRPr sz="1800" b="1">
                <a:solidFill>
                  <a:schemeClr val="accent2"/>
                </a:solidFill>
                <a:latin typeface="Fira Sans Extra Condensed"/>
                <a:ea typeface="Fira Sans Extra Condensed"/>
                <a:cs typeface="Fira Sans Extra Condensed"/>
                <a:sym typeface="Fira Sans Extra Condensed"/>
              </a:endParaRPr>
            </a:p>
          </p:txBody>
        </p:sp>
      </p:grpSp>
      <p:grpSp>
        <p:nvGrpSpPr>
          <p:cNvPr id="726" name="Google Shape;726;p22"/>
          <p:cNvGrpSpPr/>
          <p:nvPr/>
        </p:nvGrpSpPr>
        <p:grpSpPr>
          <a:xfrm>
            <a:off x="6168600" y="1954553"/>
            <a:ext cx="2518200" cy="804164"/>
            <a:chOff x="6168600" y="1954553"/>
            <a:chExt cx="2518200" cy="804164"/>
          </a:xfrm>
        </p:grpSpPr>
        <p:grpSp>
          <p:nvGrpSpPr>
            <p:cNvPr id="727" name="Google Shape;727;p22"/>
            <p:cNvGrpSpPr/>
            <p:nvPr/>
          </p:nvGrpSpPr>
          <p:grpSpPr>
            <a:xfrm>
              <a:off x="6168600" y="1954553"/>
              <a:ext cx="2080925" cy="804164"/>
              <a:chOff x="6625825" y="2077178"/>
              <a:chExt cx="2080925" cy="804164"/>
            </a:xfrm>
          </p:grpSpPr>
          <p:sp>
            <p:nvSpPr>
              <p:cNvPr id="728" name="Google Shape;728;p22"/>
              <p:cNvSpPr txBox="1"/>
              <p:nvPr/>
            </p:nvSpPr>
            <p:spPr>
              <a:xfrm>
                <a:off x="6625825" y="2077178"/>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latin typeface="Fira Sans Extra Condensed"/>
                    <a:ea typeface="Fira Sans Extra Condensed"/>
                    <a:cs typeface="Fira Sans Extra Condensed"/>
                    <a:sym typeface="Fira Sans Extra Condensed"/>
                  </a:rPr>
                  <a:t>COMMUNICATION MODULE</a:t>
                </a:r>
                <a:endParaRPr lang="en-US" b="1" dirty="0">
                  <a:solidFill>
                    <a:srgbClr val="000000"/>
                  </a:solidFill>
                  <a:latin typeface="Fira Sans Extra Condensed"/>
                  <a:ea typeface="Fira Sans Extra Condensed"/>
                  <a:cs typeface="Fira Sans Extra Condensed"/>
                  <a:sym typeface="Fira Sans Extra Condensed"/>
                </a:endParaRPr>
              </a:p>
            </p:txBody>
          </p:sp>
          <p:sp>
            <p:nvSpPr>
              <p:cNvPr id="729" name="Google Shape;729;p22"/>
              <p:cNvSpPr txBox="1"/>
              <p:nvPr/>
            </p:nvSpPr>
            <p:spPr>
              <a:xfrm>
                <a:off x="6645750" y="2398342"/>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000000"/>
                  </a:solidFill>
                  <a:latin typeface="Roboto"/>
                  <a:ea typeface="Roboto"/>
                  <a:cs typeface="Roboto"/>
                  <a:sym typeface="Roboto"/>
                </a:endParaRPr>
              </a:p>
            </p:txBody>
          </p:sp>
        </p:grpSp>
        <p:sp>
          <p:nvSpPr>
            <p:cNvPr id="730" name="Google Shape;730;p22"/>
            <p:cNvSpPr txBox="1"/>
            <p:nvPr/>
          </p:nvSpPr>
          <p:spPr>
            <a:xfrm>
              <a:off x="8229600" y="1964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3" name="Google Shape;743;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a:t>
            </a:r>
            <a:r>
              <a:rPr lang="en" dirty="0"/>
              <a:t>ML DIAGRAMS</a:t>
            </a:r>
            <a:endParaRPr dirty="0"/>
          </a:p>
        </p:txBody>
      </p:sp>
      <p:sp>
        <p:nvSpPr>
          <p:cNvPr id="747" name="Google Shape;747;p23"/>
          <p:cNvSpPr txBox="1"/>
          <p:nvPr/>
        </p:nvSpPr>
        <p:spPr>
          <a:xfrm>
            <a:off x="1609863" y="247631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dk1"/>
              </a:solidFill>
              <a:latin typeface="Fira Sans Extra Condensed"/>
              <a:ea typeface="Fira Sans Extra Condensed"/>
              <a:cs typeface="Fira Sans Extra Condensed"/>
              <a:sym typeface="Fira Sans Extra Condensed"/>
            </a:endParaRPr>
          </a:p>
        </p:txBody>
      </p:sp>
      <p:grpSp>
        <p:nvGrpSpPr>
          <p:cNvPr id="750" name="Google Shape;750;p23"/>
          <p:cNvGrpSpPr/>
          <p:nvPr/>
        </p:nvGrpSpPr>
        <p:grpSpPr>
          <a:xfrm>
            <a:off x="5062920" y="1531801"/>
            <a:ext cx="472011" cy="472011"/>
            <a:chOff x="1190625" y="238125"/>
            <a:chExt cx="5238750" cy="5238750"/>
          </a:xfrm>
        </p:grpSpPr>
        <p:sp>
          <p:nvSpPr>
            <p:cNvPr id="751" name="Google Shape;751;p23"/>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3"/>
          <p:cNvGrpSpPr/>
          <p:nvPr/>
        </p:nvGrpSpPr>
        <p:grpSpPr>
          <a:xfrm>
            <a:off x="5062791" y="3806432"/>
            <a:ext cx="472143" cy="467617"/>
            <a:chOff x="3204349" y="4054012"/>
            <a:chExt cx="370978" cy="361187"/>
          </a:xfrm>
        </p:grpSpPr>
        <p:sp>
          <p:nvSpPr>
            <p:cNvPr id="763" name="Google Shape;763;p23"/>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69B37D0E-36E6-E8E1-DC13-6293A769E336}"/>
              </a:ext>
            </a:extLst>
          </p:cNvPr>
          <p:cNvPicPr>
            <a:picLocks noChangeAspect="1"/>
          </p:cNvPicPr>
          <p:nvPr/>
        </p:nvPicPr>
        <p:blipFill>
          <a:blip r:embed="rId3"/>
          <a:stretch>
            <a:fillRect/>
          </a:stretch>
        </p:blipFill>
        <p:spPr>
          <a:xfrm>
            <a:off x="2286063" y="869451"/>
            <a:ext cx="4757593" cy="40390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3" name="Google Shape;743;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a:t>
            </a:r>
            <a:r>
              <a:rPr lang="en" dirty="0"/>
              <a:t>ML DIAGRAMS</a:t>
            </a:r>
            <a:endParaRPr dirty="0"/>
          </a:p>
        </p:txBody>
      </p:sp>
      <p:sp>
        <p:nvSpPr>
          <p:cNvPr id="747" name="Google Shape;747;p23"/>
          <p:cNvSpPr txBox="1"/>
          <p:nvPr/>
        </p:nvSpPr>
        <p:spPr>
          <a:xfrm>
            <a:off x="1609863" y="247631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dk1"/>
              </a:solidFill>
              <a:latin typeface="Fira Sans Extra Condensed"/>
              <a:ea typeface="Fira Sans Extra Condensed"/>
              <a:cs typeface="Fira Sans Extra Condensed"/>
              <a:sym typeface="Fira Sans Extra Condensed"/>
            </a:endParaRPr>
          </a:p>
        </p:txBody>
      </p:sp>
      <p:grpSp>
        <p:nvGrpSpPr>
          <p:cNvPr id="750" name="Google Shape;750;p23"/>
          <p:cNvGrpSpPr/>
          <p:nvPr/>
        </p:nvGrpSpPr>
        <p:grpSpPr>
          <a:xfrm>
            <a:off x="5062920" y="1531801"/>
            <a:ext cx="472011" cy="472011"/>
            <a:chOff x="1190625" y="238125"/>
            <a:chExt cx="5238750" cy="5238750"/>
          </a:xfrm>
        </p:grpSpPr>
        <p:sp>
          <p:nvSpPr>
            <p:cNvPr id="751" name="Google Shape;751;p23"/>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3"/>
          <p:cNvGrpSpPr/>
          <p:nvPr/>
        </p:nvGrpSpPr>
        <p:grpSpPr>
          <a:xfrm>
            <a:off x="5062791" y="3806432"/>
            <a:ext cx="472143" cy="467617"/>
            <a:chOff x="3204349" y="4054012"/>
            <a:chExt cx="370978" cy="361187"/>
          </a:xfrm>
        </p:grpSpPr>
        <p:sp>
          <p:nvSpPr>
            <p:cNvPr id="763" name="Google Shape;763;p23"/>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35DA788-77C0-ADC7-1AA3-4615602BEAF2}"/>
              </a:ext>
            </a:extLst>
          </p:cNvPr>
          <p:cNvPicPr>
            <a:picLocks noChangeAspect="1"/>
          </p:cNvPicPr>
          <p:nvPr/>
        </p:nvPicPr>
        <p:blipFill>
          <a:blip r:embed="rId3"/>
          <a:stretch>
            <a:fillRect/>
          </a:stretch>
        </p:blipFill>
        <p:spPr>
          <a:xfrm>
            <a:off x="2563427" y="977872"/>
            <a:ext cx="4017145" cy="3690128"/>
          </a:xfrm>
          <a:prstGeom prst="rect">
            <a:avLst/>
          </a:prstGeom>
        </p:spPr>
      </p:pic>
    </p:spTree>
    <p:extLst>
      <p:ext uri="{BB962C8B-B14F-4D97-AF65-F5344CB8AC3E}">
        <p14:creationId xmlns:p14="http://schemas.microsoft.com/office/powerpoint/2010/main" val="2591551359"/>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1010</Words>
  <Application>Microsoft Office PowerPoint</Application>
  <PresentationFormat>On-screen Show (16:9)</PresentationFormat>
  <Paragraphs>145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Roboto</vt:lpstr>
      <vt:lpstr>Fira Sans Extra Condensed SemiBold</vt:lpstr>
      <vt:lpstr>Times New Roman</vt:lpstr>
      <vt:lpstr>Fira Sans Extra Condensed</vt:lpstr>
      <vt:lpstr>Arial</vt:lpstr>
      <vt:lpstr>Machine Learning Infographics by Slidesgo</vt:lpstr>
      <vt:lpstr>KSHEERA</vt:lpstr>
      <vt:lpstr>KSHEERA AUV</vt:lpstr>
      <vt:lpstr>ABSTRACT</vt:lpstr>
      <vt:lpstr>INTRODUCTION</vt:lpstr>
      <vt:lpstr>Existing System </vt:lpstr>
      <vt:lpstr>SOFTWARE REQUIREMENT</vt:lpstr>
      <vt:lpstr>HARDWARE REQUIREMENTS</vt:lpstr>
      <vt:lpstr>UML DIAGRAMS</vt:lpstr>
      <vt:lpstr>UML DIAGRAMS</vt:lpstr>
      <vt:lpstr>CODE SNIPPETS</vt:lpstr>
      <vt:lpstr>CONCLUSION</vt:lpstr>
      <vt:lpstr>FUTURE SCOPE</vt:lpstr>
      <vt:lpstr>REFERENCES</vt:lpstr>
      <vt:lpstr>Machine Learning Infographics</vt:lpstr>
      <vt:lpstr>Machine Learning 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KSHEERA</dc:title>
  <cp:lastModifiedBy>vineeth yelagandula</cp:lastModifiedBy>
  <cp:revision>3</cp:revision>
  <dcterms:modified xsi:type="dcterms:W3CDTF">2023-06-06T16:37:54Z</dcterms:modified>
</cp:coreProperties>
</file>