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55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https://blog.learningbix.com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https://pub.mdpi-res.com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https://assets-global.website-files.com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https://terabee.b-cdn.net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79828"/>
            <a:ext cx="8229600" cy="1350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Gesture-Based Human-Computer Interaction System Using OpenCV,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MediaPipe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and Palm’s text-bison-001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7C0C7-4F3E-A0C4-F668-E53F0E665661}"/>
              </a:ext>
            </a:extLst>
          </p:cNvPr>
          <p:cNvSpPr txBox="1"/>
          <p:nvPr/>
        </p:nvSpPr>
        <p:spPr>
          <a:xfrm>
            <a:off x="7012744" y="2720677"/>
            <a:ext cx="3115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Presented by:</a:t>
            </a:r>
          </a:p>
          <a:p>
            <a:r>
              <a:rPr lang="en-IN" sz="1400" dirty="0"/>
              <a:t>III DS-B</a:t>
            </a:r>
          </a:p>
          <a:p>
            <a:r>
              <a:rPr lang="en-IN" sz="1400" dirty="0"/>
              <a:t>Y. Lasya</a:t>
            </a:r>
          </a:p>
          <a:p>
            <a:r>
              <a:rPr lang="en-IN" sz="1400" dirty="0"/>
              <a:t>S. </a:t>
            </a:r>
            <a:r>
              <a:rPr lang="en-IN" sz="1400" dirty="0" err="1"/>
              <a:t>Neetha</a:t>
            </a:r>
            <a:r>
              <a:rPr lang="en-IN" sz="1400" dirty="0"/>
              <a:t> Reddy</a:t>
            </a:r>
          </a:p>
          <a:p>
            <a:r>
              <a:rPr lang="en-IN" sz="1400" dirty="0"/>
              <a:t>M. Navya</a:t>
            </a:r>
          </a:p>
          <a:p>
            <a:r>
              <a:rPr lang="en-IN" sz="1400" dirty="0"/>
              <a:t>K. Navya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learningbix.com/wp-content/uploads/2023/01/ai-imagehand-gesture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32" y="1143000"/>
            <a:ext cx="3671668" cy="276781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Hand Gestures GENAI</a:t>
            </a:r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457200" y="1273126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Hand gesture recognition is a critical aspect of human-computer interaction.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It enables devices to interpret and respond to user gestures in real-time.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OpenCV provides robust tools for image processing, making it ideal for gesture recognition applications.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b.mdpi-res.com/sensors/sensors-19-00059/article_deploy/html/images/sensors-19-00059-g006.png?15475203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46" y="1143000"/>
            <a:ext cx="3481754" cy="24090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of Hand Gesture Recognition</a:t>
            </a:r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Hand gestures can enhance accessibility for individuals with disabilities.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They facilitate a more natural interaction between humans and machines.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Gesture recognition is becoming increasingly popular in areas like gaming and virtual reality.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harecdn.com/ti1-06opencvbradski-160531231019/95/the-opencv-open-source-computer-vision-library-whats-new-and-whats-coming-a-presentation-from-the-opencv-foundation-5-1024.jpg?cb=1464736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08" y="1143000"/>
            <a:ext cx="3552092" cy="195892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2707" y="196948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Overview of OpenCV</a:t>
            </a:r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OpenCV is an open-source computer vision library that supports real-time image processing.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It offers a wide variety of functions for image manipulation and analysis.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The library is compatible with multiple programming languages, including Python and C++.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ssets-global.website-files.com/5d7b77b063a9066d83e1209c/6137488ee132f03deba81f9f_data-preprocess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28803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Techniques in Gesture Recognition</a:t>
            </a:r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Image capture and preprocessing are essential steps in recognizing hand gestures.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Machine learning algorithms, such as neural networks, can be trained to identify specific gestures.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OpenCV provides tools for contour detection, which helps in identifying hand shapes effectively.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M6NweRyIdG4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44" y="1143000"/>
            <a:ext cx="3502855" cy="21910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Implementing Hand Gesture Recognition with OpenCV</a:t>
            </a:r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The first step involves setting up the OpenCV environment and importing necessary libraries.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Next, video capture techniques are employed to acquire real-time hand gesture data.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Finally, the gesture recognition model can be tested and refined for accuracy and performance.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 and Future Directions</a:t>
            </a:r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8018585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Hand gesture recognition technology has applications in smart homes and robotics.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It is also being integrated into augmented reality systems for interactive experiences.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Future advancements may include improved accuracy and responsiveness through deep learning techniques.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rial" pitchFamily="34" charset="-122"/>
                <a:cs typeface="Times New Roman" panose="02020603050405020304" pitchFamily="18" charset="0"/>
              </a:rPr>
              <a:t>This presentation provides a structured overview of Hand Gesture Recognition using OpenCV, highlighting its significance, techniques, implementation, and future prospects.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B6EC752-726C-A1C8-1A88-16B8905862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9902" y="1188720"/>
            <a:ext cx="2874498" cy="153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54569-35CA-8D82-A29E-6ED15E1F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165735"/>
            <a:ext cx="8574260" cy="4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4501A-6232-D2A0-5487-E879066F8A25}"/>
              </a:ext>
            </a:extLst>
          </p:cNvPr>
          <p:cNvSpPr txBox="1"/>
          <p:nvPr/>
        </p:nvSpPr>
        <p:spPr>
          <a:xfrm>
            <a:off x="499403" y="506437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4AAE4-3D7B-CE5F-EED5-EED89D8DF94A}"/>
              </a:ext>
            </a:extLst>
          </p:cNvPr>
          <p:cNvSpPr txBox="1"/>
          <p:nvPr/>
        </p:nvSpPr>
        <p:spPr>
          <a:xfrm>
            <a:off x="499403" y="1195754"/>
            <a:ext cx="7645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OpenCV and Generative AI for hand gesture recognition offers a promising path for intuitive human-computer interaction, enabling applications like controlling devices or creating virtual interfaces with hand gestures, as demonstrated by projects like virtual calculators.</a:t>
            </a:r>
          </a:p>
        </p:txBody>
      </p:sp>
    </p:spTree>
    <p:extLst>
      <p:ext uri="{BB962C8B-B14F-4D97-AF65-F5344CB8AC3E}">
        <p14:creationId xmlns:p14="http://schemas.microsoft.com/office/powerpoint/2010/main" val="94594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430</Words>
  <Application>Microsoft Office PowerPoint</Application>
  <PresentationFormat>On-screen Show (16:9)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Gestures GENAI Using OpenCV</dc:title>
  <dc:subject>Hand Gestures GENAI Using OpenCV</dc:subject>
  <dc:creator>SlideMake.com</dc:creator>
  <cp:lastModifiedBy>neethareddyxx@gmail.com</cp:lastModifiedBy>
  <cp:revision>3</cp:revision>
  <dcterms:created xsi:type="dcterms:W3CDTF">2025-02-15T05:46:20Z</dcterms:created>
  <dcterms:modified xsi:type="dcterms:W3CDTF">2025-02-15T06:52:25Z</dcterms:modified>
</cp:coreProperties>
</file>