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96237-CE73-4CFE-BF7A-E4320C1D2F72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9458E-39A0-4D4D-94FF-E4EA07C41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59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Кроме того в документе может содержаться информация о характеристиках издания, таких как </a:t>
            </a:r>
            <a:r>
              <a:rPr lang="ru-RU" dirty="0" err="1"/>
              <a:t>импакт</a:t>
            </a:r>
            <a:r>
              <a:rPr lang="ru-RU" dirty="0"/>
              <a:t>-фактор или одобрение ВАК. Обычно список изданий, в котором публикуются на одной кафедре не очень большой, для разных кафедр удобнее иметь свой список изданий.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9458E-39A0-4D4D-94FF-E4EA07C4167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44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Обычно </a:t>
            </a:r>
            <a:r>
              <a:rPr lang="ru-RU" dirty="0" err="1"/>
              <a:t>мониторятся</a:t>
            </a:r>
            <a:r>
              <a:rPr lang="ru-RU" dirty="0"/>
              <a:t> только данные статусы для формирования статистики по научной работе автора, при необходимости список может быть расширен.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9458E-39A0-4D4D-94FF-E4EA07C4167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98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EFCEC-4326-48DE-8A41-ABF56BF86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Конвенция наименований файлов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B2200A-8113-4128-A769-E9797A011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UniBI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82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F78AE-0565-45CD-A245-B1DCB013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70C2BC-F767-4B14-8B6C-F6E9F7ADF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Разработка концепции наименований файлов научных  работ сотрудников кафедры и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227377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2B41B-724C-4E6F-91EC-875146BD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A3089B-85E2-4533-B291-151529835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 err="1"/>
              <a:t>ФамилияИО_Издание</a:t>
            </a:r>
            <a:r>
              <a:rPr lang="en-US" sz="2400" b="1" dirty="0"/>
              <a:t>/</a:t>
            </a:r>
            <a:r>
              <a:rPr lang="ru-RU" sz="2400" b="1" dirty="0" err="1"/>
              <a:t>Конференция_Статус</a:t>
            </a:r>
            <a:endParaRPr lang="ru-RU" sz="2400" b="1" dirty="0"/>
          </a:p>
          <a:p>
            <a:r>
              <a:rPr lang="ru-RU" dirty="0"/>
              <a:t>Примеры: </a:t>
            </a:r>
          </a:p>
          <a:p>
            <a:pPr lvl="1"/>
            <a:r>
              <a:rPr lang="en-US" dirty="0"/>
              <a:t>IvanovPM_ICCSIT2021_Submitted</a:t>
            </a:r>
            <a:endParaRPr lang="ru-RU" dirty="0"/>
          </a:p>
          <a:p>
            <a:pPr lvl="1"/>
            <a:r>
              <a:rPr lang="en-US" dirty="0" err="1"/>
              <a:t>SerikbayevSA_ScienceNewsKZ_Published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38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E1E01-28BA-442F-9FB2-95E53937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Наименование изданий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5C13D-274F-4600-A16D-E8F694048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Регламентируется документом «Наименование изданий»</a:t>
            </a:r>
          </a:p>
          <a:p>
            <a:r>
              <a:rPr lang="ru-RU" dirty="0"/>
              <a:t>При публикации в иностранном издании/конференции, имеющим утвержденную аббревиатуру, использовать ее</a:t>
            </a:r>
          </a:p>
          <a:p>
            <a:r>
              <a:rPr lang="ru-RU" dirty="0"/>
              <a:t>Для отечественных изданий использовать аббревиатуру из имеющегося списка</a:t>
            </a:r>
          </a:p>
          <a:p>
            <a:r>
              <a:rPr lang="ru-RU" dirty="0"/>
              <a:t>При отсутствии издания в списке подать заявку на добавление издания/конференции в список</a:t>
            </a:r>
          </a:p>
        </p:txBody>
      </p:sp>
    </p:spTree>
    <p:extLst>
      <p:ext uri="{BB962C8B-B14F-4D97-AF65-F5344CB8AC3E}">
        <p14:creationId xmlns:p14="http://schemas.microsoft.com/office/powerpoint/2010/main" val="379173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F888F-1040-49B0-A24A-E47D6EF0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E8D84-E202-45BF-BA19-CCDEB85AA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Использовать следующие статусы:</a:t>
            </a:r>
          </a:p>
          <a:p>
            <a:pPr lvl="1"/>
            <a:r>
              <a:rPr lang="en-US" dirty="0"/>
              <a:t>Sent – </a:t>
            </a:r>
            <a:r>
              <a:rPr lang="ru-RU" dirty="0"/>
              <a:t>статья отправлена на рассмотрение</a:t>
            </a:r>
          </a:p>
          <a:p>
            <a:pPr lvl="1"/>
            <a:r>
              <a:rPr lang="en-US" dirty="0"/>
              <a:t>Submitted – </a:t>
            </a:r>
            <a:r>
              <a:rPr lang="ru-RU" dirty="0"/>
              <a:t>статья принята для публикации с правками</a:t>
            </a:r>
          </a:p>
          <a:p>
            <a:pPr lvl="1"/>
            <a:r>
              <a:rPr lang="en-US" dirty="0"/>
              <a:t>Published – </a:t>
            </a:r>
            <a:r>
              <a:rPr lang="ru-RU" dirty="0"/>
              <a:t>опубликованная статья с выходными данными издания</a:t>
            </a:r>
          </a:p>
        </p:txBody>
      </p:sp>
    </p:spTree>
    <p:extLst>
      <p:ext uri="{BB962C8B-B14F-4D97-AF65-F5344CB8AC3E}">
        <p14:creationId xmlns:p14="http://schemas.microsoft.com/office/powerpoint/2010/main" val="4121021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{EBAE93CD-E957-4309-B062-DA0D8303FF07}tf16401375</Template>
  <TotalTime>17</TotalTime>
  <Words>171</Words>
  <Application>Microsoft Office PowerPoint</Application>
  <PresentationFormat>Широкоэкранный</PresentationFormat>
  <Paragraphs>23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MS Shell Dlg 2</vt:lpstr>
      <vt:lpstr>Wingdings</vt:lpstr>
      <vt:lpstr>Wingdings 3</vt:lpstr>
      <vt:lpstr>Мэдисон</vt:lpstr>
      <vt:lpstr>Конвенция наименований файлов</vt:lpstr>
      <vt:lpstr>Постановка задачи</vt:lpstr>
      <vt:lpstr>Имя файла</vt:lpstr>
      <vt:lpstr>Наименование изданий</vt:lpstr>
      <vt:lpstr>Статусы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Конвенция наименований файлов</dc:title>
  <dc:creator>Yelena Buturlakina</dc:creator>
  <cp:lastModifiedBy>Yelena Buturlakina</cp:lastModifiedBy>
  <cp:revision>1</cp:revision>
  <dcterms:created xsi:type="dcterms:W3CDTF">2022-01-18T05:26:34Z</dcterms:created>
  <dcterms:modified xsi:type="dcterms:W3CDTF">2022-01-18T05:44:17Z</dcterms:modified>
</cp:coreProperties>
</file>