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71ad43f3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71ad43f3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1ad43f3f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1ad43f3f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1ad43f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1ad43f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1ad43f3f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1ad43f3f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71ad43f3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71ad43f3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1ad43f3f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1ad43f3f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1ad43f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1ad43f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71ad43f3f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71ad43f3f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1ad43f3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1ad43f3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1ad43f3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1ad43f3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/>
              <a:t>Prediction of worldwide solar energy resources based on the NASA’s meteorological data using AI and deep learning modeling techniques </a:t>
            </a:r>
            <a:endParaRPr sz="29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Yasser El Hari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IX. Visualization of model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075"/>
            <a:ext cx="9143999" cy="36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en"/>
              <a:t>Business Context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825"/>
            <a:ext cx="8520601" cy="36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Problematic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131800"/>
            <a:ext cx="8695775" cy="38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Data visualisation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0" y="1234075"/>
            <a:ext cx="8977399" cy="37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31575" y="283225"/>
            <a:ext cx="3169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IV</a:t>
            </a: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. Data distribution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8475"/>
            <a:ext cx="8775801" cy="39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</a:t>
            </a:r>
            <a:r>
              <a:rPr lang="en"/>
              <a:t>. Times series decomposition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50" y="1234075"/>
            <a:ext cx="8667449" cy="37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36175" y="324975"/>
            <a:ext cx="37764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VI. ACP and PACP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50" y="957550"/>
            <a:ext cx="7943700" cy="20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87" y="3173425"/>
            <a:ext cx="7802074" cy="17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VII.ARIMA(1, 1, 1)x(0,0,1, 12) (yield to the lowest AIC) model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50" y="1321700"/>
            <a:ext cx="8520599" cy="35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VIII Validating the model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" y="1119400"/>
            <a:ext cx="8616500" cy="3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