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4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1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6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121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329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30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17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5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81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3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4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2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2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732F-8D61-4494-BB82-1B9BDC30AFE8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D983E6-DFC3-441C-B554-F4375778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926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9606" y="-873862"/>
            <a:ext cx="9144000" cy="2387600"/>
          </a:xfrm>
        </p:spPr>
        <p:txBody>
          <a:bodyPr/>
          <a:lstStyle/>
          <a:p>
            <a:r>
              <a:rPr lang="pt-BR" dirty="0" smtClean="0"/>
              <a:t>Quem é o Leonardo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1002"/>
            <a:ext cx="3180008" cy="41469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79" y="1513738"/>
            <a:ext cx="4542535" cy="53442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44" y="2711002"/>
            <a:ext cx="2480256" cy="41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52376" y="1266422"/>
            <a:ext cx="10353762" cy="970450"/>
          </a:xfrm>
        </p:spPr>
        <p:txBody>
          <a:bodyPr/>
          <a:lstStyle/>
          <a:p>
            <a:r>
              <a:rPr lang="pt-BR" dirty="0" smtClean="0"/>
              <a:t>Filho único adotivo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47" y="2610822"/>
            <a:ext cx="5412316" cy="405923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75" y="609600"/>
            <a:ext cx="3657600" cy="61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Já estudei no Senai</a:t>
            </a:r>
          </a:p>
          <a:p>
            <a:pPr algn="just"/>
            <a:r>
              <a:rPr lang="pt-BR" sz="2400" dirty="0" smtClean="0"/>
              <a:t>Trabalhei com T.I</a:t>
            </a:r>
          </a:p>
          <a:p>
            <a:pPr algn="just"/>
            <a:r>
              <a:rPr lang="pt-BR" sz="2400" dirty="0" smtClean="0"/>
              <a:t>Trabalhei na União Química, indústria farmacêutica, sabe o Paracetamol? Eu que fazia.</a:t>
            </a:r>
          </a:p>
          <a:p>
            <a:pPr algn="just"/>
            <a:r>
              <a:rPr lang="pt-BR" sz="2400" dirty="0" smtClean="0"/>
              <a:t>Já fui analista de uma empresa de Internet Fibra Óptica na cidade</a:t>
            </a:r>
          </a:p>
          <a:p>
            <a:pPr algn="just"/>
            <a:r>
              <a:rPr lang="pt-BR" sz="2400" dirty="0" smtClean="0"/>
              <a:t>Trabalhei de peão( carinhosamente falando ) em uma empresa que fazia caixas de papelão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0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escolhi a </a:t>
            </a:r>
            <a:r>
              <a:rPr lang="pt-BR" dirty="0" err="1" smtClean="0"/>
              <a:t>Generation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Primeiro pela oportunidade de conhecimento </a:t>
            </a:r>
          </a:p>
          <a:p>
            <a:pPr algn="just"/>
            <a:r>
              <a:rPr lang="pt-BR" sz="2400" dirty="0" smtClean="0"/>
              <a:t>Segundo pela oportunidade de carreira fora do curso</a:t>
            </a:r>
          </a:p>
          <a:p>
            <a:pPr algn="just"/>
            <a:r>
              <a:rPr lang="pt-BR" sz="2400" dirty="0" smtClean="0"/>
              <a:t>E terceiro pois foi muito mas muito bem recomendado.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51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eu sou hoje?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6" y="2466059"/>
            <a:ext cx="3247389" cy="4059237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40" y="2298634"/>
            <a:ext cx="3460124" cy="42266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92" y="1674254"/>
            <a:ext cx="5486400" cy="51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</TotalTime>
  <Words>92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Ardósia</vt:lpstr>
      <vt:lpstr>Quem é o Leonardo</vt:lpstr>
      <vt:lpstr>Filho único adotivo</vt:lpstr>
      <vt:lpstr>Experiências</vt:lpstr>
      <vt:lpstr>Por que escolhi a Generation?</vt:lpstr>
      <vt:lpstr>Quem eu sou hoje?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o Leonardo</dc:title>
  <dc:creator>user</dc:creator>
  <cp:lastModifiedBy>user</cp:lastModifiedBy>
  <cp:revision>2</cp:revision>
  <dcterms:created xsi:type="dcterms:W3CDTF">2021-05-28T11:31:09Z</dcterms:created>
  <dcterms:modified xsi:type="dcterms:W3CDTF">2021-05-28T11:43:40Z</dcterms:modified>
</cp:coreProperties>
</file>