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06960-1663-4D10-A1C5-4B3B32F16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6DC609-80DB-4117-AB26-02897D27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36FD-D4BC-40DF-A9D8-A0D9CC4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71D34-E987-451E-88AB-6234788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D7909-454C-4820-BF0E-C6EFE32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2F168-4633-4E71-B902-D673BF8D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BFB31E-C935-4575-9D6A-1D5D36A7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4F120-7D90-4EDE-AFF6-4931CF81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29FB1-A5E1-488F-8880-0D6EC5CD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81D29-A8F6-4D9D-8B49-4FB4EB17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111ED-63AD-4EDB-8836-037FA613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B44A84-7198-48EC-80E6-A81EA9BF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6BB00-5866-48B7-97D1-DF9DCAFE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0EB8C-E04C-4A27-8B49-37B2E3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5778F-C36A-4702-8ABC-549149B8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D8328-FA0B-4407-8A09-E0B003D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6CA65-534A-45AC-9974-AF159B13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994C7-2973-4B43-969D-E2933866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79826-22DF-4AAE-9F83-ECBFF5C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DF9CAA-D617-47F1-9ADD-AD102E6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86818-9207-402C-884F-EA4CD6CA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52A677-35E6-4C8D-BA62-98F2866D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C48AB-777C-4043-913D-96DF81CF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9C027-F577-4289-986A-95B57DC1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3FE2D4-D636-4B3A-9325-A9CC48D5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96335-59DA-413F-8226-9E29DCB7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04472-4235-4E1B-842D-57FA2CAFE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4EF40D-99C1-429B-AAC1-DFD4B4CC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64107-1BA4-468A-9582-6738668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C549-E5B1-44D2-AFE0-BEF41AF4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3476C4-AA41-4BD0-BB03-0F165DD6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D0AC0-AB20-4325-BFF0-B8FC47BD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8C92EE-E857-4D23-980E-487597FA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7A8C3-7B98-499F-AA0D-51693140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9EA0FE-119F-46F9-BB5F-EC06F336B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AB42E-8E01-408D-9F65-25EC8BC8F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291D05-0AED-4124-A897-EF03B76D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9C1CEF-2226-41FF-8BFF-6A0A73B5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C4AF6E-8127-4C5A-B675-3C0FAF55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0681F-D5A9-45D0-8C29-566555BD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79614C-8795-4AAC-884B-07D69FA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CC0567-165A-4D4A-9A7C-804C157C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6EC7B9-FEBF-40F5-815A-615F223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DC626-8B66-430C-A500-9655AC8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BA20CA-8914-4DAD-84A2-D640398F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5112C1-D199-469D-ABC5-16E1ADA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5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5024A-641D-4EA4-BCFA-C1409953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E5E5D-2E90-45A5-B0EE-0D1347A7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2BC7C1-DF49-40DB-AD21-81F38C3B1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37205-A69C-42D9-ACAC-D85FDF1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950E46-A33C-45BD-B470-82213419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62BB4B-1F14-4EC4-B577-0293B465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5DF4A-173B-4201-ABF4-89C7736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63278D-09F5-4484-8156-EF3E3AA1E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C9F46-7A4D-406E-B3A2-E97D7278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B7F17A-A9E3-4039-B23F-9AA006F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32B06-01BE-4D40-BB00-28CDDF1A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96E71-861A-4599-BC99-ED6C3D38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9C67D7-8478-4ACF-8EDD-77AAB972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1160A-3C2D-4576-8509-FE43D238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7CD80-7C97-40B6-938A-6A183C90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4512-67EF-431D-B5C2-131F603367F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A55D28-86F7-4EB3-B58D-6EF11DBFF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3BE5C-BA44-4DAC-8534-7E0BD33C5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DC7F-B2AB-4684-ABFC-E5A644C18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5147BC2-4C95-49C5-B89A-81F876B12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21"/>
          <a:stretch/>
        </p:blipFill>
        <p:spPr>
          <a:xfrm>
            <a:off x="847311" y="453887"/>
            <a:ext cx="888724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88BE5C-F545-4E1C-86FC-5709EEBF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r="62109"/>
          <a:stretch/>
        </p:blipFill>
        <p:spPr>
          <a:xfrm>
            <a:off x="1914111" y="453887"/>
            <a:ext cx="888724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50FBE6-35D5-491A-97B3-794214F1B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0" r="-19"/>
          <a:stretch/>
        </p:blipFill>
        <p:spPr>
          <a:xfrm>
            <a:off x="5114511" y="480599"/>
            <a:ext cx="888724" cy="914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00E792-24B1-42CE-AC48-F354D393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5" r="20626"/>
          <a:stretch/>
        </p:blipFill>
        <p:spPr>
          <a:xfrm>
            <a:off x="4047711" y="453887"/>
            <a:ext cx="888724" cy="914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D2E2FC5-ED33-42BF-BBED-50FBC4379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1" r="41370"/>
          <a:stretch/>
        </p:blipFill>
        <p:spPr>
          <a:xfrm>
            <a:off x="2980911" y="453887"/>
            <a:ext cx="888724" cy="914400"/>
          </a:xfrm>
          <a:prstGeom prst="rect">
            <a:avLst/>
          </a:prstGeom>
        </p:spPr>
      </p:pic>
      <p:pic>
        <p:nvPicPr>
          <p:cNvPr id="16" name="Picture 2" descr="https://www.ffrandonnee.fr/data/CMS/images/cotation/technicite.jpg">
            <a:extLst>
              <a:ext uri="{FF2B5EF4-FFF2-40B4-BE49-F238E27FC236}">
                <a16:creationId xmlns:a16="http://schemas.microsoft.com/office/drawing/2014/main" id="{0907DE02-E609-4D73-B4E5-E1C4C6D9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21"/>
          <a:stretch/>
        </p:blipFill>
        <p:spPr bwMode="auto">
          <a:xfrm>
            <a:off x="847311" y="142171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www.ffrandonnee.fr/data/CMS/images/cotation/technicite.jpg">
            <a:extLst>
              <a:ext uri="{FF2B5EF4-FFF2-40B4-BE49-F238E27FC236}">
                <a16:creationId xmlns:a16="http://schemas.microsoft.com/office/drawing/2014/main" id="{AAE501A4-66C7-475E-8A9D-EED81CA5B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-370" r="61980" b="370"/>
          <a:stretch/>
        </p:blipFill>
        <p:spPr bwMode="auto">
          <a:xfrm>
            <a:off x="1914111" y="142171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ffrandonnee.fr/data/CMS/images/cotation/technicite.jpg">
            <a:extLst>
              <a:ext uri="{FF2B5EF4-FFF2-40B4-BE49-F238E27FC236}">
                <a16:creationId xmlns:a16="http://schemas.microsoft.com/office/drawing/2014/main" id="{464F05CB-E6E9-432F-8F0B-EEB548A67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2" r="41239"/>
          <a:stretch/>
        </p:blipFill>
        <p:spPr bwMode="auto">
          <a:xfrm>
            <a:off x="2980911" y="142171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www.ffrandonnee.fr/data/CMS/images/cotation/technicite.jpg">
            <a:extLst>
              <a:ext uri="{FF2B5EF4-FFF2-40B4-BE49-F238E27FC236}">
                <a16:creationId xmlns:a16="http://schemas.microsoft.com/office/drawing/2014/main" id="{92B196C9-7C11-4DAF-AEBD-26F37CAD7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4" r="20497"/>
          <a:stretch/>
        </p:blipFill>
        <p:spPr bwMode="auto">
          <a:xfrm>
            <a:off x="4047711" y="142171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www.ffrandonnee.fr/data/CMS/images/cotation/technicite.jpg">
            <a:extLst>
              <a:ext uri="{FF2B5EF4-FFF2-40B4-BE49-F238E27FC236}">
                <a16:creationId xmlns:a16="http://schemas.microsoft.com/office/drawing/2014/main" id="{6F78E9C7-7427-4325-8465-066047D8E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5" r="306"/>
          <a:stretch/>
        </p:blipFill>
        <p:spPr bwMode="auto">
          <a:xfrm>
            <a:off x="5114511" y="142171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www.ffrandonnee.fr/data/CMS/images/cotation/risque.jpg">
            <a:extLst>
              <a:ext uri="{FF2B5EF4-FFF2-40B4-BE49-F238E27FC236}">
                <a16:creationId xmlns:a16="http://schemas.microsoft.com/office/drawing/2014/main" id="{7C54225D-B6F8-4B8B-B7D1-78D576CB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9"/>
          <a:stretch/>
        </p:blipFill>
        <p:spPr bwMode="auto">
          <a:xfrm>
            <a:off x="869261" y="278192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www.ffrandonnee.fr/data/CMS/images/cotation/risque.jpg">
            <a:extLst>
              <a:ext uri="{FF2B5EF4-FFF2-40B4-BE49-F238E27FC236}">
                <a16:creationId xmlns:a16="http://schemas.microsoft.com/office/drawing/2014/main" id="{431A2C49-36D0-40C8-B234-9DA8C59CD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t="1041" r="62587" b="-1041"/>
          <a:stretch/>
        </p:blipFill>
        <p:spPr bwMode="auto">
          <a:xfrm>
            <a:off x="1914111" y="278192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www.ffrandonnee.fr/data/CMS/images/cotation/risque.jpg">
            <a:extLst>
              <a:ext uri="{FF2B5EF4-FFF2-40B4-BE49-F238E27FC236}">
                <a16:creationId xmlns:a16="http://schemas.microsoft.com/office/drawing/2014/main" id="{C1DDF55F-145E-4FB2-8F82-9404CDCFE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9" r="41680"/>
          <a:stretch/>
        </p:blipFill>
        <p:spPr bwMode="auto">
          <a:xfrm>
            <a:off x="2980911" y="278192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www.ffrandonnee.fr/data/CMS/images/cotation/risque.jpg">
            <a:extLst>
              <a:ext uri="{FF2B5EF4-FFF2-40B4-BE49-F238E27FC236}">
                <a16:creationId xmlns:a16="http://schemas.microsoft.com/office/drawing/2014/main" id="{47134B19-305F-4C28-9DB3-54AEC69CC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2" r="20777"/>
          <a:stretch/>
        </p:blipFill>
        <p:spPr bwMode="auto">
          <a:xfrm>
            <a:off x="4047711" y="278192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www.ffrandonnee.fr/data/CMS/images/cotation/risque.jpg">
            <a:extLst>
              <a:ext uri="{FF2B5EF4-FFF2-40B4-BE49-F238E27FC236}">
                <a16:creationId xmlns:a16="http://schemas.microsoft.com/office/drawing/2014/main" id="{3E1FF3DA-E0E4-4DB1-8C99-8C10C6067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9" t="439" b="-439"/>
          <a:stretch/>
        </p:blipFill>
        <p:spPr bwMode="auto">
          <a:xfrm>
            <a:off x="5114511" y="2781921"/>
            <a:ext cx="88872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8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575E32-52F5-41DC-AEE8-FD84DFDC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" y="0"/>
            <a:ext cx="12175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51D4DC4-7C6A-4D72-8012-0E0C4A026F0D}"/>
              </a:ext>
            </a:extLst>
          </p:cNvPr>
          <p:cNvGrpSpPr>
            <a:grpSpLocks noChangeAspect="1"/>
          </p:cNvGrpSpPr>
          <p:nvPr/>
        </p:nvGrpSpPr>
        <p:grpSpPr>
          <a:xfrm>
            <a:off x="2382270" y="1775792"/>
            <a:ext cx="6880999" cy="2703443"/>
            <a:chOff x="2382270" y="1775792"/>
            <a:chExt cx="6880999" cy="2703443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E58913BD-2669-4CF4-8BEE-8E9D74C8A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743"/>
            <a:stretch/>
          </p:blipFill>
          <p:spPr>
            <a:xfrm>
              <a:off x="2382270" y="1775792"/>
              <a:ext cx="6880999" cy="2703443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2FBA7A-49E6-4364-AEFC-7E44854CA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30" t="88041" b="1576"/>
            <a:stretch/>
          </p:blipFill>
          <p:spPr>
            <a:xfrm>
              <a:off x="5811078" y="1843955"/>
              <a:ext cx="3452191" cy="318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915C460-D1AA-4535-BF7E-FA57E4CB2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06"/>
          <a:stretch/>
        </p:blipFill>
        <p:spPr>
          <a:xfrm>
            <a:off x="3881437" y="2443162"/>
            <a:ext cx="4429125" cy="17349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3C3A30-9250-4DC1-80D2-83A5C145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43162"/>
            <a:ext cx="2181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0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Anne-Sophie Barthelet</dc:creator>
  <cp:lastModifiedBy>Anne-Sophie Barthelet</cp:lastModifiedBy>
  <cp:revision>5</cp:revision>
  <dcterms:created xsi:type="dcterms:W3CDTF">2019-01-03T09:46:00Z</dcterms:created>
  <dcterms:modified xsi:type="dcterms:W3CDTF">2019-01-04T19:28:02Z</dcterms:modified>
</cp:coreProperties>
</file>