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7569200" cy="10699750"/>
  <p:notesSz cx="75692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2718" y="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4468" y="1392681"/>
            <a:ext cx="119443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08400" y="9979151"/>
            <a:ext cx="44703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swiper@9/swiper-bundle.min.css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maps/embed?pb=!1m18!1m12!1m3!1d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.xyz@gmail.com" TargetMode="External"/><Relationship Id="rId2" Type="http://schemas.openxmlformats.org/officeDocument/2006/relationships/hyperlink" Target="mailto:xyz@gmail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swiper@9/swiper-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010158"/>
            <a:ext cx="4846320" cy="5022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92860" marR="5080" indent="-1280795">
              <a:lnSpc>
                <a:spcPts val="1839"/>
              </a:lnSpc>
              <a:spcBef>
                <a:spcPts val="225"/>
              </a:spcBef>
            </a:pPr>
            <a:r>
              <a:rPr sz="1600" b="1" spc="-10" dirty="0">
                <a:latin typeface="Times New Roman"/>
                <a:cs typeface="Times New Roman"/>
              </a:rPr>
              <a:t>Department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Computer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Engineering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Applications GLA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University,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Mathura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645" y="1829434"/>
            <a:ext cx="3325367" cy="2114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3508" y="4130675"/>
            <a:ext cx="3723640" cy="497636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76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 marL="87630" algn="ctr">
              <a:lnSpc>
                <a:spcPct val="100000"/>
              </a:lnSpc>
              <a:spcBef>
                <a:spcPts val="745"/>
              </a:spcBef>
            </a:pP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COMMERCE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WEBSITE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4455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Submitted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664210">
              <a:lnSpc>
                <a:spcPct val="100000"/>
              </a:lnSpc>
            </a:pPr>
            <a:r>
              <a:rPr lang="en-US" sz="1600" spc="-6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Sivarla</a:t>
            </a:r>
            <a:r>
              <a:rPr lang="en-US" sz="1600" spc="-6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6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Yellaraju</a:t>
            </a:r>
            <a:r>
              <a:rPr lang="en-US" sz="16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 smtClean="0">
                <a:latin typeface="Times New Roman"/>
                <a:cs typeface="Times New Roman"/>
              </a:rPr>
              <a:t>(</a:t>
            </a:r>
            <a:r>
              <a:rPr sz="1600" spc="-10" dirty="0" smtClean="0">
                <a:latin typeface="Times New Roman"/>
                <a:cs typeface="Times New Roman"/>
              </a:rPr>
              <a:t>211500</a:t>
            </a:r>
            <a:r>
              <a:rPr lang="en-US" sz="1600" spc="-10" dirty="0" smtClean="0">
                <a:latin typeface="Times New Roman"/>
                <a:cs typeface="Times New Roman"/>
              </a:rPr>
              <a:t>1170</a:t>
            </a:r>
            <a:r>
              <a:rPr sz="1600" spc="-10" dirty="0" smtClean="0">
                <a:latin typeface="Times New Roman"/>
                <a:cs typeface="Times New Roman"/>
              </a:rPr>
              <a:t>)</a:t>
            </a:r>
            <a:endParaRPr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i="1" dirty="0">
                <a:latin typeface="Times New Roman"/>
                <a:cs typeface="Times New Roman"/>
              </a:rPr>
              <a:t>in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partial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fulfillment</a:t>
            </a:r>
            <a:r>
              <a:rPr sz="1400" b="1" i="1" spc="-5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for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award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degree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spc="-2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685"/>
              </a:spcBef>
            </a:pPr>
            <a:r>
              <a:rPr sz="1600" b="1" spc="-10" dirty="0">
                <a:latin typeface="Times New Roman"/>
                <a:cs typeface="Times New Roman"/>
              </a:rPr>
              <a:t>Bachelor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of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Technology</a:t>
            </a:r>
            <a:endParaRPr sz="1600" dirty="0">
              <a:latin typeface="Times New Roman"/>
              <a:cs typeface="Times New Roman"/>
            </a:endParaRPr>
          </a:p>
          <a:p>
            <a:pPr marL="8255" algn="ctr">
              <a:lnSpc>
                <a:spcPct val="100000"/>
              </a:lnSpc>
              <a:spcBef>
                <a:spcPts val="635"/>
              </a:spcBef>
            </a:pPr>
            <a:r>
              <a:rPr sz="1400" b="1" i="1" spc="-25" dirty="0">
                <a:latin typeface="Times New Roman"/>
                <a:cs typeface="Times New Roman"/>
              </a:rPr>
              <a:t>In</a:t>
            </a:r>
            <a:endParaRPr sz="1400" dirty="0">
              <a:latin typeface="Times New Roman"/>
              <a:cs typeface="Times New Roman"/>
            </a:endParaRPr>
          </a:p>
          <a:p>
            <a:pPr marR="20320" algn="ctr">
              <a:lnSpc>
                <a:spcPct val="100000"/>
              </a:lnSpc>
              <a:spcBef>
                <a:spcPts val="695"/>
              </a:spcBef>
            </a:pPr>
            <a:r>
              <a:rPr sz="1400" spc="-25" dirty="0">
                <a:latin typeface="Times New Roman"/>
                <a:cs typeface="Times New Roman"/>
              </a:rPr>
              <a:t>Computer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Engineering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19050"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GLA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University,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Mathura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15875" algn="ctr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348485"/>
            <a:ext cx="5877560" cy="232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lvl="1" indent="-45847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Design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selection</a:t>
            </a:r>
            <a:endParaRPr sz="1400">
              <a:latin typeface="Times New Roman"/>
              <a:cs typeface="Times New Roman"/>
            </a:endParaRPr>
          </a:p>
          <a:p>
            <a:pPr marL="471170" marR="5080">
              <a:lnSpc>
                <a:spcPct val="104200"/>
              </a:lnSpc>
              <a:spcBef>
                <a:spcPts val="8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6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Implementation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plan/methodology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HTML5: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CSS3: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styling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JavaScript: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interactivity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>
              <a:lnSpc>
                <a:spcPts val="12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028446"/>
            <a:ext cx="5953760" cy="835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algn="ctr">
              <a:lnSpc>
                <a:spcPct val="100000"/>
              </a:lnSpc>
              <a:spcBef>
                <a:spcPts val="95"/>
              </a:spcBef>
            </a:pPr>
            <a:r>
              <a:rPr sz="1600" b="1" i="1" spc="-20" dirty="0">
                <a:latin typeface="Times New Roman"/>
                <a:cs typeface="Times New Roman"/>
              </a:rPr>
              <a:t>RESULTS</a:t>
            </a:r>
            <a:r>
              <a:rPr sz="1600" b="1" i="1" spc="-50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Times New Roman"/>
                <a:cs typeface="Times New Roman"/>
              </a:rPr>
              <a:t>ANALYSIS</a:t>
            </a:r>
            <a:r>
              <a:rPr sz="1600" b="1" i="1" spc="-7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AND</a:t>
            </a:r>
            <a:r>
              <a:rPr sz="1600" b="1" i="1" spc="25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Times New Roman"/>
                <a:cs typeface="Times New Roman"/>
              </a:rPr>
              <a:t>VALIDATION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Implementation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471170" marR="760730">
              <a:lnSpc>
                <a:spcPct val="102499"/>
              </a:lnSpc>
              <a:spcBef>
                <a:spcPts val="86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technologies: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HTML5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20" dirty="0">
                <a:latin typeface="Times New Roman"/>
                <a:cs typeface="Times New Roman"/>
              </a:rPr>
              <a:t>CSS3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JavaScript</a:t>
            </a:r>
            <a:endParaRPr sz="12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Styling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JavaScript</a:t>
            </a:r>
            <a:r>
              <a:rPr sz="1200" spc="-10" dirty="0">
                <a:latin typeface="Times New Roman"/>
                <a:cs typeface="Times New Roman"/>
              </a:rPr>
              <a:t> functionality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20" dirty="0">
                <a:latin typeface="Times New Roman"/>
                <a:cs typeface="Times New Roman"/>
              </a:rPr>
              <a:t> cart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Gathering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instructors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2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Testing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  <a:p>
            <a:pPr marL="471170" marR="454025">
              <a:lnSpc>
                <a:spcPct val="103299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responsiveness.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928369" marR="5080" lvl="2" indent="-228600">
              <a:lnSpc>
                <a:spcPct val="103299"/>
              </a:lnSpc>
              <a:spcBef>
                <a:spcPts val="87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properly.</a:t>
            </a:r>
            <a:endParaRPr sz="1200">
              <a:latin typeface="Times New Roman"/>
              <a:cs typeface="Times New Roman"/>
            </a:endParaRPr>
          </a:p>
          <a:p>
            <a:pPr marL="928369" marR="120650" lvl="2" indent="-228600">
              <a:lnSpc>
                <a:spcPct val="103299"/>
              </a:lnSpc>
              <a:spcBef>
                <a:spcPts val="1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involved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-10" dirty="0">
                <a:latin typeface="Times New Roman"/>
                <a:cs typeface="Times New Roman"/>
              </a:rPr>
              <a:t> problems.</a:t>
            </a:r>
            <a:endParaRPr sz="1200">
              <a:latin typeface="Times New Roman"/>
              <a:cs typeface="Times New Roman"/>
            </a:endParaRPr>
          </a:p>
          <a:p>
            <a:pPr marL="928369" marR="93980" lvl="2" indent="-228600">
              <a:lnSpc>
                <a:spcPct val="101699"/>
              </a:lnSpc>
              <a:spcBef>
                <a:spcPts val="13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Responsiveness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responsive.</a:t>
            </a:r>
            <a:endParaRPr sz="1200">
              <a:latin typeface="Times New Roman"/>
              <a:cs typeface="Times New Roman"/>
            </a:endParaRPr>
          </a:p>
          <a:p>
            <a:pPr marL="471170" marR="31750">
              <a:lnSpc>
                <a:spcPct val="103299"/>
              </a:lnSpc>
              <a:spcBef>
                <a:spcPts val="7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responsive.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3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achieved: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visually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appealing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easy-to-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Website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significantly.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replica.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>
              <a:lnSpc>
                <a:spcPts val="12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025397"/>
            <a:ext cx="5842000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lvl="1" indent="-4584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Comparison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outcomes</a:t>
            </a:r>
            <a:endParaRPr sz="1400">
              <a:latin typeface="Times New Roman"/>
              <a:cs typeface="Times New Roman"/>
            </a:endParaRPr>
          </a:p>
          <a:p>
            <a:pPr marL="471170" marR="160655">
              <a:lnSpc>
                <a:spcPct val="102499"/>
              </a:lnSpc>
              <a:spcBef>
                <a:spcPts val="87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use,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5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Discussion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limitations</a:t>
            </a:r>
            <a:endParaRPr sz="1400">
              <a:latin typeface="Times New Roman"/>
              <a:cs typeface="Times New Roman"/>
            </a:endParaRPr>
          </a:p>
          <a:p>
            <a:pPr marL="471170" marR="5080">
              <a:lnSpc>
                <a:spcPct val="103299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6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improvements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replica: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20" dirty="0">
                <a:latin typeface="Times New Roman"/>
                <a:cs typeface="Times New Roman"/>
              </a:rPr>
              <a:t> feed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compatibility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>
              <a:lnSpc>
                <a:spcPts val="12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439" y="1028446"/>
            <a:ext cx="3333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Times New Roman"/>
                <a:cs typeface="Times New Roman"/>
              </a:rPr>
              <a:t>CONCLUSION</a:t>
            </a:r>
            <a:r>
              <a:rPr sz="1600" b="1" i="1" spc="-5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AND</a:t>
            </a:r>
            <a:r>
              <a:rPr sz="1600" b="1" i="1" spc="-1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FUTURE</a:t>
            </a:r>
            <a:r>
              <a:rPr sz="1600" b="1" i="1" spc="20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Times New Roman"/>
                <a:cs typeface="Times New Roman"/>
              </a:rPr>
              <a:t>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1737106"/>
            <a:ext cx="5600700" cy="270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lvl="1" indent="-4584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471170" marR="5080">
              <a:lnSpc>
                <a:spcPct val="103299"/>
              </a:lnSpc>
              <a:spcBef>
                <a:spcPts val="81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visually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conversions,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2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recommended:</a:t>
            </a:r>
            <a:endParaRPr sz="1200">
              <a:latin typeface="Times New Roman"/>
              <a:cs typeface="Times New Roman"/>
            </a:endParaRPr>
          </a:p>
          <a:p>
            <a:pPr marL="928369" marR="107950" lvl="2" indent="-228600">
              <a:lnSpc>
                <a:spcPct val="103299"/>
              </a:lnSpc>
              <a:spcBef>
                <a:spcPts val="88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Continue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5026" y="5328792"/>
            <a:ext cx="2100580" cy="7620"/>
          </a:xfrm>
          <a:custGeom>
            <a:avLst/>
            <a:gdLst/>
            <a:ahLst/>
            <a:cxnLst/>
            <a:rect l="l" t="t" r="r" b="b"/>
            <a:pathLst>
              <a:path w="2100579" h="7620">
                <a:moveTo>
                  <a:pt x="2100326" y="0"/>
                </a:moveTo>
                <a:lnTo>
                  <a:pt x="0" y="0"/>
                </a:lnTo>
                <a:lnTo>
                  <a:pt x="0" y="7620"/>
                </a:lnTo>
                <a:lnTo>
                  <a:pt x="2100326" y="7620"/>
                </a:lnTo>
                <a:lnTo>
                  <a:pt x="2100326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5007" y="5525388"/>
            <a:ext cx="2005964" cy="7620"/>
          </a:xfrm>
          <a:custGeom>
            <a:avLst/>
            <a:gdLst/>
            <a:ahLst/>
            <a:cxnLst/>
            <a:rect l="l" t="t" r="r" b="b"/>
            <a:pathLst>
              <a:path w="2005964" h="7620">
                <a:moveTo>
                  <a:pt x="2005838" y="0"/>
                </a:moveTo>
                <a:lnTo>
                  <a:pt x="0" y="0"/>
                </a:lnTo>
                <a:lnTo>
                  <a:pt x="0" y="7620"/>
                </a:lnTo>
                <a:lnTo>
                  <a:pt x="2005838" y="7620"/>
                </a:lnTo>
                <a:lnTo>
                  <a:pt x="2005838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139" y="5726557"/>
            <a:ext cx="3898265" cy="7620"/>
          </a:xfrm>
          <a:custGeom>
            <a:avLst/>
            <a:gdLst/>
            <a:ahLst/>
            <a:cxnLst/>
            <a:rect l="l" t="t" r="r" b="b"/>
            <a:pathLst>
              <a:path w="3898265" h="7620">
                <a:moveTo>
                  <a:pt x="3897757" y="0"/>
                </a:moveTo>
                <a:lnTo>
                  <a:pt x="0" y="0"/>
                </a:lnTo>
                <a:lnTo>
                  <a:pt x="0" y="7619"/>
                </a:lnTo>
                <a:lnTo>
                  <a:pt x="3897757" y="7619"/>
                </a:lnTo>
                <a:lnTo>
                  <a:pt x="3897757" y="0"/>
                </a:lnTo>
                <a:close/>
              </a:path>
            </a:pathLst>
          </a:custGeom>
          <a:solidFill>
            <a:srgbClr val="04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>
              <a:lnSpc>
                <a:spcPts val="12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617" y="330393"/>
            <a:ext cx="6923405" cy="9957435"/>
            <a:chOff x="317617" y="330393"/>
            <a:chExt cx="6923405" cy="9957435"/>
          </a:xfrm>
        </p:grpSpPr>
        <p:sp>
          <p:nvSpPr>
            <p:cNvPr id="3" name="object 3"/>
            <p:cNvSpPr/>
            <p:nvPr/>
          </p:nvSpPr>
          <p:spPr>
            <a:xfrm>
              <a:off x="342899" y="355675"/>
              <a:ext cx="6872605" cy="9906635"/>
            </a:xfrm>
            <a:custGeom>
              <a:avLst/>
              <a:gdLst/>
              <a:ahLst/>
              <a:cxnLst/>
              <a:rect l="l" t="t" r="r" b="b"/>
              <a:pathLst>
                <a:path w="6872605" h="9906635">
                  <a:moveTo>
                    <a:pt x="0" y="9906431"/>
                  </a:moveTo>
                  <a:lnTo>
                    <a:pt x="6872566" y="9906431"/>
                  </a:lnTo>
                  <a:lnTo>
                    <a:pt x="6872566" y="0"/>
                  </a:lnTo>
                  <a:lnTo>
                    <a:pt x="0" y="0"/>
                  </a:lnTo>
                  <a:lnTo>
                    <a:pt x="0" y="9906431"/>
                  </a:lnTo>
                  <a:close/>
                </a:path>
              </a:pathLst>
            </a:custGeom>
            <a:ln w="50564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416597"/>
              <a:ext cx="6779259" cy="9807575"/>
            </a:xfrm>
            <a:custGeom>
              <a:avLst/>
              <a:gdLst/>
              <a:ahLst/>
              <a:cxnLst/>
              <a:rect l="l" t="t" r="r" b="b"/>
              <a:pathLst>
                <a:path w="6779259" h="9807575">
                  <a:moveTo>
                    <a:pt x="0" y="9807409"/>
                  </a:moveTo>
                  <a:lnTo>
                    <a:pt x="6778802" y="9807409"/>
                  </a:lnTo>
                  <a:lnTo>
                    <a:pt x="6778802" y="0"/>
                  </a:lnTo>
                  <a:lnTo>
                    <a:pt x="0" y="0"/>
                  </a:lnTo>
                  <a:lnTo>
                    <a:pt x="0" y="9807409"/>
                  </a:lnTo>
                  <a:close/>
                </a:path>
              </a:pathLst>
            </a:custGeom>
            <a:ln w="12641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31900" y="1092707"/>
            <a:ext cx="5641340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Times New Roman"/>
                <a:cs typeface="Times New Roman"/>
              </a:rPr>
              <a:t>References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300">
              <a:latin typeface="Times New Roman"/>
              <a:cs typeface="Times New Roman"/>
            </a:endParaRPr>
          </a:p>
          <a:p>
            <a:pPr marL="189865" indent="-139065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550" baseline="-6535" dirty="0">
                <a:latin typeface="Times New Roman"/>
                <a:cs typeface="Times New Roman"/>
              </a:rPr>
              <a:t>HTML5</a:t>
            </a:r>
            <a:r>
              <a:rPr sz="2550" spc="-44" baseline="-6535" dirty="0">
                <a:latin typeface="Times New Roman"/>
                <a:cs typeface="Times New Roman"/>
              </a:rPr>
              <a:t> </a:t>
            </a:r>
            <a:r>
              <a:rPr sz="2550" baseline="-6535" dirty="0">
                <a:latin typeface="Times New Roman"/>
                <a:cs typeface="Times New Roman"/>
              </a:rPr>
              <a:t>Tutorial:</a:t>
            </a:r>
            <a:r>
              <a:rPr sz="2550" spc="7" baseline="-6535" dirty="0"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29AE5"/>
                </a:solidFill>
                <a:latin typeface="Times New Roman"/>
                <a:cs typeface="Times New Roman"/>
                <a:hlinkClick r:id="rId2"/>
              </a:rPr>
              <a:t>https://www.w3schools.com/html/</a:t>
            </a:r>
            <a:endParaRPr sz="1700">
              <a:latin typeface="Times New Roman"/>
              <a:cs typeface="Times New Roman"/>
            </a:endParaRPr>
          </a:p>
          <a:p>
            <a:pPr marL="215265" indent="-151765">
              <a:lnSpc>
                <a:spcPct val="100000"/>
              </a:lnSpc>
              <a:spcBef>
                <a:spcPts val="760"/>
              </a:spcBef>
              <a:buChar char="•"/>
              <a:tabLst>
                <a:tab pos="215265" algn="l"/>
              </a:tabLst>
            </a:pPr>
            <a:r>
              <a:rPr sz="2550" baseline="6535" dirty="0">
                <a:solidFill>
                  <a:srgbClr val="202020"/>
                </a:solidFill>
                <a:latin typeface="Times New Roman"/>
                <a:cs typeface="Times New Roman"/>
              </a:rPr>
              <a:t>CSS3</a:t>
            </a:r>
            <a:r>
              <a:rPr sz="2550" spc="-52" baseline="65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550" baseline="6535" dirty="0">
                <a:solidFill>
                  <a:srgbClr val="202020"/>
                </a:solidFill>
                <a:latin typeface="Times New Roman"/>
                <a:cs typeface="Times New Roman"/>
              </a:rPr>
              <a:t>Tutorial:</a:t>
            </a:r>
            <a:r>
              <a:rPr sz="2550" spc="540" baseline="65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8B6F6"/>
                </a:solidFill>
                <a:latin typeface="Times New Roman"/>
                <a:cs typeface="Times New Roman"/>
                <a:hlinkClick r:id="rId3"/>
              </a:rPr>
              <a:t>https://www.w3schools.com/css/</a:t>
            </a:r>
            <a:endParaRPr sz="1700">
              <a:latin typeface="Times New Roman"/>
              <a:cs typeface="Times New Roman"/>
            </a:endParaRPr>
          </a:p>
          <a:p>
            <a:pPr marL="227965" indent="-151765">
              <a:lnSpc>
                <a:spcPts val="1870"/>
              </a:lnSpc>
              <a:spcBef>
                <a:spcPts val="160"/>
              </a:spcBef>
              <a:buChar char="•"/>
              <a:tabLst>
                <a:tab pos="227965" algn="l"/>
              </a:tabLst>
            </a:pPr>
            <a:r>
              <a:rPr sz="1700" dirty="0">
                <a:solidFill>
                  <a:srgbClr val="202020"/>
                </a:solidFill>
                <a:latin typeface="Times New Roman"/>
                <a:cs typeface="Times New Roman"/>
              </a:rPr>
              <a:t>JavaScript</a:t>
            </a:r>
            <a:r>
              <a:rPr sz="17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02020"/>
                </a:solidFill>
                <a:latin typeface="Times New Roman"/>
                <a:cs typeface="Times New Roman"/>
              </a:rPr>
              <a:t>Tutorial:</a:t>
            </a:r>
            <a:r>
              <a:rPr sz="1700" spc="-1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EC3F7"/>
                </a:solidFill>
                <a:latin typeface="Times New Roman"/>
                <a:cs typeface="Times New Roman"/>
              </a:rPr>
              <a:t>https://developer.mozilla.org/en-</a:t>
            </a:r>
            <a:r>
              <a:rPr sz="1700" spc="-10" dirty="0">
                <a:solidFill>
                  <a:srgbClr val="4EC3F7"/>
                </a:solidFill>
                <a:latin typeface="Times New Roman"/>
                <a:cs typeface="Times New Roman"/>
              </a:rPr>
              <a:t>US/docs/</a:t>
            </a:r>
            <a:endParaRPr sz="1700">
              <a:latin typeface="Times New Roman"/>
              <a:cs typeface="Times New Roman"/>
            </a:endParaRPr>
          </a:p>
          <a:p>
            <a:pPr marL="1968500">
              <a:lnSpc>
                <a:spcPts val="1870"/>
              </a:lnSpc>
            </a:pPr>
            <a:r>
              <a:rPr sz="1700" spc="-10" dirty="0">
                <a:solidFill>
                  <a:srgbClr val="4EC3F7"/>
                </a:solidFill>
                <a:latin typeface="Times New Roman"/>
                <a:cs typeface="Times New Roman"/>
              </a:rPr>
              <a:t>Web/JavaScript/Guide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915" y="1028446"/>
            <a:ext cx="1050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Times New Roman"/>
                <a:cs typeface="Times New Roman"/>
              </a:rPr>
              <a:t>APPENDIX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468" y="1961133"/>
            <a:ext cx="5606415" cy="260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Manual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Layer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Rugs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Website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Replica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2499"/>
              </a:lnSpc>
              <a:spcBef>
                <a:spcPts val="87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Folder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Structure: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index.html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cart.html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style.css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script.js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images/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vscode/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468" y="5232272"/>
            <a:ext cx="4545330" cy="70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Software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Requirements: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Modern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Chrome,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Firefox,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Safari)</a:t>
            </a:r>
            <a:endParaRPr sz="1200">
              <a:latin typeface="Times New Roman"/>
              <a:cs typeface="Times New Roman"/>
            </a:endParaRPr>
          </a:p>
          <a:p>
            <a:pPr marL="469265" indent="-22987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Code)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944" y="6498716"/>
            <a:ext cx="5375275" cy="27857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latin typeface="Times New Roman"/>
                <a:cs typeface="Times New Roman"/>
              </a:rPr>
              <a:t>Running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Website:</a:t>
            </a:r>
            <a:endParaRPr sz="120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169545" algn="l"/>
              </a:tabLst>
            </a:pP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Editor: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spc="-10" dirty="0">
                <a:latin typeface="Times New Roman"/>
                <a:cs typeface="Times New Roman"/>
              </a:rPr>
              <a:t>Open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"File"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"Open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Folder..."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Replica).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Extension: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"Extensions"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left-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panel).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"Live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extension.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"Live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Server"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bottom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panel).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"Open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Browser"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browser.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2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289050"/>
            <a:ext cx="5882005" cy="785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684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69545" algn="l"/>
              </a:tabLst>
            </a:pPr>
            <a:r>
              <a:rPr sz="1200" spc="-10" dirty="0">
                <a:latin typeface="Times New Roman"/>
                <a:cs typeface="Times New Roman"/>
              </a:rPr>
              <a:t>Navigate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Website: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10" dirty="0">
                <a:latin typeface="Times New Roman"/>
                <a:cs typeface="Times New Roman"/>
              </a:rPr>
              <a:t> 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buAutoNum type="arabicPeriod" startAt="3"/>
              <a:tabLst>
                <a:tab pos="169545" algn="l"/>
              </a:tabLst>
            </a:pP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Products: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 marL="471170" marR="74930" lvl="1" indent="-228600">
              <a:lnSpc>
                <a:spcPct val="104200"/>
              </a:lnSpc>
              <a:spcBef>
                <a:spcPts val="6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images.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desired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3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0020" indent="-147320">
              <a:lnSpc>
                <a:spcPct val="100000"/>
              </a:lnSpc>
              <a:buAutoNum type="arabicPeriod" startAt="3"/>
              <a:tabLst>
                <a:tab pos="160020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Cart: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0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"Add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Cart"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cart.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added.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bar.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6370" indent="-153670">
              <a:lnSpc>
                <a:spcPct val="100000"/>
              </a:lnSpc>
              <a:buAutoNum type="arabicPeriod" startAt="3"/>
              <a:tabLst>
                <a:tab pos="166370" algn="l"/>
              </a:tabLst>
            </a:pP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Cart:</a:t>
            </a:r>
            <a:endParaRPr sz="1200">
              <a:latin typeface="Times New Roman"/>
              <a:cs typeface="Times New Roman"/>
            </a:endParaRPr>
          </a:p>
          <a:p>
            <a:pPr marL="471170" marR="129539" lvl="1" indent="-228600">
              <a:lnSpc>
                <a:spcPct val="103299"/>
              </a:lnSpc>
              <a:spcBef>
                <a:spcPts val="88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cost.</a:t>
            </a:r>
            <a:endParaRPr sz="1200">
              <a:latin typeface="Times New Roman"/>
              <a:cs typeface="Times New Roman"/>
            </a:endParaRPr>
          </a:p>
          <a:p>
            <a:pPr marL="471170" marR="501015" lvl="1" indent="-228600">
              <a:lnSpc>
                <a:spcPct val="101699"/>
              </a:lnSpc>
              <a:spcBef>
                <a:spcPts val="13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corresponding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buttons.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clicking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"Checkout"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buAutoNum type="arabicPeriod" startAt="3"/>
              <a:tabLst>
                <a:tab pos="169545" algn="l"/>
              </a:tabLst>
            </a:pPr>
            <a:r>
              <a:rPr sz="1200" dirty="0">
                <a:latin typeface="Times New Roman"/>
                <a:cs typeface="Times New Roman"/>
              </a:rPr>
              <a:t>Checkout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Process:</a:t>
            </a:r>
            <a:endParaRPr sz="1200">
              <a:latin typeface="Times New Roman"/>
              <a:cs typeface="Times New Roman"/>
            </a:endParaRPr>
          </a:p>
          <a:p>
            <a:pPr marL="471170" marR="537845" lvl="1" indent="-228600">
              <a:lnSpc>
                <a:spcPct val="103299"/>
              </a:lnSpc>
              <a:spcBef>
                <a:spcPts val="880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billing information.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purchase.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buAutoNum type="arabicPeriod" startAt="3"/>
              <a:tabLst>
                <a:tab pos="169545" algn="l"/>
              </a:tabLst>
            </a:pP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Settings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(Optional):</a:t>
            </a:r>
            <a:endParaRPr sz="1200">
              <a:latin typeface="Times New Roman"/>
              <a:cs typeface="Times New Roman"/>
            </a:endParaRPr>
          </a:p>
          <a:p>
            <a:pPr marL="471170" marR="252729" lvl="1" indent="-228600">
              <a:lnSpc>
                <a:spcPct val="103299"/>
              </a:lnSpc>
              <a:spcBef>
                <a:spcPts val="87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.vscode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folder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"launch.json"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Live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extension.</a:t>
            </a:r>
            <a:endParaRPr sz="12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47117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2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286001"/>
            <a:ext cx="98679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Screenshots: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5637656"/>
            <a:ext cx="1032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10" y="2216149"/>
            <a:ext cx="5909945" cy="33240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610" y="5946774"/>
            <a:ext cx="5909945" cy="332409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59200" y="10106151"/>
            <a:ext cx="1676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latin typeface="Carlito"/>
                <a:cs typeface="Carlito"/>
              </a:rPr>
              <a:t>16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289050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5021706"/>
            <a:ext cx="919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Page: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10" y="1603374"/>
            <a:ext cx="5910961" cy="3324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610" y="5333237"/>
            <a:ext cx="5910579" cy="33242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2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0" y="385660"/>
            <a:ext cx="876934" cy="5585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762507"/>
            <a:ext cx="5967095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Figure</a:t>
            </a:r>
            <a:r>
              <a:rPr sz="12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60"/>
              </a:spcBef>
            </a:pPr>
            <a:r>
              <a:rPr sz="180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Home</a:t>
            </a:r>
            <a:r>
              <a:rPr sz="1800" spc="-3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page:</a:t>
            </a:r>
            <a:r>
              <a:rPr sz="1800" spc="352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front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page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open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our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website.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6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Figure</a:t>
            </a:r>
            <a:r>
              <a:rPr sz="12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marL="1003300" marR="1397000" indent="-901700">
              <a:lnSpc>
                <a:spcPts val="1200"/>
              </a:lnSpc>
              <a:spcBef>
                <a:spcPts val="1300"/>
              </a:spcBef>
            </a:pPr>
            <a:r>
              <a:rPr sz="1800" baseline="18518" dirty="0">
                <a:solidFill>
                  <a:srgbClr val="202020"/>
                </a:solidFill>
                <a:latin typeface="Times New Roman"/>
                <a:cs typeface="Times New Roman"/>
              </a:rPr>
              <a:t>product</a:t>
            </a:r>
            <a:r>
              <a:rPr sz="1800" spc="-37" baseline="18518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aseline="18518" dirty="0">
                <a:solidFill>
                  <a:srgbClr val="202020"/>
                </a:solidFill>
                <a:latin typeface="Times New Roman"/>
                <a:cs typeface="Times New Roman"/>
              </a:rPr>
              <a:t>page:</a:t>
            </a:r>
            <a:r>
              <a:rPr sz="1800" spc="284" baseline="18518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website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can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access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product</a:t>
            </a:r>
            <a:r>
              <a:rPr sz="12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Figure</a:t>
            </a:r>
            <a:r>
              <a:rPr sz="12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  <a:p>
            <a:pPr marL="1104900" marR="1214755" indent="-1016000">
              <a:lnSpc>
                <a:spcPts val="1200"/>
              </a:lnSpc>
              <a:spcBef>
                <a:spcPts val="1200"/>
              </a:spcBef>
            </a:pP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Shopping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Cart:</a:t>
            </a:r>
            <a:r>
              <a:rPr sz="1200" spc="3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software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lets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customers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select,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store,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manage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items</a:t>
            </a:r>
            <a:r>
              <a:rPr sz="1200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before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buying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459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Figure</a:t>
            </a:r>
            <a:r>
              <a:rPr sz="12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  <a:hlinkClick r:id="rId3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889000" marR="1523365" indent="-787400">
              <a:lnSpc>
                <a:spcPts val="1200"/>
              </a:lnSpc>
              <a:spcBef>
                <a:spcPts val="1300"/>
              </a:spcBef>
            </a:pPr>
            <a:r>
              <a:rPr sz="180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Login</a:t>
            </a:r>
            <a:r>
              <a:rPr sz="1800" spc="-3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800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page:</a:t>
            </a:r>
            <a:r>
              <a:rPr sz="1800" spc="165" baseline="9259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login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page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specifies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login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URL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web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application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users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pass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get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authenticated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URLs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heart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Additional </a:t>
            </a:r>
            <a:r>
              <a:rPr sz="1200" b="1" spc="-10" dirty="0">
                <a:latin typeface="Times New Roman"/>
                <a:cs typeface="Times New Roman"/>
              </a:rPr>
              <a:t>Notes:</a:t>
            </a:r>
            <a:endParaRPr sz="1200">
              <a:latin typeface="Times New Roman"/>
              <a:cs typeface="Times New Roman"/>
            </a:endParaRPr>
          </a:p>
          <a:p>
            <a:pPr marL="63500" marR="516255">
              <a:lnSpc>
                <a:spcPct val="1319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mentioned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explored</a:t>
            </a:r>
            <a:r>
              <a:rPr sz="1200" spc="-2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interacting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directly.</a:t>
            </a:r>
            <a:endParaRPr sz="1200">
              <a:latin typeface="Times New Roman"/>
              <a:cs typeface="Times New Roman"/>
            </a:endParaRPr>
          </a:p>
          <a:p>
            <a:pPr marL="38100" marR="80645">
              <a:lnSpc>
                <a:spcPct val="131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downloaded</a:t>
            </a:r>
            <a:r>
              <a:rPr sz="1200" spc="-25" dirty="0">
                <a:latin typeface="Times New Roman"/>
                <a:cs typeface="Times New Roman"/>
              </a:rPr>
              <a:t> or </a:t>
            </a:r>
            <a:r>
              <a:rPr sz="1200" dirty="0">
                <a:latin typeface="Times New Roman"/>
                <a:cs typeface="Times New Roman"/>
              </a:rPr>
              <a:t>extracted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files.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2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2054" y="1125981"/>
            <a:ext cx="2546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BONAFIDE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CERTIFICATE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9589" y="4486782"/>
            <a:ext cx="10058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 smtClean="0">
                <a:latin typeface="Times New Roman"/>
                <a:cs typeface="Times New Roman"/>
              </a:rPr>
              <a:t>SIGNATURE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98" y="5258878"/>
            <a:ext cx="2679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Computer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Engineering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Applications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468" y="6981825"/>
            <a:ext cx="37750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Submitted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viva-</a:t>
            </a:r>
            <a:r>
              <a:rPr sz="1300" spc="-10" dirty="0">
                <a:latin typeface="Times New Roman"/>
                <a:cs typeface="Times New Roman"/>
              </a:rPr>
              <a:t>voice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examination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held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948" y="8526017"/>
            <a:ext cx="1700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INTERNAL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429" y="8526017"/>
            <a:ext cx="1741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EXTERNAL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EXAMINER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5934" y="5258878"/>
            <a:ext cx="11728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CEA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Department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4571999" y="4381200"/>
            <a:ext cx="2134235" cy="69313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25"/>
              </a:spcBef>
            </a:pPr>
            <a:r>
              <a:rPr sz="1300" b="1" spc="-10" dirty="0" smtClean="0">
                <a:latin typeface="Times New Roman"/>
                <a:cs typeface="Times New Roman"/>
              </a:rPr>
              <a:t>SIGNATURE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468" y="1734591"/>
            <a:ext cx="6093460" cy="84228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1910" marR="30480" indent="-4445">
              <a:lnSpc>
                <a:spcPct val="103600"/>
              </a:lnSpc>
              <a:spcBef>
                <a:spcPts val="40"/>
              </a:spcBef>
            </a:pPr>
            <a:r>
              <a:rPr sz="2100" baseline="5952" dirty="0">
                <a:latin typeface="Times New Roman"/>
                <a:cs typeface="Times New Roman"/>
              </a:rPr>
              <a:t>Certified</a:t>
            </a:r>
            <a:r>
              <a:rPr sz="2100" spc="-22" baseline="5952" dirty="0">
                <a:latin typeface="Times New Roman"/>
                <a:cs typeface="Times New Roman"/>
              </a:rPr>
              <a:t> </a:t>
            </a:r>
            <a:r>
              <a:rPr sz="2100" baseline="5952" dirty="0">
                <a:latin typeface="Times New Roman"/>
                <a:cs typeface="Times New Roman"/>
              </a:rPr>
              <a:t>that</a:t>
            </a:r>
            <a:r>
              <a:rPr sz="2100" spc="-22" baseline="5952" dirty="0">
                <a:latin typeface="Times New Roman"/>
                <a:cs typeface="Times New Roman"/>
              </a:rPr>
              <a:t> </a:t>
            </a:r>
            <a:r>
              <a:rPr sz="2100" baseline="5952" dirty="0">
                <a:latin typeface="Times New Roman"/>
                <a:cs typeface="Times New Roman"/>
              </a:rPr>
              <a:t>this</a:t>
            </a:r>
            <a:r>
              <a:rPr sz="2100" spc="-22" baseline="5952" dirty="0">
                <a:latin typeface="Times New Roman"/>
                <a:cs typeface="Times New Roman"/>
              </a:rPr>
              <a:t> </a:t>
            </a:r>
            <a:r>
              <a:rPr sz="2100" baseline="5952" dirty="0">
                <a:latin typeface="Times New Roman"/>
                <a:cs typeface="Times New Roman"/>
              </a:rPr>
              <a:t>project</a:t>
            </a:r>
            <a:r>
              <a:rPr sz="2100" spc="-15" baseline="5952" dirty="0">
                <a:latin typeface="Times New Roman"/>
                <a:cs typeface="Times New Roman"/>
              </a:rPr>
              <a:t> </a:t>
            </a:r>
            <a:r>
              <a:rPr sz="2100" baseline="5952" dirty="0">
                <a:latin typeface="Times New Roman"/>
                <a:cs typeface="Times New Roman"/>
              </a:rPr>
              <a:t>report</a:t>
            </a:r>
            <a:r>
              <a:rPr sz="2100" spc="-37" baseline="595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“E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COMMERCE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WEBSITE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”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bonafide </a:t>
            </a:r>
            <a:r>
              <a:rPr sz="1400" spc="-35" dirty="0">
                <a:latin typeface="Times New Roman"/>
                <a:cs typeface="Times New Roman"/>
              </a:rPr>
              <a:t>work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of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b="1" baseline="1984" dirty="0" smtClean="0">
                <a:latin typeface="Arial"/>
                <a:cs typeface="Arial"/>
              </a:rPr>
              <a:t>“</a:t>
            </a:r>
            <a:r>
              <a:rPr lang="en-US" sz="2400" b="1" baseline="1984" dirty="0" err="1" smtClean="0">
                <a:latin typeface="Arial"/>
                <a:cs typeface="Arial"/>
              </a:rPr>
              <a:t>Sivarla</a:t>
            </a:r>
            <a:r>
              <a:rPr lang="en-US" sz="2100" b="1" dirty="0" smtClean="0">
                <a:latin typeface="Arial"/>
                <a:cs typeface="Arial"/>
              </a:rPr>
              <a:t> </a:t>
            </a:r>
            <a:r>
              <a:rPr lang="en-US" sz="1600" b="1" dirty="0" err="1" smtClean="0">
                <a:latin typeface="Arial"/>
                <a:cs typeface="Arial"/>
              </a:rPr>
              <a:t>Yellaraju</a:t>
            </a:r>
            <a:r>
              <a:rPr sz="2100" b="1" baseline="9920" dirty="0" smtClean="0">
                <a:latin typeface="Arial"/>
                <a:cs typeface="Arial"/>
              </a:rPr>
              <a:t>”</a:t>
            </a:r>
            <a:r>
              <a:rPr sz="2100" b="1" spc="135" baseline="9920" dirty="0" smtClean="0">
                <a:latin typeface="Arial"/>
                <a:cs typeface="Arial"/>
              </a:rPr>
              <a:t> </a:t>
            </a:r>
            <a:r>
              <a:rPr sz="2100" baseline="-9920" dirty="0">
                <a:latin typeface="Times New Roman"/>
                <a:cs typeface="Times New Roman"/>
              </a:rPr>
              <a:t>who</a:t>
            </a:r>
            <a:r>
              <a:rPr sz="2100" spc="-22" baseline="-9920" dirty="0">
                <a:latin typeface="Times New Roman"/>
                <a:cs typeface="Times New Roman"/>
              </a:rPr>
              <a:t> </a:t>
            </a:r>
            <a:r>
              <a:rPr sz="2100" baseline="-9920" dirty="0">
                <a:latin typeface="Times New Roman"/>
                <a:cs typeface="Times New Roman"/>
              </a:rPr>
              <a:t>carried</a:t>
            </a:r>
            <a:r>
              <a:rPr sz="2100" spc="-15" baseline="-9920" dirty="0">
                <a:latin typeface="Times New Roman"/>
                <a:cs typeface="Times New Roman"/>
              </a:rPr>
              <a:t> </a:t>
            </a:r>
            <a:r>
              <a:rPr sz="2100" baseline="-9920" dirty="0">
                <a:latin typeface="Times New Roman"/>
                <a:cs typeface="Times New Roman"/>
              </a:rPr>
              <a:t>out</a:t>
            </a:r>
            <a:r>
              <a:rPr sz="2100" spc="-15" baseline="-9920" dirty="0">
                <a:latin typeface="Times New Roman"/>
                <a:cs typeface="Times New Roman"/>
              </a:rPr>
              <a:t> </a:t>
            </a:r>
            <a:r>
              <a:rPr sz="2100" baseline="-9920" dirty="0">
                <a:latin typeface="Times New Roman"/>
                <a:cs typeface="Times New Roman"/>
              </a:rPr>
              <a:t>the</a:t>
            </a:r>
            <a:r>
              <a:rPr sz="2100" spc="-15" baseline="-9920" dirty="0">
                <a:latin typeface="Times New Roman"/>
                <a:cs typeface="Times New Roman"/>
              </a:rPr>
              <a:t> </a:t>
            </a:r>
            <a:r>
              <a:rPr sz="2100" spc="-75" baseline="-9920" dirty="0">
                <a:latin typeface="Times New Roman"/>
                <a:cs typeface="Times New Roman"/>
              </a:rPr>
              <a:t>.</a:t>
            </a:r>
            <a:endParaRPr sz="2100" baseline="-992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50"/>
              </a:spcBef>
            </a:pPr>
            <a:r>
              <a:rPr sz="1300" dirty="0">
                <a:latin typeface="Arial"/>
                <a:cs typeface="Arial"/>
              </a:rPr>
              <a:t>project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work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under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my/our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supervision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76118"/>
            <a:ext cx="5838190" cy="98736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CODE: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b="1" i="1" spc="-10" dirty="0">
                <a:latin typeface="Carlito"/>
                <a:cs typeface="Carlito"/>
              </a:rPr>
              <a:t>INDEX: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10" dirty="0">
                <a:latin typeface="Carlito"/>
                <a:cs typeface="Carlito"/>
              </a:rPr>
              <a:t>&lt;!DOCTYPE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html&gt;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&lt;html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lang="en"&gt;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&lt;head&gt;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&lt;meta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charset="UTF-</a:t>
            </a:r>
            <a:r>
              <a:rPr sz="1600" spc="-25" dirty="0">
                <a:latin typeface="Carlito"/>
                <a:cs typeface="Carlito"/>
              </a:rPr>
              <a:t>8"&gt;</a:t>
            </a:r>
            <a:endParaRPr sz="1600">
              <a:latin typeface="Carlito"/>
              <a:cs typeface="Carlito"/>
            </a:endParaRPr>
          </a:p>
          <a:p>
            <a:pPr marL="12700" marR="572770" indent="91440">
              <a:lnSpc>
                <a:spcPct val="108800"/>
              </a:lnSpc>
              <a:spcBef>
                <a:spcPts val="855"/>
              </a:spcBef>
            </a:pPr>
            <a:r>
              <a:rPr sz="1600" spc="-20" dirty="0">
                <a:latin typeface="Carlito"/>
                <a:cs typeface="Carlito"/>
              </a:rPr>
              <a:t>&lt;meta</a:t>
            </a:r>
            <a:r>
              <a:rPr sz="1600" spc="-10" dirty="0">
                <a:latin typeface="Carlito"/>
                <a:cs typeface="Carlito"/>
              </a:rPr>
              <a:t> name="viewport"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content="width=device-width,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initial- scale=1.0"&gt;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69"/>
              </a:spcBef>
            </a:pPr>
            <a:r>
              <a:rPr sz="1600" spc="-20" dirty="0">
                <a:latin typeface="Carlito"/>
                <a:cs typeface="Carlito"/>
              </a:rPr>
              <a:t>&lt;title&gt;LAYER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RUGS&lt;/title&gt;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&lt;link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rel="stylesheet"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href="style.css"&gt;</a:t>
            </a:r>
            <a:endParaRPr sz="1600">
              <a:latin typeface="Carlito"/>
              <a:cs typeface="Carlito"/>
            </a:endParaRPr>
          </a:p>
          <a:p>
            <a:pPr marL="12700" marR="5080" indent="91440">
              <a:lnSpc>
                <a:spcPct val="110000"/>
              </a:lnSpc>
              <a:spcBef>
                <a:spcPts val="815"/>
              </a:spcBef>
            </a:pPr>
            <a:r>
              <a:rPr sz="1600" dirty="0">
                <a:latin typeface="Carlito"/>
                <a:cs typeface="Carlito"/>
              </a:rPr>
              <a:t>&lt;link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rel="stylesheet" href=</a:t>
            </a:r>
            <a:r>
              <a:rPr sz="1600" spc="-10" dirty="0">
                <a:latin typeface="Carlito"/>
                <a:cs typeface="Carlito"/>
                <a:hlinkClick r:id="rId2"/>
              </a:rPr>
              <a:t>"https://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10" dirty="0">
                <a:latin typeface="Carlito"/>
                <a:cs typeface="Carlito"/>
                <a:hlinkClick r:id="rId2"/>
              </a:rPr>
              <a:t>dn.jsdelivr.net/npm/swiper@9/swiper-bundle.min.css</a:t>
            </a:r>
            <a:r>
              <a:rPr sz="1600" spc="-10" dirty="0">
                <a:latin typeface="Carlito"/>
                <a:cs typeface="Carlito"/>
              </a:rPr>
              <a:t>"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spc="-25" dirty="0">
                <a:latin typeface="Carlito"/>
                <a:cs typeface="Carlito"/>
              </a:rPr>
              <a:t>/&gt;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&lt;/head&gt;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&lt;body&gt;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&lt;header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class="header-content"&gt;</a:t>
            </a:r>
            <a:endParaRPr sz="1600">
              <a:latin typeface="Carlito"/>
              <a:cs typeface="Carlito"/>
            </a:endParaRPr>
          </a:p>
          <a:p>
            <a:pPr marL="12700" marR="59690" indent="182880">
              <a:lnSpc>
                <a:spcPct val="1088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class="a"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id="home"&gt;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'id="home"'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dirty="0">
                <a:latin typeface="Carlito"/>
                <a:cs typeface="Carlito"/>
              </a:rPr>
              <a:t>scrolling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top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latin typeface="Carlito"/>
                <a:cs typeface="Carlito"/>
              </a:rPr>
              <a:t>&lt;nav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class="navbar"&gt;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0"/>
              </a:spcBef>
            </a:pPr>
            <a:r>
              <a:rPr sz="1600" spc="-20" dirty="0">
                <a:latin typeface="Carlito"/>
                <a:cs typeface="Carlito"/>
              </a:rPr>
              <a:t>&lt;ul&gt;</a:t>
            </a:r>
            <a:endParaRPr sz="1600">
              <a:latin typeface="Carlito"/>
              <a:cs typeface="Carlito"/>
            </a:endParaRPr>
          </a:p>
          <a:p>
            <a:pPr marL="12700" marR="154305" indent="456565">
              <a:lnSpc>
                <a:spcPct val="1088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&lt;span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class="logo-</a:t>
            </a:r>
            <a:r>
              <a:rPr sz="1600" dirty="0">
                <a:latin typeface="Carlito"/>
                <a:cs typeface="Carlito"/>
              </a:rPr>
              <a:t>class"&gt;&lt;img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class="logo"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src="img/logo.png" alt="logo"&gt;&lt;/span&gt;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latin typeface="Carlito"/>
                <a:cs typeface="Carlito"/>
              </a:rPr>
              <a:t>&lt;li&gt;&lt;a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href="#home"&gt;Home&lt;/a&gt;&lt;/li&gt;</a:t>
            </a:r>
            <a:endParaRPr sz="1600">
              <a:latin typeface="Carlito"/>
              <a:cs typeface="Carlito"/>
            </a:endParaRPr>
          </a:p>
          <a:p>
            <a:pPr marL="12700" marR="106680" indent="456565">
              <a:lnSpc>
                <a:spcPct val="108900"/>
              </a:lnSpc>
              <a:spcBef>
                <a:spcPts val="835"/>
              </a:spcBef>
            </a:pPr>
            <a:r>
              <a:rPr sz="1600" dirty="0">
                <a:latin typeface="Carlito"/>
                <a:cs typeface="Carlito"/>
              </a:rPr>
              <a:t>&lt;li&gt;&lt;a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href="#products"&gt;Products&lt;/a&gt;&lt;/li&gt;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Updated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anchor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target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products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section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&lt;li&gt;&lt;a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href="#contact"&gt;Contact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Us&lt;/a&gt;&lt;/li&gt;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08" y="295808"/>
            <a:ext cx="5685155" cy="92627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85"/>
              </a:spcBef>
            </a:pPr>
            <a:r>
              <a:rPr sz="1600" spc="-10" dirty="0">
                <a:latin typeface="Carlito"/>
                <a:cs typeface="Carlito"/>
              </a:rPr>
              <a:t>&lt;li&gt;&lt;a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href="#order"&gt;Your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Order&lt;/a&gt;&lt;/li&gt;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&lt;li&gt;&lt;a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href="#about"&gt;About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Us&lt;/a&gt;&lt;/li&gt;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&lt;li&gt;&lt;a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href="cart.html"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id="cartLink"&gt;Cart&lt;/a&gt;&lt;/li&gt;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&lt;/ul&gt;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&lt;/nav&gt;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69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class="container-</a:t>
            </a:r>
            <a:r>
              <a:rPr sz="1600" dirty="0">
                <a:latin typeface="Carlito"/>
                <a:cs typeface="Carlito"/>
              </a:rPr>
              <a:t>fluid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px-lg-</a:t>
            </a:r>
            <a:r>
              <a:rPr sz="1600" spc="-10" dirty="0">
                <a:latin typeface="Carlito"/>
                <a:cs typeface="Carlito"/>
              </a:rPr>
              <a:t>4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mt-</a:t>
            </a:r>
            <a:r>
              <a:rPr sz="1600" dirty="0">
                <a:latin typeface="Carlito"/>
                <a:cs typeface="Carlito"/>
              </a:rPr>
              <a:t>4"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id="ho"&gt;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class="swiper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swiper-container"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style="height: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400px;"&gt;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class="swiper-wrapper"&gt;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Swiper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Slides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 </a:t>
            </a:r>
            <a:r>
              <a:rPr sz="1600" spc="-10" dirty="0">
                <a:latin typeface="Carlito"/>
                <a:cs typeface="Carlito"/>
              </a:rPr>
              <a:t>class="swiper-slide"&gt;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src="img/bg1.jpg"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class="w-</a:t>
            </a:r>
            <a:r>
              <a:rPr sz="1600" dirty="0">
                <a:latin typeface="Carlito"/>
                <a:cs typeface="Carlito"/>
              </a:rPr>
              <a:t>100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h-100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object-</a:t>
            </a:r>
            <a:r>
              <a:rPr sz="1600" dirty="0">
                <a:latin typeface="Carlito"/>
                <a:cs typeface="Carlito"/>
              </a:rPr>
              <a:t>fit-</a:t>
            </a:r>
            <a:r>
              <a:rPr sz="1600" spc="-10" dirty="0">
                <a:latin typeface="Carlito"/>
                <a:cs typeface="Carlito"/>
              </a:rPr>
              <a:t>cover"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/&gt;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 </a:t>
            </a:r>
            <a:r>
              <a:rPr sz="1600" spc="-10" dirty="0">
                <a:latin typeface="Carlito"/>
                <a:cs typeface="Carlito"/>
              </a:rPr>
              <a:t>class="swiper-slide"&gt;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src="img/bg2.jpg"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class="w-</a:t>
            </a:r>
            <a:r>
              <a:rPr sz="1600" dirty="0">
                <a:latin typeface="Carlito"/>
                <a:cs typeface="Carlito"/>
              </a:rPr>
              <a:t>100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h-100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object-</a:t>
            </a:r>
            <a:r>
              <a:rPr sz="1600" dirty="0">
                <a:latin typeface="Carlito"/>
                <a:cs typeface="Carlito"/>
              </a:rPr>
              <a:t>fit-</a:t>
            </a:r>
            <a:r>
              <a:rPr sz="1600" spc="-10" dirty="0">
                <a:latin typeface="Carlito"/>
                <a:cs typeface="Carlito"/>
              </a:rPr>
              <a:t>cover"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/&gt;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&lt;div </a:t>
            </a:r>
            <a:r>
              <a:rPr sz="1600" spc="-10" dirty="0">
                <a:latin typeface="Carlito"/>
                <a:cs typeface="Carlito"/>
              </a:rPr>
              <a:t>class="swiper-slide"&gt;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src="img/bg3.jpg"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class="w-</a:t>
            </a:r>
            <a:r>
              <a:rPr sz="1600" dirty="0">
                <a:latin typeface="Carlito"/>
                <a:cs typeface="Carlito"/>
              </a:rPr>
              <a:t>100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h-100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object-</a:t>
            </a:r>
            <a:r>
              <a:rPr sz="1600" dirty="0">
                <a:latin typeface="Carlito"/>
                <a:cs typeface="Carlito"/>
              </a:rPr>
              <a:t>fit-</a:t>
            </a:r>
            <a:r>
              <a:rPr sz="1600" spc="-10" dirty="0">
                <a:latin typeface="Carlito"/>
                <a:cs typeface="Carlito"/>
              </a:rPr>
              <a:t>cover"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/&gt;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&lt;/header&gt;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421639"/>
            <a:ext cx="5668645" cy="966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&lt;br&gt;&lt;br&gt;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Filter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links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class="filters"&gt;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onclick="filterProducts('all')"&gt;All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onclick="filterProducts('Modern')"&gt;Modern&lt;/button&gt;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onclick="filterProducts('Classic')"&gt;Classic&lt;/button&gt;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onclick="filterProducts('Unshaped')"&gt;Unshaped&lt;/button&gt;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&lt;main</a:t>
            </a:r>
            <a:r>
              <a:rPr sz="1600" spc="-10" dirty="0">
                <a:latin typeface="Carlito"/>
                <a:cs typeface="Carlito"/>
              </a:rPr>
              <a:t> class="main-content"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id="products"&gt;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0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data-category="Modern"&gt;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&lt;h2&gt;Modern 1&lt;/h2&gt;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src="img/modern1.png"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alt="Modern"&gt;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&lt;p&gt;Descriptionof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  <a:p>
            <a:pPr marL="12700" marR="723265" indent="274320">
              <a:lnSpc>
                <a:spcPct val="108700"/>
              </a:lnSpc>
              <a:spcBef>
                <a:spcPts val="84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onclick="showConfirmation('Modern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1', </a:t>
            </a:r>
            <a:r>
              <a:rPr sz="1600" dirty="0">
                <a:latin typeface="Carlito"/>
                <a:cs typeface="Carlito"/>
              </a:rPr>
              <a:t>'img/modern1.png',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19.99)"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589280" indent="274320">
              <a:lnSpc>
                <a:spcPct val="107500"/>
              </a:lnSpc>
              <a:spcBef>
                <a:spcPts val="88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data-category="Modern"&gt;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&lt;h2&gt;Modern 2&lt;/h2&gt;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src="img/modern2.png"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alt="Modern"&gt;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5808"/>
            <a:ext cx="5083810" cy="95891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85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$24.99&lt;/p&gt;</a:t>
            </a:r>
            <a:endParaRPr sz="1600">
              <a:latin typeface="Carlito"/>
              <a:cs typeface="Carlito"/>
            </a:endParaRPr>
          </a:p>
          <a:p>
            <a:pPr marL="12700" marR="138430" indent="274320">
              <a:lnSpc>
                <a:spcPct val="108800"/>
              </a:lnSpc>
              <a:spcBef>
                <a:spcPts val="84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onclick="showConfirmation('Modern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2', </a:t>
            </a:r>
            <a:r>
              <a:rPr sz="1600" dirty="0">
                <a:latin typeface="Carlito"/>
                <a:cs typeface="Carlito"/>
              </a:rPr>
              <a:t>'img/modern2.png',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24.99)"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5080" indent="274320">
              <a:lnSpc>
                <a:spcPct val="1081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data-category="Modern"&gt;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&lt;h2&gt;Modern 3&lt;/h2&gt;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src="img/modern3.png"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alt="Modern"&gt;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  <a:p>
            <a:pPr marL="12700" marR="138430" indent="274320">
              <a:lnSpc>
                <a:spcPct val="107500"/>
              </a:lnSpc>
              <a:spcBef>
                <a:spcPts val="865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onclick="showConfirmation('Modern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3', </a:t>
            </a:r>
            <a:r>
              <a:rPr sz="1600" dirty="0">
                <a:latin typeface="Carlito"/>
                <a:cs typeface="Carlito"/>
              </a:rPr>
              <a:t>'img/modern3.png',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19.99)"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5080" indent="274320">
              <a:lnSpc>
                <a:spcPct val="108100"/>
              </a:lnSpc>
              <a:spcBef>
                <a:spcPts val="85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9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data-category="Classic"&gt;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Carlito"/>
                <a:cs typeface="Carlito"/>
              </a:rPr>
              <a:t>&lt;h2&gt;Classic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69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src="img/classic1.jpg"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alt="Classic"&gt;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2760"/>
            <a:ext cx="5511800" cy="95923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110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  <a:p>
            <a:pPr marL="12700" marR="5080" indent="274320">
              <a:lnSpc>
                <a:spcPct val="108800"/>
              </a:lnSpc>
              <a:spcBef>
                <a:spcPts val="84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onclick="showConfirmation('Classic',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'img/classic1.jpg', </a:t>
            </a:r>
            <a:r>
              <a:rPr sz="1600" dirty="0">
                <a:latin typeface="Carlito"/>
                <a:cs typeface="Carlito"/>
              </a:rPr>
              <a:t>24.99)"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69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340995" indent="365760">
              <a:lnSpc>
                <a:spcPct val="1088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7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data-category="Classic"&gt;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&lt;h2&gt;Classic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2&lt;/h2&gt;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src="img/classic1.jpg"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alt="Classic"&gt;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  <a:p>
            <a:pPr marL="12700" marR="5080" indent="274320">
              <a:lnSpc>
                <a:spcPct val="106900"/>
              </a:lnSpc>
              <a:spcBef>
                <a:spcPts val="915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onclick="showConfirmation('Classic',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'img/classic1.jpg', </a:t>
            </a:r>
            <a:r>
              <a:rPr sz="1600" dirty="0">
                <a:latin typeface="Carlito"/>
                <a:cs typeface="Carlito"/>
              </a:rPr>
              <a:t>24.99)"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340995" indent="365760">
              <a:lnSpc>
                <a:spcPct val="107500"/>
              </a:lnSpc>
              <a:spcBef>
                <a:spcPts val="89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data-category="Unshaped"&gt;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&lt;h2&gt;Unshaped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0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 </a:t>
            </a:r>
            <a:r>
              <a:rPr sz="1600" spc="-10" dirty="0">
                <a:latin typeface="Carlito"/>
                <a:cs typeface="Carlito"/>
              </a:rPr>
              <a:t>src="img/unshaped1.png"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alt="Unshaped"&gt;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402741"/>
            <a:ext cx="5175250" cy="975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930" indent="274320">
              <a:lnSpc>
                <a:spcPct val="1088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onclick="showConfirmation('Unshaped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1', </a:t>
            </a:r>
            <a:r>
              <a:rPr sz="1600" dirty="0">
                <a:latin typeface="Carlito"/>
                <a:cs typeface="Carlito"/>
              </a:rPr>
              <a:t>'img/unshaped1.png',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19.99)"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5080" indent="365760">
              <a:lnSpc>
                <a:spcPct val="108100"/>
              </a:lnSpc>
              <a:spcBef>
                <a:spcPts val="85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data-category="Unshaped"&gt;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&lt;h2&gt;Unshaped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2&lt;/h2&gt;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 </a:t>
            </a:r>
            <a:r>
              <a:rPr sz="1600" spc="-10" dirty="0">
                <a:latin typeface="Carlito"/>
                <a:cs typeface="Carlito"/>
              </a:rPr>
              <a:t>src="img/unshaped2.png"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alt="Unshaped"&gt;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$29.99&lt;/p&gt;</a:t>
            </a:r>
            <a:endParaRPr sz="1600">
              <a:latin typeface="Carlito"/>
              <a:cs typeface="Carlito"/>
            </a:endParaRPr>
          </a:p>
          <a:p>
            <a:pPr marL="12700" marR="74930" indent="274320">
              <a:lnSpc>
                <a:spcPct val="108900"/>
              </a:lnSpc>
              <a:spcBef>
                <a:spcPts val="835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onclick="showConfirmation('Unshaped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2', </a:t>
            </a:r>
            <a:r>
              <a:rPr sz="1600" dirty="0">
                <a:latin typeface="Carlito"/>
                <a:cs typeface="Carlito"/>
              </a:rPr>
              <a:t>'img/unshaped2.png',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29.99)" </a:t>
            </a:r>
            <a:r>
              <a:rPr sz="1600" spc="-10" dirty="0">
                <a:latin typeface="Carlito"/>
                <a:cs typeface="Carlito"/>
              </a:rPr>
              <a:t>class="add-to-cart-</a:t>
            </a:r>
            <a:r>
              <a:rPr sz="1600" dirty="0">
                <a:latin typeface="Carlito"/>
                <a:cs typeface="Carlito"/>
              </a:rPr>
              <a:t>btn"&gt;Add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5080" indent="365760">
              <a:lnSpc>
                <a:spcPct val="1081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7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class="product"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data-category="Unshaped"&gt;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&lt;h2&gt;Unshaped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3&lt;/h2&gt;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69"/>
              </a:spcBef>
            </a:pPr>
            <a:r>
              <a:rPr sz="1600" spc="-20" dirty="0">
                <a:latin typeface="Carlito"/>
                <a:cs typeface="Carlito"/>
              </a:rPr>
              <a:t>&lt;br&gt;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&lt;img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src="img/unshaped1.png"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alt="Unshaped"&gt;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&lt;p&gt;Description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Product.&lt;/p&gt;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&lt;p&gt;Price: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$19.99&lt;/p&gt;</a:t>
            </a:r>
            <a:endParaRPr sz="1600">
              <a:latin typeface="Carlito"/>
              <a:cs typeface="Carlito"/>
            </a:endParaRPr>
          </a:p>
          <a:p>
            <a:pPr marL="12700" marR="86995" indent="365760">
              <a:lnSpc>
                <a:spcPct val="108800"/>
              </a:lnSpc>
              <a:spcBef>
                <a:spcPts val="840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onclick="showConfirmation('Unshaped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1', </a:t>
            </a:r>
            <a:r>
              <a:rPr sz="1600" dirty="0">
                <a:latin typeface="Carlito"/>
                <a:cs typeface="Carlito"/>
              </a:rPr>
              <a:t>'img/unshaped1.png',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19.99)" </a:t>
            </a:r>
            <a:r>
              <a:rPr sz="1600" spc="-10" dirty="0">
                <a:latin typeface="Carlito"/>
                <a:cs typeface="Carlito"/>
              </a:rPr>
              <a:t>class="add-to-cart-btn"&gt;Add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2760"/>
            <a:ext cx="5866765" cy="96958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110"/>
              </a:spcBef>
            </a:pPr>
            <a:r>
              <a:rPr sz="1600" spc="-10" dirty="0">
                <a:latin typeface="Carlito"/>
                <a:cs typeface="Carlito"/>
              </a:rPr>
              <a:t>Cart&lt;/button&gt;</a:t>
            </a:r>
            <a:endParaRPr sz="1600">
              <a:latin typeface="Carlito"/>
              <a:cs typeface="Carlito"/>
            </a:endParaRPr>
          </a:p>
          <a:p>
            <a:pPr marL="12700" marR="604520" indent="456565">
              <a:lnSpc>
                <a:spcPct val="108800"/>
              </a:lnSpc>
              <a:spcBef>
                <a:spcPts val="84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10" dirty="0">
                <a:latin typeface="Carlito"/>
                <a:cs typeface="Carlito"/>
              </a:rPr>
              <a:t> onclick="openModal()"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class="buy-now-btn"&gt;Buy Now&lt;/button&gt;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69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id="confirmationModal"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class="modal"&gt;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class="modal-content"&gt;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&lt;p&gt;Are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sure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want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item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cart?&lt;/p&gt;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class="modal-btns"&gt;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&lt;button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onclick="addToCart()"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class="confirm-</a:t>
            </a:r>
            <a:r>
              <a:rPr sz="1600" spc="-10" dirty="0">
                <a:latin typeface="Carlito"/>
                <a:cs typeface="Carlito"/>
              </a:rPr>
              <a:t>btn"&gt;Yes&lt;/button&gt;</a:t>
            </a:r>
            <a:endParaRPr sz="1600">
              <a:latin typeface="Carlito"/>
              <a:cs typeface="Carlito"/>
            </a:endParaRPr>
          </a:p>
          <a:p>
            <a:pPr marL="12700" marR="1087120" indent="456565">
              <a:lnSpc>
                <a:spcPct val="108800"/>
              </a:lnSpc>
              <a:spcBef>
                <a:spcPts val="850"/>
              </a:spcBef>
            </a:pPr>
            <a:r>
              <a:rPr sz="1600" dirty="0">
                <a:latin typeface="Carlito"/>
                <a:cs typeface="Carlito"/>
              </a:rPr>
              <a:t>&lt;button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onclick="hideConfirmation()"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class="cancel- btn"&gt;Cancel&lt;/button&gt;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Now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Modal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id="buyNowModal"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class="modal"&gt;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class="modal-content"&gt;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&lt;span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class="close"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onclick="closeModal()"&gt;&amp;times;&lt;/span&gt;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&lt;h2&gt;Enter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Details&lt;/h2&gt;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&lt;form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id="orderForm"&gt;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for="name"&gt;Name:&lt;/label&gt;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id="name"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name="name"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required&gt;&lt;br&gt;&lt;br&gt;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for="address"&gt;Address:&lt;/label&gt;</a:t>
            </a:r>
            <a:endParaRPr sz="1600">
              <a:latin typeface="Carlito"/>
              <a:cs typeface="Carlito"/>
            </a:endParaRPr>
          </a:p>
          <a:p>
            <a:pPr marL="12700" marR="1342390" indent="456565">
              <a:lnSpc>
                <a:spcPct val="108800"/>
              </a:lnSpc>
              <a:spcBef>
                <a:spcPts val="855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id="address"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name="address" required&gt;&lt;br&gt;&lt;br&gt;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08" y="665124"/>
            <a:ext cx="5808345" cy="92621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85"/>
              </a:spcBef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for="email"&gt;Email:&lt;/label&gt;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type="email"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id="email"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name="email"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required&gt;&lt;br&gt;&lt;br&gt;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for="phone"&gt;Phone:&lt;/label&gt;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type="tel"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id="phone"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name="phone"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required&gt;&lt;br&gt;&lt;br&gt;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type="submit"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value="Submit"&gt;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69"/>
              </a:spcBef>
            </a:pPr>
            <a:r>
              <a:rPr sz="1600" spc="-10" dirty="0">
                <a:latin typeface="Carlito"/>
                <a:cs typeface="Carlito"/>
              </a:rPr>
              <a:t>&lt;/form&gt;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&lt;br&gt;&lt;br&gt;&lt;br&gt;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&lt;/main&gt;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class="contact"&gt;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&lt;main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class="main-content"&gt;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Contact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&lt;section</a:t>
            </a:r>
            <a:r>
              <a:rPr sz="1600" spc="3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class="contact-section"&gt;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&lt;h1&gt;Contact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Us&lt;/h1&gt;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class="contact-form"&gt;</a:t>
            </a:r>
            <a:endParaRPr sz="16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&lt;form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id="contactForm"&gt;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for="name"&gt;Name:&lt;/label&gt;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id="name"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name="name"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required&gt;&lt;br&gt;&lt;br&gt;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for="email"&gt;Email:&lt;/label&gt;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402741"/>
            <a:ext cx="5884545" cy="954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9235" indent="548005">
              <a:lnSpc>
                <a:spcPct val="1088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type="email"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id="email"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name="email" required&gt;&lt;br&gt;&lt;br&gt;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rlito"/>
                <a:cs typeface="Carlito"/>
              </a:rPr>
              <a:t>&lt;label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for="message"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&gt;Message:&lt;/label&gt;&lt;br&gt;</a:t>
            </a:r>
            <a:endParaRPr sz="1600" dirty="0">
              <a:latin typeface="Carlito"/>
              <a:cs typeface="Carlito"/>
            </a:endParaRPr>
          </a:p>
          <a:p>
            <a:pPr marL="12700" marR="1057275" indent="548005">
              <a:lnSpc>
                <a:spcPct val="108100"/>
              </a:lnSpc>
              <a:spcBef>
                <a:spcPts val="865"/>
              </a:spcBef>
            </a:pPr>
            <a:r>
              <a:rPr sz="1600" spc="-10" dirty="0">
                <a:latin typeface="Carlito"/>
                <a:cs typeface="Carlito"/>
              </a:rPr>
              <a:t>&lt;textarea id="message"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name="message"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rows="4" required&gt;&lt;/textarea&gt;&lt;br&gt;&lt;br&gt;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type="submit"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value="Submit"&gt;</a:t>
            </a:r>
            <a:endParaRPr sz="16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&lt;/form&gt;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class="map-</a:t>
            </a:r>
            <a:r>
              <a:rPr sz="1600" dirty="0">
                <a:latin typeface="Carlito"/>
                <a:cs typeface="Carlito"/>
              </a:rPr>
              <a:t>section"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id="contact"&gt;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Google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Map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embedded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iframe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code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&lt;!-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&lt;iframe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just">
              <a:lnSpc>
                <a:spcPct val="109800"/>
              </a:lnSpc>
            </a:pPr>
            <a:r>
              <a:rPr sz="1600" spc="-10" dirty="0">
                <a:latin typeface="Carlito"/>
                <a:cs typeface="Carlito"/>
              </a:rPr>
              <a:t>src="https://</a:t>
            </a:r>
            <a:r>
              <a:rPr sz="1600" spc="-10" dirty="0">
                <a:latin typeface="Carlito"/>
                <a:cs typeface="Carlito"/>
                <a:hlinkClick r:id="rId2"/>
              </a:rPr>
              <a:t>www.google.com/maps/embed?pb=!1m18!1m12!1m3!1d</a:t>
            </a:r>
            <a:r>
              <a:rPr sz="1600" spc="-10" dirty="0">
                <a:latin typeface="Carlito"/>
                <a:cs typeface="Carlito"/>
              </a:rPr>
              <a:t> 3968.8009551919966!2dYourLongitude!3dYourLatitude!2m3!1f0!2f0!3 f0!3m2!1i1024!2i768!4f13.1!3m3!1m2!1s0x0%3A0x0!2zYourLatitude!5 e0!3m2!1sen!2sus!4v1637344972904!5m2!1sen!2sus"</a:t>
            </a:r>
            <a:endParaRPr sz="1600" dirty="0">
              <a:latin typeface="Carlito"/>
              <a:cs typeface="Carlito"/>
            </a:endParaRPr>
          </a:p>
          <a:p>
            <a:pPr marL="12700" marR="96520" indent="548005" algn="just">
              <a:lnSpc>
                <a:spcPct val="108100"/>
              </a:lnSpc>
              <a:spcBef>
                <a:spcPts val="840"/>
              </a:spcBef>
            </a:pPr>
            <a:r>
              <a:rPr sz="1600" spc="-10" dirty="0">
                <a:latin typeface="Carlito"/>
                <a:cs typeface="Carlito"/>
              </a:rPr>
              <a:t>width="600"</a:t>
            </a:r>
            <a:r>
              <a:rPr sz="1600" dirty="0">
                <a:latin typeface="Carlito"/>
                <a:cs typeface="Carlito"/>
              </a:rPr>
              <a:t> height="450"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style="border:0;"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allowfullscreen="" loading="lazy"&gt;&lt;/iframe&gt;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75"/>
              </a:spcBef>
            </a:pPr>
            <a:r>
              <a:rPr sz="1600" spc="-10" dirty="0">
                <a:latin typeface="Carlito"/>
                <a:cs typeface="Carlito"/>
              </a:rPr>
              <a:t>&lt;/section&gt;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--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class="container"&gt;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class="content"&gt;</a:t>
            </a:r>
            <a:endParaRPr sz="16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10" dirty="0">
                <a:latin typeface="Carlito"/>
                <a:cs typeface="Carlito"/>
              </a:rPr>
              <a:t> class="left-side"&gt;</a:t>
            </a: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class="address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details"&gt;</a:t>
            </a:r>
            <a:endParaRPr sz="1600" dirty="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class="fas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fa-map-</a:t>
            </a:r>
            <a:r>
              <a:rPr sz="1600" spc="-10" dirty="0">
                <a:latin typeface="Carlito"/>
                <a:cs typeface="Carlito"/>
              </a:rPr>
              <a:t>marker-alt"&gt;&lt;/i&gt;</a:t>
            </a:r>
            <a:endParaRPr sz="1600" dirty="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class="topic"&gt;Address&lt;/div&gt;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5808"/>
            <a:ext cx="5687695" cy="98983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10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class="text-one"&gt;xyz,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NP12&lt;/div&gt;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class="text-two"&gt;abc&lt;/div&gt;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 </a:t>
            </a:r>
            <a:r>
              <a:rPr sz="1600" spc="-10" dirty="0">
                <a:latin typeface="Carlito"/>
                <a:cs typeface="Carlito"/>
              </a:rPr>
              <a:t>class="phone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details"&gt;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latin typeface="Carlito"/>
                <a:cs typeface="Carlito"/>
              </a:rPr>
              <a:t>&lt;i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class="fas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fa-</a:t>
            </a:r>
            <a:r>
              <a:rPr sz="1600" spc="-10" dirty="0">
                <a:latin typeface="Carlito"/>
                <a:cs typeface="Carlito"/>
              </a:rPr>
              <a:t>phone-alt"&gt;&lt;/i&gt;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class="topic"&gt;Phone&lt;/div&gt;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class="text-one"&gt;+00000000&lt;/div&gt;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class="text-</a:t>
            </a:r>
            <a:r>
              <a:rPr sz="1600" spc="-10" dirty="0">
                <a:latin typeface="Carlito"/>
                <a:cs typeface="Carlito"/>
              </a:rPr>
              <a:t>two"&gt;+00000000&lt;/div&gt;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class="email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details"&gt;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&lt;i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class="fas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fa-</a:t>
            </a:r>
            <a:r>
              <a:rPr sz="1600" spc="-10" dirty="0">
                <a:latin typeface="Carlito"/>
                <a:cs typeface="Carlito"/>
              </a:rPr>
              <a:t>envelope"&gt;&lt;/i&gt;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class="topic"&gt;Email&lt;/div&gt;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class="text-one"&gt;</a:t>
            </a:r>
            <a:r>
              <a:rPr sz="1600" spc="-10" dirty="0">
                <a:latin typeface="Carlito"/>
                <a:cs typeface="Carlito"/>
                <a:hlinkClick r:id="rId2"/>
              </a:rPr>
              <a:t>xyz@gmail.com</a:t>
            </a: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class="text-two"&gt;</a:t>
            </a:r>
            <a:r>
              <a:rPr sz="1600" spc="-10" dirty="0">
                <a:latin typeface="Carlito"/>
                <a:cs typeface="Carlito"/>
                <a:hlinkClick r:id="rId3"/>
              </a:rPr>
              <a:t>info.xyz@gmail.com</a:t>
            </a: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class="right-side"&gt;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class="topic-text"&gt;Send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message&lt;/div&gt;</a:t>
            </a:r>
            <a:endParaRPr sz="1600">
              <a:latin typeface="Carlito"/>
              <a:cs typeface="Carlito"/>
            </a:endParaRPr>
          </a:p>
          <a:p>
            <a:pPr marL="12700" marR="5080" indent="548005">
              <a:lnSpc>
                <a:spcPct val="108900"/>
              </a:lnSpc>
              <a:spcBef>
                <a:spcPts val="835"/>
              </a:spcBef>
            </a:pPr>
            <a:r>
              <a:rPr sz="1600" dirty="0">
                <a:latin typeface="Carlito"/>
                <a:cs typeface="Carlito"/>
              </a:rPr>
              <a:t>&lt;p&gt;If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any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types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quries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related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our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rugs,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can </a:t>
            </a:r>
            <a:r>
              <a:rPr sz="1600" dirty="0">
                <a:latin typeface="Carlito"/>
                <a:cs typeface="Carlito"/>
              </a:rPr>
              <a:t>send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message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here.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It's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our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pleasure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help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you.&lt;/p&gt;</a:t>
            </a:r>
            <a:endParaRPr sz="16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latin typeface="Carlito"/>
                <a:cs typeface="Carlito"/>
              </a:rPr>
              <a:t>&lt;form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action="#"&gt;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class="input-</a:t>
            </a:r>
            <a:r>
              <a:rPr sz="1600" spc="-20" dirty="0">
                <a:latin typeface="Carlito"/>
                <a:cs typeface="Carlito"/>
              </a:rPr>
              <a:t>box"&gt;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placeholder="Enter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name"&gt;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class="input-</a:t>
            </a:r>
            <a:r>
              <a:rPr sz="1600" spc="-20" dirty="0">
                <a:latin typeface="Carlito"/>
                <a:cs typeface="Carlito"/>
              </a:rPr>
              <a:t>box"&gt;</a:t>
            </a:r>
            <a:endParaRPr sz="160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placeholder="Enter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email"&gt;</a:t>
            </a:r>
            <a:endParaRPr sz="160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99233"/>
            <a:ext cx="1264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Bonafide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Certificate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7494" y="1999233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ii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2499105"/>
            <a:ext cx="1116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4238" y="2543301"/>
            <a:ext cx="40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iii 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765" y="2901441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3590" y="325691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452" y="2901441"/>
            <a:ext cx="3966210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06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0665" marR="5080" lvl="1" indent="231140">
              <a:lnSpc>
                <a:spcPts val="1370"/>
              </a:lnSpc>
              <a:spcBef>
                <a:spcPts val="1065"/>
              </a:spcBef>
              <a:buAutoNum type="arabicPeriod"/>
              <a:tabLst>
                <a:tab pos="471805" algn="l"/>
              </a:tabLst>
            </a:pP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Identification/Need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Identification/Identification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relevant</a:t>
            </a:r>
            <a:endParaRPr sz="1200">
              <a:latin typeface="Times New Roman"/>
              <a:cs typeface="Times New Roman"/>
            </a:endParaRPr>
          </a:p>
          <a:p>
            <a:pPr marL="471805" lvl="1" indent="-231140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471805" algn="l"/>
              </a:tabLst>
            </a:pPr>
            <a:r>
              <a:rPr sz="1200" spc="-10" dirty="0">
                <a:latin typeface="Times New Roman"/>
                <a:cs typeface="Times New Roman"/>
              </a:rPr>
              <a:t>Identification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3590" y="362572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6002" y="3991482"/>
            <a:ext cx="163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1.3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Tasks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3590" y="399148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6002" y="4358766"/>
            <a:ext cx="80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9582" y="4358766"/>
            <a:ext cx="228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1-</a:t>
            </a: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6002" y="4724526"/>
            <a:ext cx="189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1.5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3590" y="472452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7452" y="5090286"/>
            <a:ext cx="3684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</a:t>
            </a:r>
            <a:r>
              <a:rPr sz="1200" b="1" spc="130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LITERATURE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REVIEW/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BACKGROUND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STUDY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9958" y="5090286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6002" y="5456300"/>
            <a:ext cx="2287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Timeline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3590" y="54563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6002" y="5822060"/>
            <a:ext cx="1413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63590" y="582206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6002" y="6187820"/>
            <a:ext cx="1556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Bibliometric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3590" y="61878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6002" y="6553580"/>
            <a:ext cx="135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2.4 Review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3590" y="655358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6002" y="6919340"/>
            <a:ext cx="143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63590" y="691934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86002" y="7285481"/>
            <a:ext cx="130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2.6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Goals/Objectives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3590" y="728548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7452" y="7651241"/>
            <a:ext cx="2126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130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DESIGN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FLOW/</a:t>
            </a:r>
            <a:r>
              <a:rPr sz="1200" b="1" spc="-10" dirty="0">
                <a:latin typeface="Times New Roman"/>
                <a:cs typeface="Times New Roman"/>
              </a:rPr>
              <a:t> PROCESS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9958" y="7651241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86002" y="8017002"/>
            <a:ext cx="3298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3.1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Specifications/Features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3590" y="801700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6002" y="8382761"/>
            <a:ext cx="142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63590" y="838276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6002" y="8750045"/>
            <a:ext cx="3597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63590" y="875004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86002" y="9115805"/>
            <a:ext cx="10394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Flow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3590" y="911580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86002" y="9481819"/>
            <a:ext cx="1268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selection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63590" y="948181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86002" y="9847579"/>
            <a:ext cx="2371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3.6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plan/methodology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63590" y="984757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8830" y="1964562"/>
            <a:ext cx="5964555" cy="9525"/>
          </a:xfrm>
          <a:custGeom>
            <a:avLst/>
            <a:gdLst/>
            <a:ahLst/>
            <a:cxnLst/>
            <a:rect l="l" t="t" r="r" b="b"/>
            <a:pathLst>
              <a:path w="5964555" h="9525">
                <a:moveTo>
                  <a:pt x="5964555" y="0"/>
                </a:moveTo>
                <a:lnTo>
                  <a:pt x="0" y="0"/>
                </a:lnTo>
                <a:lnTo>
                  <a:pt x="0" y="9525"/>
                </a:lnTo>
                <a:lnTo>
                  <a:pt x="5964555" y="9525"/>
                </a:lnTo>
                <a:lnTo>
                  <a:pt x="5964555" y="0"/>
                </a:lnTo>
                <a:close/>
              </a:path>
            </a:pathLst>
          </a:custGeom>
          <a:solidFill>
            <a:srgbClr val="0000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5406"/>
              <a:ext cx="876934" cy="5585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549275"/>
            <a:ext cx="7467600" cy="89046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085"/>
              </a:spcBef>
            </a:pPr>
            <a:r>
              <a:rPr sz="1600" dirty="0">
                <a:latin typeface="Carlito"/>
                <a:cs typeface="Carlito"/>
              </a:rPr>
              <a:t>&lt;div </a:t>
            </a:r>
            <a:r>
              <a:rPr sz="1600" spc="-10" dirty="0">
                <a:latin typeface="Carlito"/>
                <a:cs typeface="Carlito"/>
              </a:rPr>
              <a:t>class="input-box message-</a:t>
            </a:r>
            <a:r>
              <a:rPr sz="1600" spc="-20" dirty="0">
                <a:latin typeface="Carlito"/>
                <a:cs typeface="Carlito"/>
              </a:rPr>
              <a:t>box"&gt;</a:t>
            </a:r>
            <a:endParaRPr sz="1600" dirty="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type="text"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placeholder="Enter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message"&gt;</a:t>
            </a: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&lt;div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class="button"&gt;</a:t>
            </a:r>
            <a:endParaRPr sz="1600" dirty="0">
              <a:latin typeface="Carlito"/>
              <a:cs typeface="Carlito"/>
            </a:endParaRPr>
          </a:p>
          <a:p>
            <a:pPr marL="652145"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latin typeface="Carlito"/>
                <a:cs typeface="Carlito"/>
              </a:rPr>
              <a:t>&lt;input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type="submit"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value="Send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Now"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&gt;</a:t>
            </a:r>
            <a:endParaRPr sz="1600" dirty="0">
              <a:latin typeface="Carlito"/>
              <a:cs typeface="Carlito"/>
            </a:endParaRPr>
          </a:p>
          <a:p>
            <a:pPr marL="56070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969"/>
              </a:spcBef>
            </a:pPr>
            <a:r>
              <a:rPr sz="1600" spc="-10" dirty="0">
                <a:latin typeface="Carlito"/>
                <a:cs typeface="Carlito"/>
              </a:rPr>
              <a:t>&lt;/form&gt;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&lt;footer&gt;</a:t>
            </a:r>
            <a:endParaRPr sz="16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&lt;div class="footer-content"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id="about"&gt;</a:t>
            </a:r>
            <a:endParaRPr sz="1600" dirty="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&lt;p&gt;&amp;copy;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2023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Layerrug&lt;/p&gt;</a:t>
            </a:r>
            <a:endParaRPr sz="1600" dirty="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&lt;p&gt;Mob.No-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8445621552&lt;/p&gt;</a:t>
            </a:r>
            <a:endParaRPr sz="16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&lt;/div&gt;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05"/>
              </a:spcBef>
            </a:pPr>
            <a:r>
              <a:rPr sz="1600" spc="-10" dirty="0">
                <a:latin typeface="Carlito"/>
                <a:cs typeface="Carlito"/>
              </a:rPr>
              <a:t>&lt;/footer&gt;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171450" indent="91440">
              <a:lnSpc>
                <a:spcPct val="108100"/>
              </a:lnSpc>
            </a:pPr>
            <a:r>
              <a:rPr sz="1600" spc="-10" dirty="0">
                <a:latin typeface="Carlito"/>
                <a:cs typeface="Carlito"/>
              </a:rPr>
              <a:t>&lt;script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src=</a:t>
            </a:r>
            <a:r>
              <a:rPr sz="1600" spc="-10" dirty="0">
                <a:latin typeface="Carlito"/>
                <a:cs typeface="Carlito"/>
                <a:hlinkClick r:id="rId2"/>
              </a:rPr>
              <a:t>"https://</a:t>
            </a:r>
            <a:r>
              <a:rPr sz="1600" spc="-10" dirty="0">
                <a:latin typeface="Carlito"/>
                <a:cs typeface="Carlito"/>
              </a:rPr>
              <a:t>c</a:t>
            </a:r>
            <a:r>
              <a:rPr sz="1600" spc="-10" dirty="0">
                <a:latin typeface="Carlito"/>
                <a:cs typeface="Carlito"/>
                <a:hlinkClick r:id="rId2"/>
              </a:rPr>
              <a:t>dn.jsdelivr.net/npm/swiper@9/swiper-</a:t>
            </a:r>
            <a:r>
              <a:rPr sz="1600" spc="-10" dirty="0">
                <a:latin typeface="Carlito"/>
                <a:cs typeface="Carlito"/>
              </a:rPr>
              <a:t> bundle.min.js"&gt;&lt;/script&gt;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&lt;script&gt;</a:t>
            </a:r>
            <a:endParaRPr sz="1600" dirty="0">
              <a:latin typeface="Carlito"/>
              <a:cs typeface="Carlito"/>
            </a:endParaRPr>
          </a:p>
          <a:p>
            <a:pPr marL="287020" marR="1176020" indent="-91440">
              <a:lnSpc>
                <a:spcPct val="151200"/>
              </a:lnSpc>
            </a:pPr>
            <a:r>
              <a:rPr sz="1600" dirty="0">
                <a:latin typeface="Carlito"/>
                <a:cs typeface="Carlito"/>
              </a:rPr>
              <a:t>var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swiper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new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Swiper(".swiper-container",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 </a:t>
            </a:r>
            <a:r>
              <a:rPr sz="1600" dirty="0">
                <a:latin typeface="Carlito"/>
                <a:cs typeface="Carlito"/>
              </a:rPr>
              <a:t>spaceBetween: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30,</a:t>
            </a:r>
            <a:endParaRPr sz="1600" dirty="0">
              <a:latin typeface="Carlito"/>
              <a:cs typeface="Carlito"/>
            </a:endParaRPr>
          </a:p>
          <a:p>
            <a:pPr marL="287020" marR="3761104">
              <a:lnSpc>
                <a:spcPct val="151300"/>
              </a:lnSpc>
            </a:pPr>
            <a:r>
              <a:rPr sz="1600" spc="-10" dirty="0">
                <a:latin typeface="Carlito"/>
                <a:cs typeface="Carlito"/>
              </a:rPr>
              <a:t>effect: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"fade", </a:t>
            </a:r>
            <a:r>
              <a:rPr sz="1600" dirty="0">
                <a:latin typeface="Carlito"/>
                <a:cs typeface="Carlito"/>
              </a:rPr>
              <a:t>loop: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true, </a:t>
            </a:r>
            <a:r>
              <a:rPr sz="1600" dirty="0">
                <a:latin typeface="Carlito"/>
                <a:cs typeface="Carlito"/>
              </a:rPr>
              <a:t>autoplay: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2921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895" y="501002"/>
            <a:ext cx="6435851" cy="96935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3171825">
              <a:lnSpc>
                <a:spcPct val="1514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delay: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3500, disableOnInteraction: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false</a:t>
            </a:r>
            <a:endParaRPr sz="1600" dirty="0">
              <a:latin typeface="Carlito"/>
              <a:cs typeface="Carlito"/>
            </a:endParaRPr>
          </a:p>
          <a:p>
            <a:pPr marL="106680">
              <a:lnSpc>
                <a:spcPct val="100000"/>
              </a:lnSpc>
              <a:spcBef>
                <a:spcPts val="980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rlito"/>
                <a:cs typeface="Carlito"/>
              </a:rPr>
              <a:t>function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filterProducts(category)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04139" marR="847725">
              <a:lnSpc>
                <a:spcPct val="151200"/>
              </a:lnSpc>
              <a:spcBef>
                <a:spcPts val="10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document.querySelectorAll('.product'); products.forEach(product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=&gt;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25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productCategory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product.dataset.category;</a:t>
            </a:r>
            <a:endParaRPr sz="1600" dirty="0">
              <a:latin typeface="Carlito"/>
              <a:cs typeface="Carlito"/>
            </a:endParaRPr>
          </a:p>
          <a:p>
            <a:pPr marL="286385" marR="843280" indent="-91440">
              <a:lnSpc>
                <a:spcPts val="2900"/>
              </a:lnSpc>
              <a:spcBef>
                <a:spcPts val="215"/>
              </a:spcBef>
            </a:pPr>
            <a:r>
              <a:rPr sz="1600" dirty="0">
                <a:latin typeface="Carlito"/>
                <a:cs typeface="Carlito"/>
              </a:rPr>
              <a:t>if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(category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===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'all'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||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productCategory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===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category)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 </a:t>
            </a:r>
            <a:r>
              <a:rPr sz="1600" spc="-10" dirty="0">
                <a:latin typeface="Carlito"/>
                <a:cs typeface="Carlito"/>
              </a:rPr>
              <a:t>product.style.display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10" dirty="0">
                <a:latin typeface="Carlito"/>
                <a:cs typeface="Carlito"/>
              </a:rPr>
              <a:t>'block';</a:t>
            </a:r>
            <a:endParaRPr sz="16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755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else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286385">
              <a:lnSpc>
                <a:spcPct val="100000"/>
              </a:lnSpc>
              <a:spcBef>
                <a:spcPts val="969"/>
              </a:spcBef>
            </a:pPr>
            <a:r>
              <a:rPr sz="1600" spc="-10" dirty="0">
                <a:latin typeface="Carlito"/>
                <a:cs typeface="Carlito"/>
              </a:rPr>
              <a:t>product.style.display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'none';</a:t>
            </a:r>
            <a:endParaRPr sz="16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94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Your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existing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JavaScript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code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cart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functionality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2287270">
              <a:lnSpc>
                <a:spcPct val="1513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open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Now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modal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openModal()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document.getElementById('buyNowModal').style.display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'block';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2289175">
              <a:lnSpc>
                <a:spcPct val="1525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close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Now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modal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closeModal()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document.getElementById('buyNowModal').style.display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'none';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662075"/>
            <a:ext cx="5742305" cy="942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>
              <a:lnSpc>
                <a:spcPct val="1525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Buy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Now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form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submission document.getElementById('orderForm').addEventListener('submit',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(event)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75"/>
              </a:spcBef>
            </a:pPr>
            <a:r>
              <a:rPr sz="1600" spc="-10" dirty="0">
                <a:latin typeface="Carlito"/>
                <a:cs typeface="Carlito"/>
              </a:rPr>
              <a:t>event.preventDefault();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closeModal();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Close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modal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after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submission</a:t>
            </a:r>
            <a:endParaRPr sz="1600">
              <a:latin typeface="Carlito"/>
              <a:cs typeface="Carlito"/>
            </a:endParaRPr>
          </a:p>
          <a:p>
            <a:pPr marL="12700" marR="283210" indent="274320">
              <a:lnSpc>
                <a:spcPct val="107500"/>
              </a:lnSpc>
              <a:spcBef>
                <a:spcPts val="900"/>
              </a:spcBef>
            </a:pPr>
            <a:r>
              <a:rPr sz="1600" spc="-10" dirty="0">
                <a:latin typeface="Carlito"/>
                <a:cs typeface="Carlito"/>
              </a:rPr>
              <a:t>alert('Order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placed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successfully!');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Replace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logic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form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submission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94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let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currentItem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null;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600">
              <a:latin typeface="Carlito"/>
              <a:cs typeface="Carlito"/>
            </a:endParaRPr>
          </a:p>
          <a:p>
            <a:pPr marL="195580" marR="1486535">
              <a:lnSpc>
                <a:spcPct val="1516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show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confirmation</a:t>
            </a:r>
            <a:r>
              <a:rPr sz="1600" spc="-20" dirty="0">
                <a:latin typeface="Carlito"/>
                <a:cs typeface="Carlito"/>
              </a:rPr>
              <a:t> modal </a:t>
            </a:r>
            <a:r>
              <a:rPr sz="1600" spc="-10" dirty="0">
                <a:latin typeface="Carlito"/>
                <a:cs typeface="Carlito"/>
              </a:rPr>
              <a:t>function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showConfirmation(name,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image,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price)</a:t>
            </a:r>
            <a:r>
              <a:rPr sz="1600" spc="-50" dirty="0">
                <a:latin typeface="Carlito"/>
                <a:cs typeface="Carlito"/>
              </a:rPr>
              <a:t> { </a:t>
            </a:r>
            <a:r>
              <a:rPr sz="1600" spc="-10" dirty="0">
                <a:latin typeface="Carlito"/>
                <a:cs typeface="Carlito"/>
              </a:rPr>
              <a:t>currentItem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name,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image,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price</a:t>
            </a:r>
            <a:r>
              <a:rPr sz="1600" spc="-25" dirty="0">
                <a:latin typeface="Carlito"/>
                <a:cs typeface="Carlito"/>
              </a:rPr>
              <a:t> };</a:t>
            </a:r>
            <a:endParaRPr sz="1600">
              <a:latin typeface="Carlito"/>
              <a:cs typeface="Carlito"/>
            </a:endParaRPr>
          </a:p>
          <a:p>
            <a:pPr marL="287020" marR="199390">
              <a:lnSpc>
                <a:spcPct val="151300"/>
              </a:lnSpc>
              <a:spcBef>
                <a:spcPts val="10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modal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document.getElementById('confirmationModal'); modal.style.display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'block';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9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600">
              <a:latin typeface="Carlito"/>
              <a:cs typeface="Carlito"/>
            </a:endParaRPr>
          </a:p>
          <a:p>
            <a:pPr marL="195580" marR="2006600">
              <a:lnSpc>
                <a:spcPct val="1512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hide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confirmation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modal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hideConfirmation()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 marR="199390">
              <a:lnSpc>
                <a:spcPct val="151900"/>
              </a:lnSpc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modal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document.getElementById('confirmationModal'); modal.style.display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'none';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0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Carlito"/>
              <a:cs typeface="Carlito"/>
            </a:endParaRPr>
          </a:p>
          <a:p>
            <a:pPr marL="287020" marR="3735070" indent="-91440">
              <a:lnSpc>
                <a:spcPct val="151200"/>
              </a:lnSpc>
            </a:pPr>
            <a:r>
              <a:rPr sz="1600" spc="-10" dirty="0">
                <a:latin typeface="Carlito"/>
                <a:cs typeface="Carlito"/>
              </a:rPr>
              <a:t>function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addToCart()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 </a:t>
            </a:r>
            <a:r>
              <a:rPr sz="1600" dirty="0">
                <a:latin typeface="Carlito"/>
                <a:cs typeface="Carlito"/>
              </a:rPr>
              <a:t>if</a:t>
            </a:r>
            <a:r>
              <a:rPr sz="1600" spc="-10" dirty="0">
                <a:latin typeface="Carlito"/>
                <a:cs typeface="Carlito"/>
              </a:rPr>
              <a:t> (currentItem)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4284"/>
            <a:ext cx="5894070" cy="97961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95"/>
              </a:spcBef>
            </a:pPr>
            <a:r>
              <a:rPr sz="1600" dirty="0">
                <a:latin typeface="Carlito"/>
                <a:cs typeface="Carlito"/>
              </a:rPr>
              <a:t>const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item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69265" marR="3220085">
              <a:lnSpc>
                <a:spcPct val="151300"/>
              </a:lnSpc>
              <a:spcBef>
                <a:spcPts val="15"/>
              </a:spcBef>
            </a:pPr>
            <a:r>
              <a:rPr sz="1600" dirty="0">
                <a:latin typeface="Carlito"/>
                <a:cs typeface="Carlito"/>
              </a:rPr>
              <a:t>name: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currentItem.name, </a:t>
            </a:r>
            <a:r>
              <a:rPr sz="1600" dirty="0">
                <a:latin typeface="Carlito"/>
                <a:cs typeface="Carlito"/>
              </a:rPr>
              <a:t>image: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currentItem.image, </a:t>
            </a:r>
            <a:r>
              <a:rPr sz="1600" dirty="0">
                <a:latin typeface="Carlito"/>
                <a:cs typeface="Carlito"/>
              </a:rPr>
              <a:t>price: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currentItem.price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85"/>
              </a:spcBef>
            </a:pPr>
            <a:r>
              <a:rPr sz="1600" spc="-25" dirty="0">
                <a:latin typeface="Carlito"/>
                <a:cs typeface="Carlito"/>
              </a:rPr>
              <a:t>};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Retrieve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existing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cart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items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or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create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empty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array</a:t>
            </a:r>
            <a:endParaRPr sz="1600">
              <a:latin typeface="Carlito"/>
              <a:cs typeface="Carlito"/>
            </a:endParaRPr>
          </a:p>
          <a:p>
            <a:pPr marL="378460" marR="539750">
              <a:lnSpc>
                <a:spcPct val="151200"/>
              </a:lnSpc>
              <a:spcBef>
                <a:spcPts val="15"/>
              </a:spcBef>
            </a:pPr>
            <a:r>
              <a:rPr sz="1600" dirty="0">
                <a:latin typeface="Carlito"/>
                <a:cs typeface="Carlito"/>
              </a:rPr>
              <a:t>let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cartItems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JSON.parse(localStorage.getItem('cart'))</a:t>
            </a:r>
            <a:r>
              <a:rPr sz="1600" dirty="0">
                <a:latin typeface="Carlito"/>
                <a:cs typeface="Carlito"/>
              </a:rPr>
              <a:t> ||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[]; </a:t>
            </a:r>
            <a:r>
              <a:rPr sz="1600" spc="-10" dirty="0">
                <a:latin typeface="Carlito"/>
                <a:cs typeface="Carlito"/>
              </a:rPr>
              <a:t>cartItems.push(item);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600">
              <a:latin typeface="Carlito"/>
              <a:cs typeface="Carlito"/>
            </a:endParaRPr>
          </a:p>
          <a:p>
            <a:pPr marL="378460" marR="1106170">
              <a:lnSpc>
                <a:spcPct val="1513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Store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updated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cart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items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localStorage localStorage.setItem('cart',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JSON.stringify(cartItems));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alert('Item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added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cart!');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hideConfirmation();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Get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'Products'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link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navigation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bar</a:t>
            </a:r>
            <a:endParaRPr sz="1600">
              <a:latin typeface="Carlito"/>
              <a:cs typeface="Carlito"/>
            </a:endParaRPr>
          </a:p>
          <a:p>
            <a:pPr marL="195580" marR="5080">
              <a:lnSpc>
                <a:spcPts val="2940"/>
              </a:lnSpc>
              <a:spcBef>
                <a:spcPts val="235"/>
              </a:spcBef>
            </a:pPr>
            <a:r>
              <a:rPr sz="1600" spc="-20" dirty="0">
                <a:latin typeface="Carlito"/>
                <a:cs typeface="Carlito"/>
              </a:rPr>
              <a:t>const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productsLink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document.querySelector('a[href="#products"]'); </a:t>
            </a:r>
            <a:r>
              <a:rPr sz="1600" dirty="0">
                <a:latin typeface="Carlito"/>
                <a:cs typeface="Carlito"/>
              </a:rPr>
              <a:t>const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headerHeight </a:t>
            </a:r>
            <a:r>
              <a:rPr sz="1600" spc="-50" dirty="0">
                <a:latin typeface="Carlito"/>
                <a:cs typeface="Carlito"/>
              </a:rPr>
              <a:t>=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845"/>
              </a:lnSpc>
            </a:pPr>
            <a:r>
              <a:rPr sz="1600" spc="-10" dirty="0">
                <a:latin typeface="Carlito"/>
                <a:cs typeface="Carlito"/>
              </a:rPr>
              <a:t>document.querySelector('header').offsetHeight;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Get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latin typeface="Carlito"/>
                <a:cs typeface="Carlito"/>
              </a:rPr>
              <a:t>height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Carlito"/>
              <a:cs typeface="Carlito"/>
            </a:endParaRPr>
          </a:p>
          <a:p>
            <a:pPr marL="195580" marR="1348105">
              <a:lnSpc>
                <a:spcPct val="1514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scrolling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product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scrollToProducts(event)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event.preventDefault();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Prevent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default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behavior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link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771803"/>
            <a:ext cx="5701030" cy="931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" indent="274320">
              <a:lnSpc>
                <a:spcPct val="1088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productSection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document.getElementById('products');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// </a:t>
            </a:r>
            <a:r>
              <a:rPr sz="1600" dirty="0">
                <a:latin typeface="Carlito"/>
                <a:cs typeface="Carlito"/>
              </a:rPr>
              <a:t>Get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product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</a:t>
            </a:r>
            <a:endParaRPr sz="1600">
              <a:latin typeface="Carlito"/>
              <a:cs typeface="Carlito"/>
            </a:endParaRPr>
          </a:p>
          <a:p>
            <a:pPr marL="12700" marR="355600" indent="274320">
              <a:lnSpc>
                <a:spcPct val="108100"/>
              </a:lnSpc>
              <a:spcBef>
                <a:spcPts val="850"/>
              </a:spcBef>
            </a:pPr>
            <a:r>
              <a:rPr sz="1600" spc="-20" dirty="0">
                <a:latin typeface="Carlito"/>
                <a:cs typeface="Carlito"/>
              </a:rPr>
              <a:t>const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offsetTop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productSection.offsetTop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headerHeight;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// </a:t>
            </a:r>
            <a:r>
              <a:rPr sz="1600" dirty="0">
                <a:latin typeface="Carlito"/>
                <a:cs typeface="Carlito"/>
              </a:rPr>
              <a:t>Consider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header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height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smooth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600">
              <a:latin typeface="Carlito"/>
              <a:cs typeface="Carlito"/>
            </a:endParaRPr>
          </a:p>
          <a:p>
            <a:pPr marL="287020" marR="2077720">
              <a:lnSpc>
                <a:spcPct val="1513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Scroll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smoothly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product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 window.scrollTo({</a:t>
            </a:r>
            <a:endParaRPr sz="1600">
              <a:latin typeface="Carlito"/>
              <a:cs typeface="Carlito"/>
            </a:endParaRPr>
          </a:p>
          <a:p>
            <a:pPr marL="378460" marR="3775075">
              <a:lnSpc>
                <a:spcPct val="151200"/>
              </a:lnSpc>
              <a:spcBef>
                <a:spcPts val="25"/>
              </a:spcBef>
            </a:pPr>
            <a:r>
              <a:rPr sz="1600" dirty="0">
                <a:latin typeface="Carlito"/>
                <a:cs typeface="Carlito"/>
              </a:rPr>
              <a:t>top: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offsetTop, behavior: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'smooth'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9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40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600">
              <a:latin typeface="Carlito"/>
              <a:cs typeface="Carlito"/>
            </a:endParaRPr>
          </a:p>
          <a:p>
            <a:pPr marL="195580" marR="220979">
              <a:lnSpc>
                <a:spcPct val="1532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event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listener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click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'Products'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link </a:t>
            </a:r>
            <a:r>
              <a:rPr sz="1600" spc="-10" dirty="0">
                <a:latin typeface="Carlito"/>
                <a:cs typeface="Carlito"/>
              </a:rPr>
              <a:t>productsLink.addEventListener('click',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scrollToProducts);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Get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'Home'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link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navigation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bar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rlito"/>
                <a:cs typeface="Carlito"/>
              </a:rPr>
              <a:t>const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homeLink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document.querySelector('a[href="#home"]');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600">
              <a:latin typeface="Carlito"/>
              <a:cs typeface="Carlito"/>
            </a:endParaRPr>
          </a:p>
          <a:p>
            <a:pPr marL="195580" marR="1734185">
              <a:lnSpc>
                <a:spcPct val="1512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scrolling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back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top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scrollToTop(event)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event.preventDefault();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Prevent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default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behavior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link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600">
              <a:latin typeface="Carlito"/>
              <a:cs typeface="Carlito"/>
            </a:endParaRPr>
          </a:p>
          <a:p>
            <a:pPr marL="287020" marR="2099310">
              <a:lnSpc>
                <a:spcPct val="151300"/>
              </a:lnSpc>
              <a:spcBef>
                <a:spcPts val="5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Scroll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smoothly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top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page </a:t>
            </a:r>
            <a:r>
              <a:rPr sz="1600" spc="-10" dirty="0">
                <a:latin typeface="Carlito"/>
                <a:cs typeface="Carlito"/>
              </a:rPr>
              <a:t>window.scrollTo({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latin typeface="Carlito"/>
                <a:cs typeface="Carlito"/>
              </a:rPr>
              <a:t>top: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0,</a:t>
            </a:r>
            <a:endParaRPr sz="16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935"/>
              </a:spcBef>
            </a:pPr>
            <a:r>
              <a:rPr sz="1600" spc="-10" dirty="0">
                <a:latin typeface="Carlito"/>
                <a:cs typeface="Carlito"/>
              </a:rPr>
              <a:t>behavior: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'smooth'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295808"/>
            <a:ext cx="5839460" cy="94900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85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600">
              <a:latin typeface="Carlito"/>
              <a:cs typeface="Carlito"/>
            </a:endParaRPr>
          </a:p>
          <a:p>
            <a:pPr marL="195580" marR="588645">
              <a:lnSpc>
                <a:spcPct val="1525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event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listener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click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'Home'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link </a:t>
            </a:r>
            <a:r>
              <a:rPr sz="1600" spc="-10" dirty="0">
                <a:latin typeface="Carlito"/>
                <a:cs typeface="Carlito"/>
              </a:rPr>
              <a:t>homeLink.addEventListener('click',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scrollToTop);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9"/>
              </a:spcBef>
            </a:pPr>
            <a:r>
              <a:rPr sz="1600" spc="-10" dirty="0">
                <a:latin typeface="Carlito"/>
                <a:cs typeface="Carlito"/>
              </a:rPr>
              <a:t>function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scrollToSection(sectionId)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 marR="1153795">
              <a:lnSpc>
                <a:spcPts val="2930"/>
              </a:lnSpc>
              <a:spcBef>
                <a:spcPts val="190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document.getElementById(sectionId); </a:t>
            </a:r>
            <a:r>
              <a:rPr sz="1600" dirty="0">
                <a:latin typeface="Carlito"/>
                <a:cs typeface="Carlito"/>
              </a:rPr>
              <a:t>const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headerHeight </a:t>
            </a:r>
            <a:r>
              <a:rPr sz="1600" spc="-50" dirty="0">
                <a:latin typeface="Carlito"/>
                <a:cs typeface="Carlito"/>
              </a:rPr>
              <a:t>=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860"/>
              </a:lnSpc>
            </a:pPr>
            <a:r>
              <a:rPr sz="1600" spc="-10" dirty="0">
                <a:latin typeface="Carlito"/>
                <a:cs typeface="Carlito"/>
              </a:rPr>
              <a:t>document.querySelector('header').offsetHeight; </a:t>
            </a:r>
            <a:r>
              <a:rPr sz="1600" dirty="0">
                <a:latin typeface="Carlito"/>
                <a:cs typeface="Carlito"/>
              </a:rPr>
              <a:t>//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Get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-10" dirty="0">
                <a:latin typeface="Carlito"/>
                <a:cs typeface="Carlito"/>
              </a:rPr>
              <a:t>height</a:t>
            </a:r>
            <a:endParaRPr sz="1600">
              <a:latin typeface="Carlito"/>
              <a:cs typeface="Carlito"/>
            </a:endParaRPr>
          </a:p>
          <a:p>
            <a:pPr marL="12700" marR="38735" indent="274320">
              <a:lnSpc>
                <a:spcPct val="108100"/>
              </a:lnSpc>
              <a:spcBef>
                <a:spcPts val="850"/>
              </a:spcBef>
            </a:pPr>
            <a:r>
              <a:rPr sz="1600" spc="-20" dirty="0">
                <a:latin typeface="Carlito"/>
                <a:cs typeface="Carlito"/>
              </a:rPr>
              <a:t>const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offsetTop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section.offsetTop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headerHeight;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//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Calculate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the </a:t>
            </a:r>
            <a:r>
              <a:rPr sz="1600" dirty="0">
                <a:latin typeface="Carlito"/>
                <a:cs typeface="Carlito"/>
              </a:rPr>
              <a:t>offset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considering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header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height</a:t>
            </a:r>
            <a:endParaRPr sz="1600">
              <a:latin typeface="Carlito"/>
              <a:cs typeface="Carlito"/>
            </a:endParaRPr>
          </a:p>
          <a:p>
            <a:pPr marL="378460" marR="3914140" indent="-91440">
              <a:lnSpc>
                <a:spcPct val="151300"/>
              </a:lnSpc>
            </a:pPr>
            <a:r>
              <a:rPr sz="1600" spc="-10" dirty="0">
                <a:latin typeface="Carlito"/>
                <a:cs typeface="Carlito"/>
              </a:rPr>
              <a:t>window.scrollTo({ </a:t>
            </a:r>
            <a:r>
              <a:rPr sz="1600" dirty="0">
                <a:latin typeface="Carlito"/>
                <a:cs typeface="Carlito"/>
              </a:rPr>
              <a:t>top: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offsetTop, behavior: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'smooth'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944"/>
              </a:spcBef>
            </a:pPr>
            <a:r>
              <a:rPr sz="1600" spc="-5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your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JavaScript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code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Event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listeners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'Contact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Us'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'About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Us'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links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8100"/>
              </a:lnSpc>
            </a:pPr>
            <a:r>
              <a:rPr sz="1600" spc="-10" dirty="0">
                <a:latin typeface="Carlito"/>
                <a:cs typeface="Carlito"/>
              </a:rPr>
              <a:t>document.querySelector('a[href="#contact"]').addEventListener('click',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(event)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 marR="3439795">
              <a:lnSpc>
                <a:spcPts val="2900"/>
              </a:lnSpc>
              <a:spcBef>
                <a:spcPts val="254"/>
              </a:spcBef>
            </a:pPr>
            <a:r>
              <a:rPr sz="1600" spc="-10" dirty="0">
                <a:latin typeface="Carlito"/>
                <a:cs typeface="Carlito"/>
              </a:rPr>
              <a:t>event.preventDefault(); </a:t>
            </a:r>
            <a:r>
              <a:rPr sz="1600" spc="-20" dirty="0">
                <a:latin typeface="Carlito"/>
                <a:cs typeface="Carlito"/>
              </a:rPr>
              <a:t>scrollToSection('contact');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775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402741"/>
            <a:ext cx="5890895" cy="166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88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document.querySelector('a[href="#about"]').addEventListener('click',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(event)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 marR="3622040">
              <a:lnSpc>
                <a:spcPct val="151300"/>
              </a:lnSpc>
            </a:pPr>
            <a:r>
              <a:rPr sz="1600" spc="-10" dirty="0">
                <a:latin typeface="Carlito"/>
                <a:cs typeface="Carlito"/>
              </a:rPr>
              <a:t>event.preventDefault(); </a:t>
            </a:r>
            <a:r>
              <a:rPr sz="1600" spc="-20" dirty="0">
                <a:latin typeface="Carlito"/>
                <a:cs typeface="Carlito"/>
              </a:rPr>
              <a:t>scrollToSection('about');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19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468" y="3149625"/>
            <a:ext cx="5903595" cy="609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>
              <a:lnSpc>
                <a:spcPct val="1506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handle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Contact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Form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submission document.getElementById('contactForm').addEventListener('submit',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latin typeface="Carlito"/>
                <a:cs typeface="Carlito"/>
              </a:rPr>
              <a:t>function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(event)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94"/>
              </a:spcBef>
            </a:pPr>
            <a:r>
              <a:rPr sz="1600" spc="-10" dirty="0">
                <a:latin typeface="Carlito"/>
                <a:cs typeface="Carlito"/>
              </a:rPr>
              <a:t>event.preventDefault();</a:t>
            </a:r>
            <a:endParaRPr sz="1600">
              <a:latin typeface="Carlito"/>
              <a:cs typeface="Carlito"/>
            </a:endParaRPr>
          </a:p>
          <a:p>
            <a:pPr marL="287020" marR="1053465">
              <a:lnSpc>
                <a:spcPct val="151300"/>
              </a:lnSpc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name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=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document.getElementById('name').value; const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email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document.getElementById('email').value;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const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message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document.getElementById('message').value;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console.log(`Name: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${name},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Email: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${email},</a:t>
            </a:r>
            <a:r>
              <a:rPr sz="1600" spc="-10" dirty="0">
                <a:latin typeface="Carlito"/>
                <a:cs typeface="Carlito"/>
              </a:rPr>
              <a:t> Message: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spc="-10" dirty="0">
                <a:latin typeface="Carlito"/>
                <a:cs typeface="Carlito"/>
              </a:rPr>
              <a:t>${message}`);</a:t>
            </a:r>
            <a:endParaRPr sz="1600">
              <a:latin typeface="Carlito"/>
              <a:cs typeface="Carlito"/>
            </a:endParaRPr>
          </a:p>
          <a:p>
            <a:pPr marL="28702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alert('Your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message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been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sent!');</a:t>
            </a:r>
            <a:endParaRPr sz="1600">
              <a:latin typeface="Carlito"/>
              <a:cs typeface="Carlito"/>
            </a:endParaRPr>
          </a:p>
          <a:p>
            <a:pPr marL="287020" marR="1514475">
              <a:lnSpc>
                <a:spcPct val="150800"/>
              </a:lnSpc>
              <a:spcBef>
                <a:spcPts val="20"/>
              </a:spcBef>
            </a:pPr>
            <a:r>
              <a:rPr sz="1600" dirty="0">
                <a:latin typeface="Carlito"/>
                <a:cs typeface="Carlito"/>
              </a:rPr>
              <a:t>//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Reset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form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after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submission document.getElementById('contactForm').reset();</a:t>
            </a:r>
            <a:endParaRPr sz="16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  <a:spcBef>
                <a:spcPts val="1020"/>
              </a:spcBef>
            </a:pPr>
            <a:r>
              <a:rPr sz="1600" spc="-25" dirty="0">
                <a:latin typeface="Carlito"/>
                <a:cs typeface="Carlito"/>
              </a:rPr>
              <a:t>});</a:t>
            </a:r>
            <a:endParaRPr sz="160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spcBef>
                <a:spcPts val="935"/>
              </a:spcBef>
            </a:pPr>
            <a:r>
              <a:rPr sz="1600" spc="-10" dirty="0">
                <a:latin typeface="Carlito"/>
                <a:cs typeface="Carlito"/>
              </a:rPr>
              <a:t>&lt;/script&gt;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10" dirty="0">
                <a:latin typeface="Carlito"/>
                <a:cs typeface="Carlito"/>
              </a:rPr>
              <a:t>&lt;/body&gt;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rlito"/>
                <a:cs typeface="Carlito"/>
              </a:rPr>
              <a:t>&lt;/html&gt;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452" y="554227"/>
            <a:ext cx="3148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140" dirty="0">
                <a:latin typeface="Times New Roman"/>
                <a:cs typeface="Times New Roman"/>
              </a:rPr>
              <a:t>  </a:t>
            </a:r>
            <a:r>
              <a:rPr sz="1200" b="1" dirty="0">
                <a:latin typeface="Times New Roman"/>
                <a:cs typeface="Times New Roman"/>
              </a:rPr>
              <a:t>RESULTS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9958" y="554227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7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76" y="920241"/>
            <a:ext cx="3298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Specifications/Features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3590" y="92024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476" y="1286001"/>
            <a:ext cx="161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3590" y="128600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476" y="1651761"/>
            <a:ext cx="703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3590" y="165176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9476" y="2017521"/>
            <a:ext cx="2511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4.4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3590" y="201752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476" y="2383281"/>
            <a:ext cx="1780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limitations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590" y="238328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9476" y="2749041"/>
            <a:ext cx="155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3590" y="274904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7452" y="3116706"/>
            <a:ext cx="2823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5.</a:t>
            </a:r>
            <a:r>
              <a:rPr sz="1200" b="1" spc="3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CONCLUSION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FUTURE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3590" y="311670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9476" y="3480942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3590" y="348094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9476" y="3846702"/>
            <a:ext cx="999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3590" y="384670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9476" y="4212462"/>
            <a:ext cx="92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5.3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3590" y="421246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7452" y="4578222"/>
            <a:ext cx="10045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6.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APPENDIX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83758" y="4578222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10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6992" y="316991"/>
            <a:ext cx="6931659" cy="10061575"/>
          </a:xfrm>
          <a:custGeom>
            <a:avLst/>
            <a:gdLst/>
            <a:ahLst/>
            <a:cxnLst/>
            <a:rect l="l" t="t" r="r" b="b"/>
            <a:pathLst>
              <a:path w="6931659" h="10061575">
                <a:moveTo>
                  <a:pt x="6883895" y="10005073"/>
                </a:moveTo>
                <a:lnTo>
                  <a:pt x="6874764" y="10005073"/>
                </a:lnTo>
                <a:lnTo>
                  <a:pt x="56388" y="10005073"/>
                </a:lnTo>
                <a:lnTo>
                  <a:pt x="47244" y="10005073"/>
                </a:lnTo>
                <a:lnTo>
                  <a:pt x="47244" y="10014204"/>
                </a:lnTo>
                <a:lnTo>
                  <a:pt x="56388" y="10014204"/>
                </a:lnTo>
                <a:lnTo>
                  <a:pt x="6874764" y="10014204"/>
                </a:lnTo>
                <a:lnTo>
                  <a:pt x="6883895" y="10014204"/>
                </a:lnTo>
                <a:lnTo>
                  <a:pt x="6883895" y="10005073"/>
                </a:lnTo>
                <a:close/>
              </a:path>
              <a:path w="6931659" h="10061575">
                <a:moveTo>
                  <a:pt x="6883895" y="47244"/>
                </a:moveTo>
                <a:lnTo>
                  <a:pt x="6874764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10005060"/>
                </a:lnTo>
                <a:lnTo>
                  <a:pt x="56388" y="10005060"/>
                </a:lnTo>
                <a:lnTo>
                  <a:pt x="56388" y="56388"/>
                </a:lnTo>
                <a:lnTo>
                  <a:pt x="6874764" y="56388"/>
                </a:lnTo>
                <a:lnTo>
                  <a:pt x="6874764" y="10005060"/>
                </a:lnTo>
                <a:lnTo>
                  <a:pt x="6883895" y="10005060"/>
                </a:lnTo>
                <a:lnTo>
                  <a:pt x="6883895" y="56388"/>
                </a:lnTo>
                <a:lnTo>
                  <a:pt x="6883895" y="47244"/>
                </a:lnTo>
                <a:close/>
              </a:path>
              <a:path w="6931659" h="10061575">
                <a:moveTo>
                  <a:pt x="6931152" y="0"/>
                </a:moveTo>
                <a:lnTo>
                  <a:pt x="6893052" y="0"/>
                </a:lnTo>
                <a:lnTo>
                  <a:pt x="6893052" y="38100"/>
                </a:lnTo>
                <a:lnTo>
                  <a:pt x="6893052" y="56388"/>
                </a:lnTo>
                <a:lnTo>
                  <a:pt x="6893052" y="10005060"/>
                </a:lnTo>
                <a:lnTo>
                  <a:pt x="6893052" y="10023348"/>
                </a:lnTo>
                <a:lnTo>
                  <a:pt x="6874764" y="10023348"/>
                </a:lnTo>
                <a:lnTo>
                  <a:pt x="56388" y="10023348"/>
                </a:lnTo>
                <a:lnTo>
                  <a:pt x="38100" y="10023348"/>
                </a:lnTo>
                <a:lnTo>
                  <a:pt x="38100" y="10005060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874764" y="38100"/>
                </a:lnTo>
                <a:lnTo>
                  <a:pt x="6893052" y="38100"/>
                </a:lnTo>
                <a:lnTo>
                  <a:pt x="6893052" y="0"/>
                </a:lnTo>
                <a:lnTo>
                  <a:pt x="6874764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10005060"/>
                </a:lnTo>
                <a:lnTo>
                  <a:pt x="0" y="10023348"/>
                </a:lnTo>
                <a:lnTo>
                  <a:pt x="0" y="10061448"/>
                </a:lnTo>
                <a:lnTo>
                  <a:pt x="38100" y="10061448"/>
                </a:lnTo>
                <a:lnTo>
                  <a:pt x="56388" y="10061448"/>
                </a:lnTo>
                <a:lnTo>
                  <a:pt x="6874764" y="10061448"/>
                </a:lnTo>
                <a:lnTo>
                  <a:pt x="6893052" y="10061448"/>
                </a:lnTo>
                <a:lnTo>
                  <a:pt x="6931152" y="10061448"/>
                </a:lnTo>
                <a:lnTo>
                  <a:pt x="6931152" y="10023348"/>
                </a:lnTo>
                <a:lnTo>
                  <a:pt x="6931152" y="10005060"/>
                </a:lnTo>
                <a:lnTo>
                  <a:pt x="6931152" y="56388"/>
                </a:lnTo>
                <a:lnTo>
                  <a:pt x="6931152" y="38100"/>
                </a:lnTo>
                <a:lnTo>
                  <a:pt x="693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162558"/>
            <a:ext cx="5869940" cy="778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algn="ctr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Client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Identification/Need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Identification/Identification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relevant</a:t>
            </a:r>
            <a:endParaRPr sz="140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  <a:spcBef>
                <a:spcPts val="1180"/>
              </a:spcBef>
            </a:pPr>
            <a:r>
              <a:rPr sz="1000" b="1" dirty="0">
                <a:latin typeface="Arial"/>
                <a:cs typeface="Arial"/>
              </a:rPr>
              <a:t>Contemporary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issue</a:t>
            </a:r>
            <a:endParaRPr sz="1000">
              <a:latin typeface="Arial"/>
              <a:cs typeface="Arial"/>
            </a:endParaRPr>
          </a:p>
          <a:p>
            <a:pPr marL="1385570" lvl="2" indent="-204470">
              <a:lnSpc>
                <a:spcPct val="100000"/>
              </a:lnSpc>
              <a:spcBef>
                <a:spcPts val="325"/>
              </a:spcBef>
              <a:buFont typeface="Carlito"/>
              <a:buChar char="•"/>
              <a:tabLst>
                <a:tab pos="1385570" algn="l"/>
              </a:tabLst>
            </a:pPr>
            <a:r>
              <a:rPr sz="1200" dirty="0">
                <a:latin typeface="Times New Roman"/>
                <a:cs typeface="Times New Roman"/>
              </a:rPr>
              <a:t>Client: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Rugs</a:t>
            </a:r>
            <a:endParaRPr sz="1200">
              <a:latin typeface="Times New Roman"/>
              <a:cs typeface="Times New Roman"/>
            </a:endParaRPr>
          </a:p>
          <a:p>
            <a:pPr marL="1385570" marR="417830" lvl="2" indent="-205104">
              <a:lnSpc>
                <a:spcPct val="103299"/>
              </a:lnSpc>
              <a:spcBef>
                <a:spcPts val="685"/>
              </a:spcBef>
              <a:buFont typeface="Carlito"/>
              <a:buChar char="•"/>
              <a:tabLst>
                <a:tab pos="1385570" algn="l"/>
              </a:tabLst>
            </a:pPr>
            <a:r>
              <a:rPr sz="1200" dirty="0">
                <a:latin typeface="Times New Roman"/>
                <a:cs typeface="Times New Roman"/>
              </a:rPr>
              <a:t>Need: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CSS,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JavaScript</a:t>
            </a:r>
            <a:endParaRPr sz="1200">
              <a:latin typeface="Times New Roman"/>
              <a:cs typeface="Times New Roman"/>
            </a:endParaRPr>
          </a:p>
          <a:p>
            <a:pPr marL="1385570" marR="5080" lvl="2" indent="-205104">
              <a:lnSpc>
                <a:spcPct val="106900"/>
              </a:lnSpc>
              <a:spcBef>
                <a:spcPts val="260"/>
              </a:spcBef>
              <a:buFont typeface="Carlito"/>
              <a:buChar char="•"/>
              <a:tabLst>
                <a:tab pos="1385570" algn="l"/>
              </a:tabLst>
            </a:pP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contemporary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popularity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e-commerce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presence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15"/>
              </a:spcBef>
              <a:buFont typeface="Carlito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2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Identification</a:t>
            </a:r>
            <a:r>
              <a:rPr sz="1400" b="1" dirty="0">
                <a:latin typeface="Times New Roman"/>
                <a:cs typeface="Times New Roman"/>
              </a:rPr>
              <a:t> of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 marL="471170" marR="151765">
              <a:lnSpc>
                <a:spcPct val="103299"/>
              </a:lnSpc>
              <a:spcBef>
                <a:spcPts val="9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 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retain customers.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3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Identification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Tasks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website: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JavaScript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cart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instructors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Timeline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Week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Style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CSS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170177"/>
            <a:ext cx="4238625" cy="409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Week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JavaScript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shopping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cart</a:t>
            </a:r>
            <a:endParaRPr sz="12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Week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instructors</a:t>
            </a:r>
            <a:endParaRPr sz="1200">
              <a:latin typeface="Times New Roman"/>
              <a:cs typeface="Times New Roman"/>
            </a:endParaRPr>
          </a:p>
          <a:p>
            <a:pPr marL="928369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5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Organization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85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Review/Background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Study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Flow/Process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20" dirty="0">
                <a:latin typeface="Times New Roman"/>
                <a:cs typeface="Times New Roman"/>
              </a:rPr>
              <a:t>Results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Conclusion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Appendix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73500" y="9979151"/>
            <a:ext cx="965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0" dirty="0">
                <a:latin typeface="Carlito"/>
                <a:cs typeface="Carlito"/>
              </a:rPr>
              <a:t>6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162558"/>
            <a:ext cx="5939790" cy="772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95"/>
              </a:spcBef>
            </a:pPr>
            <a:r>
              <a:rPr sz="1600" b="1" i="1" dirty="0">
                <a:latin typeface="Times New Roman"/>
                <a:cs typeface="Times New Roman"/>
              </a:rPr>
              <a:t>LITERATURE</a:t>
            </a:r>
            <a:r>
              <a:rPr sz="1600" b="1" i="1" spc="-4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REVIEW/</a:t>
            </a:r>
            <a:r>
              <a:rPr sz="1600" b="1" i="1" spc="-4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BACKGROUND</a:t>
            </a:r>
            <a:r>
              <a:rPr sz="1600" b="1" i="1" spc="-35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Times New Roman"/>
                <a:cs typeface="Times New Roman"/>
              </a:rPr>
              <a:t>STUDY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lvl="1" indent="-457200">
              <a:lnSpc>
                <a:spcPct val="100000"/>
              </a:lnSpc>
              <a:buAutoNum type="arabicPeriod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Timeline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reported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imes New Roman"/>
              <a:cs typeface="Times New Roman"/>
            </a:endParaRPr>
          </a:p>
          <a:p>
            <a:pPr marL="471170" marR="187960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conversions.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Proposed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solutions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Redesigning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appealing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Simplifying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navigation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Improving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10" dirty="0">
                <a:latin typeface="Times New Roman"/>
                <a:cs typeface="Times New Roman"/>
              </a:rPr>
              <a:t> functionality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mobile-friendly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3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Bibliometric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4"/>
              </a:spcBef>
              <a:buFont typeface="Times New Roman"/>
              <a:buAutoNum type="arabicPeriod" startAt="3"/>
            </a:pPr>
            <a:endParaRPr sz="1400">
              <a:latin typeface="Times New Roman"/>
              <a:cs typeface="Times New Roman"/>
            </a:endParaRPr>
          </a:p>
          <a:p>
            <a:pPr marL="471170" marR="129539" algn="just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bibliometric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literature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that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usability,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success. Websites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visitors,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conversion rate,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generate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revenue.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4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Review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Font typeface="Times New Roman"/>
              <a:buAutoNum type="arabicPeriod" startAt="4"/>
            </a:pPr>
            <a:endParaRPr sz="1400">
              <a:latin typeface="Times New Roman"/>
              <a:cs typeface="Times New Roman"/>
            </a:endParaRPr>
          </a:p>
          <a:p>
            <a:pPr marL="471170" marR="5080">
              <a:lnSpc>
                <a:spcPct val="103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website.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effective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5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Problem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Definition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Times New Roman"/>
              <a:cs typeface="Times New Roman"/>
            </a:endParaRPr>
          </a:p>
          <a:p>
            <a:pPr marL="471170" marR="139065">
              <a:lnSpc>
                <a:spcPct val="1042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</a:t>
            </a:r>
            <a:r>
              <a:rPr sz="1200" dirty="0">
                <a:latin typeface="Times New Roman"/>
                <a:cs typeface="Times New Roman"/>
              </a:rPr>
              <a:t>friendly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attract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retain</a:t>
            </a:r>
            <a:r>
              <a:rPr sz="1200" spc="-10" dirty="0">
                <a:latin typeface="Times New Roman"/>
                <a:cs typeface="Times New Roman"/>
              </a:rPr>
              <a:t> customers.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5100">
              <a:lnSpc>
                <a:spcPts val="12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275333"/>
            <a:ext cx="581660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lvl="1" indent="-45847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711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Goals/Objectives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 marL="928369" marR="5080" lvl="2" indent="-228600">
              <a:lnSpc>
                <a:spcPct val="103299"/>
              </a:lnSpc>
              <a:spcBef>
                <a:spcPts val="87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replica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use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conversions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revenue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Rugs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5100">
              <a:lnSpc>
                <a:spcPts val="12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991869"/>
            <a:ext cx="5908040" cy="8198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95"/>
              </a:spcBef>
            </a:pPr>
            <a:r>
              <a:rPr sz="1600" b="1" i="1" dirty="0">
                <a:latin typeface="Times New Roman"/>
                <a:cs typeface="Times New Roman"/>
              </a:rPr>
              <a:t>DESIGN</a:t>
            </a:r>
            <a:r>
              <a:rPr sz="1600" b="1" i="1" spc="-1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FLOW/ </a:t>
            </a:r>
            <a:r>
              <a:rPr sz="1600" b="1" i="1" spc="-10" dirty="0">
                <a:latin typeface="Times New Roman"/>
                <a:cs typeface="Times New Roman"/>
              </a:rPr>
              <a:t>PROCESS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6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Evaluation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Selection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Specifications/Features</a:t>
            </a:r>
            <a:endParaRPr sz="1400">
              <a:latin typeface="Times New Roman"/>
              <a:cs typeface="Times New Roman"/>
            </a:endParaRPr>
          </a:p>
          <a:p>
            <a:pPr marL="471170" marR="401320">
              <a:lnSpc>
                <a:spcPct val="103299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be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replica: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19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menu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sizes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shopping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products</a:t>
            </a:r>
            <a:endParaRPr sz="1200">
              <a:latin typeface="Times New Roman"/>
              <a:cs typeface="Times New Roman"/>
            </a:endParaRPr>
          </a:p>
          <a:p>
            <a:pPr marL="928369" marR="664845" lvl="2" indent="-228600">
              <a:lnSpc>
                <a:spcPct val="101699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shipping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billing information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1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2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Design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Constraints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considered: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1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browsers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update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budget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timeline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7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3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Analysis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finalization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subject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constraints</a:t>
            </a:r>
            <a:endParaRPr sz="1400">
              <a:latin typeface="Times New Roman"/>
              <a:cs typeface="Times New Roman"/>
            </a:endParaRPr>
          </a:p>
          <a:p>
            <a:pPr marL="471170" marR="5080">
              <a:lnSpc>
                <a:spcPct val="103299"/>
              </a:lnSpc>
              <a:spcBef>
                <a:spcPts val="825"/>
              </a:spcBef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 replica: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2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blog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feed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71170" lvl="1" indent="-458470">
              <a:lnSpc>
                <a:spcPct val="100000"/>
              </a:lnSpc>
              <a:buAutoNum type="arabicPeriod" startAt="4"/>
              <a:tabLst>
                <a:tab pos="471170" algn="l"/>
              </a:tabLst>
            </a:pPr>
            <a:r>
              <a:rPr sz="1400" b="1" dirty="0">
                <a:latin typeface="Times New Roman"/>
                <a:cs typeface="Times New Roman"/>
              </a:rPr>
              <a:t>Design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Flow</a:t>
            </a:r>
            <a:endParaRPr sz="1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94"/>
              </a:spcBef>
            </a:pP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alternative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replica: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layout</a:t>
            </a:r>
            <a:endParaRPr sz="1200">
              <a:latin typeface="Times New Roman"/>
              <a:cs typeface="Times New Roman"/>
            </a:endParaRPr>
          </a:p>
          <a:p>
            <a:pPr marL="928369" lvl="2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928369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full-</a:t>
            </a:r>
            <a:r>
              <a:rPr sz="1200" dirty="0">
                <a:latin typeface="Times New Roman"/>
                <a:cs typeface="Times New Roman"/>
              </a:rPr>
              <a:t>width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layout</a:t>
            </a:r>
            <a:endParaRPr sz="1200">
              <a:latin typeface="Times New Roman"/>
              <a:cs typeface="Times New Roman"/>
            </a:endParaRPr>
          </a:p>
          <a:p>
            <a:pPr marL="471170" marR="32384">
              <a:lnSpc>
                <a:spcPct val="103299"/>
              </a:lnSpc>
              <a:spcBef>
                <a:spcPts val="8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6991" y="316991"/>
            <a:ext cx="6931659" cy="10061575"/>
            <a:chOff x="316991" y="316991"/>
            <a:chExt cx="6931659" cy="1006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384771"/>
              <a:ext cx="876934" cy="5585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6992" y="316991"/>
              <a:ext cx="6931659" cy="10061575"/>
            </a:xfrm>
            <a:custGeom>
              <a:avLst/>
              <a:gdLst/>
              <a:ahLst/>
              <a:cxnLst/>
              <a:rect l="l" t="t" r="r" b="b"/>
              <a:pathLst>
                <a:path w="6931659" h="10061575">
                  <a:moveTo>
                    <a:pt x="6883895" y="10005073"/>
                  </a:moveTo>
                  <a:lnTo>
                    <a:pt x="6874764" y="10005073"/>
                  </a:lnTo>
                  <a:lnTo>
                    <a:pt x="56388" y="10005073"/>
                  </a:lnTo>
                  <a:lnTo>
                    <a:pt x="47244" y="10005073"/>
                  </a:lnTo>
                  <a:lnTo>
                    <a:pt x="47244" y="10014204"/>
                  </a:lnTo>
                  <a:lnTo>
                    <a:pt x="56388" y="10014204"/>
                  </a:lnTo>
                  <a:lnTo>
                    <a:pt x="6874764" y="10014204"/>
                  </a:lnTo>
                  <a:lnTo>
                    <a:pt x="6883895" y="10014204"/>
                  </a:lnTo>
                  <a:lnTo>
                    <a:pt x="6883895" y="10005073"/>
                  </a:lnTo>
                  <a:close/>
                </a:path>
                <a:path w="6931659" h="10061575">
                  <a:moveTo>
                    <a:pt x="6883895" y="47244"/>
                  </a:moveTo>
                  <a:lnTo>
                    <a:pt x="6874764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10005060"/>
                  </a:lnTo>
                  <a:lnTo>
                    <a:pt x="56388" y="10005060"/>
                  </a:lnTo>
                  <a:lnTo>
                    <a:pt x="56388" y="56388"/>
                  </a:lnTo>
                  <a:lnTo>
                    <a:pt x="6874764" y="56388"/>
                  </a:lnTo>
                  <a:lnTo>
                    <a:pt x="6874764" y="10005060"/>
                  </a:lnTo>
                  <a:lnTo>
                    <a:pt x="6883895" y="10005060"/>
                  </a:lnTo>
                  <a:lnTo>
                    <a:pt x="6883895" y="56388"/>
                  </a:lnTo>
                  <a:lnTo>
                    <a:pt x="6883895" y="47244"/>
                  </a:lnTo>
                  <a:close/>
                </a:path>
                <a:path w="6931659" h="10061575">
                  <a:moveTo>
                    <a:pt x="6931152" y="0"/>
                  </a:moveTo>
                  <a:lnTo>
                    <a:pt x="6893052" y="0"/>
                  </a:lnTo>
                  <a:lnTo>
                    <a:pt x="6893052" y="38100"/>
                  </a:lnTo>
                  <a:lnTo>
                    <a:pt x="6893052" y="56388"/>
                  </a:lnTo>
                  <a:lnTo>
                    <a:pt x="6893052" y="10005060"/>
                  </a:lnTo>
                  <a:lnTo>
                    <a:pt x="6893052" y="10023348"/>
                  </a:lnTo>
                  <a:lnTo>
                    <a:pt x="6874764" y="10023348"/>
                  </a:lnTo>
                  <a:lnTo>
                    <a:pt x="56388" y="10023348"/>
                  </a:lnTo>
                  <a:lnTo>
                    <a:pt x="38100" y="10023348"/>
                  </a:lnTo>
                  <a:lnTo>
                    <a:pt x="38100" y="10005060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874764" y="38100"/>
                  </a:lnTo>
                  <a:lnTo>
                    <a:pt x="6893052" y="38100"/>
                  </a:lnTo>
                  <a:lnTo>
                    <a:pt x="6893052" y="0"/>
                  </a:lnTo>
                  <a:lnTo>
                    <a:pt x="6874764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10005060"/>
                  </a:lnTo>
                  <a:lnTo>
                    <a:pt x="0" y="10023348"/>
                  </a:lnTo>
                  <a:lnTo>
                    <a:pt x="0" y="10061448"/>
                  </a:lnTo>
                  <a:lnTo>
                    <a:pt x="38100" y="10061448"/>
                  </a:lnTo>
                  <a:lnTo>
                    <a:pt x="56388" y="10061448"/>
                  </a:lnTo>
                  <a:lnTo>
                    <a:pt x="6874764" y="10061448"/>
                  </a:lnTo>
                  <a:lnTo>
                    <a:pt x="6893052" y="10061448"/>
                  </a:lnTo>
                  <a:lnTo>
                    <a:pt x="6931152" y="10061448"/>
                  </a:lnTo>
                  <a:lnTo>
                    <a:pt x="6931152" y="10023348"/>
                  </a:lnTo>
                  <a:lnTo>
                    <a:pt x="6931152" y="10005060"/>
                  </a:lnTo>
                  <a:lnTo>
                    <a:pt x="6931152" y="56388"/>
                  </a:lnTo>
                  <a:lnTo>
                    <a:pt x="6931152" y="38100"/>
                  </a:lnTo>
                  <a:lnTo>
                    <a:pt x="693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5100">
              <a:lnSpc>
                <a:spcPts val="12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4789</Words>
  <Application>Microsoft Office PowerPoint</Application>
  <PresentationFormat>Custom</PresentationFormat>
  <Paragraphs>760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Carlito</vt:lpstr>
      <vt:lpstr>Symbol</vt:lpstr>
      <vt:lpstr>Times New Roman</vt:lpstr>
      <vt:lpstr>Office Theme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Rajoo</cp:lastModifiedBy>
  <cp:revision>3</cp:revision>
  <dcterms:created xsi:type="dcterms:W3CDTF">2024-07-09T12:23:20Z</dcterms:created>
  <dcterms:modified xsi:type="dcterms:W3CDTF">2024-10-01T13:09:28Z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2024-07-09T00:00:00Z</vt:filetime>
  </property>
  <property fmtid="{D5CDD505-2E9C-101B-9397-08002B2CF9AE}" pid="5" name="Producer">
    <vt:lpwstr>3-Heights(TM) PDF Security Shell 4.8.25.2 (http://www.pdf-tools.com)</vt:lpwstr>
  </property>
</Properties>
</file>