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12" r:id="rId4"/>
    <p:sldId id="329" r:id="rId5"/>
    <p:sldId id="330" r:id="rId6"/>
    <p:sldId id="331" r:id="rId7"/>
    <p:sldId id="319" r:id="rId8"/>
    <p:sldId id="321" r:id="rId9"/>
    <p:sldId id="328" r:id="rId10"/>
    <p:sldId id="322" r:id="rId11"/>
    <p:sldId id="323" r:id="rId12"/>
    <p:sldId id="325" r:id="rId13"/>
    <p:sldId id="32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EAF46-6845-4695-800E-A6704BE1EC64}" v="253" dt="2023-05-26T18:20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ương Văn Thông" userId="c7f50392e747eb86" providerId="LiveId" clId="{7A7EAF46-6845-4695-800E-A6704BE1EC64}"/>
    <pc:docChg chg="undo custSel addSld delSld modSld sldOrd">
      <pc:chgData name="Trương Văn Thông" userId="c7f50392e747eb86" providerId="LiveId" clId="{7A7EAF46-6845-4695-800E-A6704BE1EC64}" dt="2023-05-26T18:20:12.002" v="512" actId="1076"/>
      <pc:docMkLst>
        <pc:docMk/>
      </pc:docMkLst>
      <pc:sldChg chg="addSp delSp modSp mod">
        <pc:chgData name="Trương Văn Thông" userId="c7f50392e747eb86" providerId="LiveId" clId="{7A7EAF46-6845-4695-800E-A6704BE1EC64}" dt="2023-05-26T15:47:04.781" v="243" actId="478"/>
        <pc:sldMkLst>
          <pc:docMk/>
          <pc:sldMk cId="0" sldId="256"/>
        </pc:sldMkLst>
        <pc:spChg chg="add del mod">
          <ac:chgData name="Trương Văn Thông" userId="c7f50392e747eb86" providerId="LiveId" clId="{7A7EAF46-6845-4695-800E-A6704BE1EC64}" dt="2023-05-26T15:47:04.781" v="243" actId="478"/>
          <ac:spMkLst>
            <pc:docMk/>
            <pc:sldMk cId="0" sldId="256"/>
            <ac:spMk id="2" creationId="{73AEBAC6-D3A8-B3C5-6553-37A54623AEDE}"/>
          </ac:spMkLst>
        </pc:spChg>
        <pc:spChg chg="mod">
          <ac:chgData name="Trương Văn Thông" userId="c7f50392e747eb86" providerId="LiveId" clId="{7A7EAF46-6845-4695-800E-A6704BE1EC64}" dt="2023-05-26T11:38:08.272" v="175" actId="1076"/>
          <ac:spMkLst>
            <pc:docMk/>
            <pc:sldMk cId="0" sldId="256"/>
            <ac:spMk id="15362" creationId="{515BC8FB-3136-4CEE-A947-D57402FDF771}"/>
          </ac:spMkLst>
        </pc:spChg>
        <pc:spChg chg="mod">
          <ac:chgData name="Trương Văn Thông" userId="c7f50392e747eb86" providerId="LiveId" clId="{7A7EAF46-6845-4695-800E-A6704BE1EC64}" dt="2023-05-26T11:38:12.055" v="176" actId="1076"/>
          <ac:spMkLst>
            <pc:docMk/>
            <pc:sldMk cId="0" sldId="256"/>
            <ac:spMk id="15363" creationId="{1861A06D-4409-40D2-82C3-840A95B5F218}"/>
          </ac:spMkLst>
        </pc:spChg>
        <pc:spChg chg="mod">
          <ac:chgData name="Trương Văn Thông" userId="c7f50392e747eb86" providerId="LiveId" clId="{7A7EAF46-6845-4695-800E-A6704BE1EC64}" dt="2023-05-26T11:38:12.055" v="176" actId="1076"/>
          <ac:spMkLst>
            <pc:docMk/>
            <pc:sldMk cId="0" sldId="256"/>
            <ac:spMk id="15364" creationId="{D9A06A5C-9B1C-4649-AF0F-CFCB14A7E08D}"/>
          </ac:spMkLst>
        </pc:spChg>
        <pc:spChg chg="mod">
          <ac:chgData name="Trương Văn Thông" userId="c7f50392e747eb86" providerId="LiveId" clId="{7A7EAF46-6845-4695-800E-A6704BE1EC64}" dt="2023-05-26T11:41:59.235" v="182" actId="1076"/>
          <ac:spMkLst>
            <pc:docMk/>
            <pc:sldMk cId="0" sldId="256"/>
            <ac:spMk id="15365" creationId="{693A4145-8491-4F66-B3CE-D5783220E1A3}"/>
          </ac:spMkLst>
        </pc:spChg>
      </pc:sldChg>
      <pc:sldChg chg="modSp">
        <pc:chgData name="Trương Văn Thông" userId="c7f50392e747eb86" providerId="LiveId" clId="{7A7EAF46-6845-4695-800E-A6704BE1EC64}" dt="2023-05-26T11:34:58.866" v="135" actId="207"/>
        <pc:sldMkLst>
          <pc:docMk/>
          <pc:sldMk cId="1632587987" sldId="312"/>
        </pc:sldMkLst>
        <pc:spChg chg="mod">
          <ac:chgData name="Trương Văn Thông" userId="c7f50392e747eb86" providerId="LiveId" clId="{7A7EAF46-6845-4695-800E-A6704BE1EC64}" dt="2023-05-26T11:34:50.122" v="134" actId="207"/>
          <ac:spMkLst>
            <pc:docMk/>
            <pc:sldMk cId="1632587987" sldId="312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4:58.866" v="135" actId="207"/>
          <ac:spMkLst>
            <pc:docMk/>
            <pc:sldMk cId="1632587987" sldId="312"/>
            <ac:spMk id="21509" creationId="{5A90BDB7-0883-49CF-B317-EE22C296D2B5}"/>
          </ac:spMkLst>
        </pc:spChg>
      </pc:sldChg>
      <pc:sldChg chg="modSp modNotesTx">
        <pc:chgData name="Trương Văn Thông" userId="c7f50392e747eb86" providerId="LiveId" clId="{7A7EAF46-6845-4695-800E-A6704BE1EC64}" dt="2023-05-26T15:56:10.145" v="257" actId="20577"/>
        <pc:sldMkLst>
          <pc:docMk/>
          <pc:sldMk cId="4227724665" sldId="319"/>
        </pc:sldMkLst>
        <pc:spChg chg="mod">
          <ac:chgData name="Trương Văn Thông" userId="c7f50392e747eb86" providerId="LiveId" clId="{7A7EAF46-6845-4695-800E-A6704BE1EC64}" dt="2023-05-26T15:32:18.984" v="242" actId="20578"/>
          <ac:spMkLst>
            <pc:docMk/>
            <pc:sldMk cId="4227724665" sldId="319"/>
            <ac:spMk id="8" creationId="{970AA759-93AE-4F69-A510-A06BEDA6B695}"/>
          </ac:spMkLst>
        </pc:spChg>
        <pc:spChg chg="mod">
          <ac:chgData name="Trương Văn Thông" userId="c7f50392e747eb86" providerId="LiveId" clId="{7A7EAF46-6845-4695-800E-A6704BE1EC64}" dt="2023-05-26T15:52:09.570" v="244" actId="1076"/>
          <ac:spMkLst>
            <pc:docMk/>
            <pc:sldMk cId="4227724665" sldId="319"/>
            <ac:spMk id="31" creationId="{5E6581B5-32A4-4C95-B60C-DC0296012A49}"/>
          </ac:spMkLst>
        </pc:spChg>
        <pc:spChg chg="mod">
          <ac:chgData name="Trương Văn Thông" userId="c7f50392e747eb86" providerId="LiveId" clId="{7A7EAF46-6845-4695-800E-A6704BE1EC64}" dt="2023-05-26T11:35:27.168" v="138" actId="207"/>
          <ac:spMkLst>
            <pc:docMk/>
            <pc:sldMk cId="4227724665" sldId="319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5:27.168" v="138" actId="207"/>
          <ac:spMkLst>
            <pc:docMk/>
            <pc:sldMk cId="4227724665" sldId="319"/>
            <ac:spMk id="21509" creationId="{5A90BDB7-0883-49CF-B317-EE22C296D2B5}"/>
          </ac:spMkLst>
        </pc:spChg>
      </pc:sldChg>
      <pc:sldChg chg="modSp add del mod modNotesTx">
        <pc:chgData name="Trương Văn Thông" userId="c7f50392e747eb86" providerId="LiveId" clId="{7A7EAF46-6845-4695-800E-A6704BE1EC64}" dt="2023-05-26T15:56:57.301" v="261" actId="47"/>
        <pc:sldMkLst>
          <pc:docMk/>
          <pc:sldMk cId="3520068951" sldId="321"/>
        </pc:sldMkLst>
        <pc:spChg chg="mod">
          <ac:chgData name="Trương Văn Thông" userId="c7f50392e747eb86" providerId="LiveId" clId="{7A7EAF46-6845-4695-800E-A6704BE1EC64}" dt="2023-05-26T14:36:06.220" v="241" actId="1076"/>
          <ac:spMkLst>
            <pc:docMk/>
            <pc:sldMk cId="3520068951" sldId="321"/>
            <ac:spMk id="107" creationId="{7E6B5C26-88DD-4531-9433-71AAE55A7869}"/>
          </ac:spMkLst>
        </pc:spChg>
        <pc:spChg chg="mod">
          <ac:chgData name="Trương Văn Thông" userId="c7f50392e747eb86" providerId="LiveId" clId="{7A7EAF46-6845-4695-800E-A6704BE1EC64}" dt="2023-05-26T11:35:34.057" v="139" actId="207"/>
          <ac:spMkLst>
            <pc:docMk/>
            <pc:sldMk cId="3520068951" sldId="321"/>
            <ac:spMk id="21506" creationId="{333606F3-AB2B-4AF3-963D-12A98AF1848B}"/>
          </ac:spMkLst>
        </pc:spChg>
      </pc:sldChg>
      <pc:sldChg chg="addSp delSp modSp mod">
        <pc:chgData name="Trương Văn Thông" userId="c7f50392e747eb86" providerId="LiveId" clId="{7A7EAF46-6845-4695-800E-A6704BE1EC64}" dt="2023-05-26T18:10:50.149" v="463" actId="1076"/>
        <pc:sldMkLst>
          <pc:docMk/>
          <pc:sldMk cId="1314503646" sldId="322"/>
        </pc:sldMkLst>
        <pc:spChg chg="add mod">
          <ac:chgData name="Trương Văn Thông" userId="c7f50392e747eb86" providerId="LiveId" clId="{7A7EAF46-6845-4695-800E-A6704BE1EC64}" dt="2023-05-26T18:10:48.317" v="462" actId="1076"/>
          <ac:spMkLst>
            <pc:docMk/>
            <pc:sldMk cId="1314503646" sldId="322"/>
            <ac:spMk id="2" creationId="{F407DA81-F676-B616-E33A-6AC7227C0425}"/>
          </ac:spMkLst>
        </pc:spChg>
        <pc:spChg chg="add mod">
          <ac:chgData name="Trương Văn Thông" userId="c7f50392e747eb86" providerId="LiveId" clId="{7A7EAF46-6845-4695-800E-A6704BE1EC64}" dt="2023-05-26T18:10:41.917" v="460" actId="1076"/>
          <ac:spMkLst>
            <pc:docMk/>
            <pc:sldMk cId="1314503646" sldId="322"/>
            <ac:spMk id="4" creationId="{615223B7-469B-6BDE-3355-39EA7FE45995}"/>
          </ac:spMkLst>
        </pc:spChg>
        <pc:spChg chg="add mod">
          <ac:chgData name="Trương Văn Thông" userId="c7f50392e747eb86" providerId="LiveId" clId="{7A7EAF46-6845-4695-800E-A6704BE1EC64}" dt="2023-05-26T18:05:38.124" v="431" actId="1076"/>
          <ac:spMkLst>
            <pc:docMk/>
            <pc:sldMk cId="1314503646" sldId="322"/>
            <ac:spMk id="6" creationId="{52044646-C579-9496-7CEE-A328E4A2851F}"/>
          </ac:spMkLst>
        </pc:spChg>
        <pc:spChg chg="del">
          <ac:chgData name="Trương Văn Thông" userId="c7f50392e747eb86" providerId="LiveId" clId="{7A7EAF46-6845-4695-800E-A6704BE1EC64}" dt="2023-05-26T11:28:37.875" v="104" actId="478"/>
          <ac:spMkLst>
            <pc:docMk/>
            <pc:sldMk cId="1314503646" sldId="322"/>
            <ac:spMk id="16" creationId="{96403D35-BDF2-4122-9644-CEBE455AF488}"/>
          </ac:spMkLst>
        </pc:spChg>
        <pc:spChg chg="del">
          <ac:chgData name="Trương Văn Thông" userId="c7f50392e747eb86" providerId="LiveId" clId="{7A7EAF46-6845-4695-800E-A6704BE1EC64}" dt="2023-05-26T11:28:37.875" v="104" actId="478"/>
          <ac:spMkLst>
            <pc:docMk/>
            <pc:sldMk cId="1314503646" sldId="322"/>
            <ac:spMk id="17" creationId="{ED8A54E7-5182-4151-970B-EC7BFB144155}"/>
          </ac:spMkLst>
        </pc:spChg>
        <pc:spChg chg="del">
          <ac:chgData name="Trương Văn Thông" userId="c7f50392e747eb86" providerId="LiveId" clId="{7A7EAF46-6845-4695-800E-A6704BE1EC64}" dt="2023-05-26T11:28:37.875" v="104" actId="478"/>
          <ac:spMkLst>
            <pc:docMk/>
            <pc:sldMk cId="1314503646" sldId="322"/>
            <ac:spMk id="18" creationId="{D2AB49DA-C1C3-42EC-AD78-026BA0F844C8}"/>
          </ac:spMkLst>
        </pc:spChg>
        <pc:spChg chg="mod">
          <ac:chgData name="Trương Văn Thông" userId="c7f50392e747eb86" providerId="LiveId" clId="{7A7EAF46-6845-4695-800E-A6704BE1EC64}" dt="2023-05-26T11:35:47.894" v="141" actId="207"/>
          <ac:spMkLst>
            <pc:docMk/>
            <pc:sldMk cId="1314503646" sldId="322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5:47.894" v="141" actId="207"/>
          <ac:spMkLst>
            <pc:docMk/>
            <pc:sldMk cId="1314503646" sldId="322"/>
            <ac:spMk id="21509" creationId="{5A90BDB7-0883-49CF-B317-EE22C296D2B5}"/>
          </ac:spMkLst>
        </pc:spChg>
        <pc:picChg chg="del mod">
          <ac:chgData name="Trương Văn Thông" userId="c7f50392e747eb86" providerId="LiveId" clId="{7A7EAF46-6845-4695-800E-A6704BE1EC64}" dt="2023-05-26T18:05:22.398" v="424" actId="478"/>
          <ac:picMkLst>
            <pc:docMk/>
            <pc:sldMk cId="1314503646" sldId="322"/>
            <ac:picMk id="3" creationId="{C0B61EA3-31F1-43FC-BD5F-0A29892F27ED}"/>
          </ac:picMkLst>
        </pc:picChg>
        <pc:picChg chg="del mod">
          <ac:chgData name="Trương Văn Thông" userId="c7f50392e747eb86" providerId="LiveId" clId="{7A7EAF46-6845-4695-800E-A6704BE1EC64}" dt="2023-05-26T17:51:17.214" v="376" actId="478"/>
          <ac:picMkLst>
            <pc:docMk/>
            <pc:sldMk cId="1314503646" sldId="322"/>
            <ac:picMk id="5" creationId="{21391164-199A-4A55-9CF3-FEB4F71BB808}"/>
          </ac:picMkLst>
        </pc:picChg>
        <pc:picChg chg="del mod">
          <ac:chgData name="Trương Văn Thông" userId="c7f50392e747eb86" providerId="LiveId" clId="{7A7EAF46-6845-4695-800E-A6704BE1EC64}" dt="2023-05-26T18:10:20.893" v="453" actId="478"/>
          <ac:picMkLst>
            <pc:docMk/>
            <pc:sldMk cId="1314503646" sldId="322"/>
            <ac:picMk id="7" creationId="{9EB943B7-CCA6-4077-B886-DD6805FC0FA4}"/>
          </ac:picMkLst>
        </pc:picChg>
        <pc:picChg chg="add mod">
          <ac:chgData name="Trương Văn Thông" userId="c7f50392e747eb86" providerId="LiveId" clId="{7A7EAF46-6845-4695-800E-A6704BE1EC64}" dt="2023-05-26T18:10:39.263" v="459" actId="14100"/>
          <ac:picMkLst>
            <pc:docMk/>
            <pc:sldMk cId="1314503646" sldId="322"/>
            <ac:picMk id="9" creationId="{19847BE4-09F1-E432-0565-899B2211077C}"/>
          </ac:picMkLst>
        </pc:picChg>
        <pc:picChg chg="add mod">
          <ac:chgData name="Trương Văn Thông" userId="c7f50392e747eb86" providerId="LiveId" clId="{7A7EAF46-6845-4695-800E-A6704BE1EC64}" dt="2023-05-26T18:10:44.198" v="461" actId="14100"/>
          <ac:picMkLst>
            <pc:docMk/>
            <pc:sldMk cId="1314503646" sldId="322"/>
            <ac:picMk id="3074" creationId="{48838477-C3AD-0FEB-25FD-0FCB3FA25056}"/>
          </ac:picMkLst>
        </pc:picChg>
        <pc:picChg chg="add del">
          <ac:chgData name="Trương Văn Thông" userId="c7f50392e747eb86" providerId="LiveId" clId="{7A7EAF46-6845-4695-800E-A6704BE1EC64}" dt="2023-05-26T18:05:22.398" v="424" actId="478"/>
          <ac:picMkLst>
            <pc:docMk/>
            <pc:sldMk cId="1314503646" sldId="322"/>
            <ac:picMk id="3076" creationId="{E1E004A4-40DA-055E-E6C8-58AFFBEA2B93}"/>
          </ac:picMkLst>
        </pc:picChg>
        <pc:picChg chg="add mod">
          <ac:chgData name="Trương Văn Thông" userId="c7f50392e747eb86" providerId="LiveId" clId="{7A7EAF46-6845-4695-800E-A6704BE1EC64}" dt="2023-05-26T18:10:50.149" v="463" actId="1076"/>
          <ac:picMkLst>
            <pc:docMk/>
            <pc:sldMk cId="1314503646" sldId="322"/>
            <ac:picMk id="3078" creationId="{EB247D5F-0C3F-84DC-95D3-08595A68B968}"/>
          </ac:picMkLst>
        </pc:picChg>
      </pc:sldChg>
      <pc:sldChg chg="addSp delSp modSp mod">
        <pc:chgData name="Trương Văn Thông" userId="c7f50392e747eb86" providerId="LiveId" clId="{7A7EAF46-6845-4695-800E-A6704BE1EC64}" dt="2023-05-26T18:20:12.002" v="512" actId="1076"/>
        <pc:sldMkLst>
          <pc:docMk/>
          <pc:sldMk cId="599200984" sldId="323"/>
        </pc:sldMkLst>
        <pc:spChg chg="add del mod">
          <ac:chgData name="Trương Văn Thông" userId="c7f50392e747eb86" providerId="LiveId" clId="{7A7EAF46-6845-4695-800E-A6704BE1EC64}" dt="2023-05-26T17:54:49.102" v="393" actId="478"/>
          <ac:spMkLst>
            <pc:docMk/>
            <pc:sldMk cId="599200984" sldId="323"/>
            <ac:spMk id="2" creationId="{5064F016-466F-BC78-C924-AB0050B8BBAA}"/>
          </ac:spMkLst>
        </pc:spChg>
        <pc:spChg chg="add del mod">
          <ac:chgData name="Trương Văn Thông" userId="c7f50392e747eb86" providerId="LiveId" clId="{7A7EAF46-6845-4695-800E-A6704BE1EC64}" dt="2023-05-26T17:54:52.164" v="394" actId="478"/>
          <ac:spMkLst>
            <pc:docMk/>
            <pc:sldMk cId="599200984" sldId="323"/>
            <ac:spMk id="4" creationId="{66265872-E520-A93C-27DB-D73282E37D98}"/>
          </ac:spMkLst>
        </pc:spChg>
        <pc:spChg chg="add del mod">
          <ac:chgData name="Trương Văn Thông" userId="c7f50392e747eb86" providerId="LiveId" clId="{7A7EAF46-6845-4695-800E-A6704BE1EC64}" dt="2023-05-26T17:54:53.703" v="395" actId="478"/>
          <ac:spMkLst>
            <pc:docMk/>
            <pc:sldMk cId="599200984" sldId="323"/>
            <ac:spMk id="6" creationId="{2D216EC7-9E1B-8DFB-C010-1A3D20DE70B4}"/>
          </ac:spMkLst>
        </pc:spChg>
        <pc:spChg chg="del mod">
          <ac:chgData name="Trương Văn Thông" userId="c7f50392e747eb86" providerId="LiveId" clId="{7A7EAF46-6845-4695-800E-A6704BE1EC64}" dt="2023-05-26T18:17:29.404" v="490" actId="478"/>
          <ac:spMkLst>
            <pc:docMk/>
            <pc:sldMk cId="599200984" sldId="323"/>
            <ac:spMk id="11" creationId="{42E07747-DC00-4245-9158-7BA161E9255C}"/>
          </ac:spMkLst>
        </pc:spChg>
        <pc:spChg chg="del">
          <ac:chgData name="Trương Văn Thông" userId="c7f50392e747eb86" providerId="LiveId" clId="{7A7EAF46-6845-4695-800E-A6704BE1EC64}" dt="2023-05-26T11:29:25.075" v="111" actId="478"/>
          <ac:spMkLst>
            <pc:docMk/>
            <pc:sldMk cId="599200984" sldId="323"/>
            <ac:spMk id="18" creationId="{B12625AB-B31F-4867-A8FF-593E5C4C1946}"/>
          </ac:spMkLst>
        </pc:spChg>
        <pc:spChg chg="del">
          <ac:chgData name="Trương Văn Thông" userId="c7f50392e747eb86" providerId="LiveId" clId="{7A7EAF46-6845-4695-800E-A6704BE1EC64}" dt="2023-05-26T11:29:25.075" v="111" actId="478"/>
          <ac:spMkLst>
            <pc:docMk/>
            <pc:sldMk cId="599200984" sldId="323"/>
            <ac:spMk id="19" creationId="{054A44B7-2D54-42A0-BA6C-5D2424114901}"/>
          </ac:spMkLst>
        </pc:spChg>
        <pc:spChg chg="del">
          <ac:chgData name="Trương Văn Thông" userId="c7f50392e747eb86" providerId="LiveId" clId="{7A7EAF46-6845-4695-800E-A6704BE1EC64}" dt="2023-05-26T11:29:25.075" v="111" actId="478"/>
          <ac:spMkLst>
            <pc:docMk/>
            <pc:sldMk cId="599200984" sldId="323"/>
            <ac:spMk id="20" creationId="{EE2E67BF-BEA5-4EA0-AE8E-14243E9E360E}"/>
          </ac:spMkLst>
        </pc:spChg>
        <pc:spChg chg="del">
          <ac:chgData name="Trương Văn Thông" userId="c7f50392e747eb86" providerId="LiveId" clId="{7A7EAF46-6845-4695-800E-A6704BE1EC64}" dt="2023-05-26T17:55:23.789" v="408" actId="478"/>
          <ac:spMkLst>
            <pc:docMk/>
            <pc:sldMk cId="599200984" sldId="323"/>
            <ac:spMk id="21" creationId="{F833AEA4-02F5-4304-A75F-D47CD4E5EC03}"/>
          </ac:spMkLst>
        </pc:spChg>
        <pc:spChg chg="del mod">
          <ac:chgData name="Trương Văn Thông" userId="c7f50392e747eb86" providerId="LiveId" clId="{7A7EAF46-6845-4695-800E-A6704BE1EC64}" dt="2023-05-26T17:55:23.790" v="410"/>
          <ac:spMkLst>
            <pc:docMk/>
            <pc:sldMk cId="599200984" sldId="323"/>
            <ac:spMk id="22" creationId="{F2A002F6-0E45-4227-B551-DE96B4FE6635}"/>
          </ac:spMkLst>
        </pc:spChg>
        <pc:spChg chg="del">
          <ac:chgData name="Trương Văn Thông" userId="c7f50392e747eb86" providerId="LiveId" clId="{7A7EAF46-6845-4695-800E-A6704BE1EC64}" dt="2023-05-26T17:55:21.144" v="406" actId="478"/>
          <ac:spMkLst>
            <pc:docMk/>
            <pc:sldMk cId="599200984" sldId="323"/>
            <ac:spMk id="23" creationId="{0E92135D-DA51-424B-9057-DF5D66BA0136}"/>
          </ac:spMkLst>
        </pc:spChg>
        <pc:spChg chg="del">
          <ac:chgData name="Trương Văn Thông" userId="c7f50392e747eb86" providerId="LiveId" clId="{7A7EAF46-6845-4695-800E-A6704BE1EC64}" dt="2023-05-26T18:09:59.217" v="448" actId="478"/>
          <ac:spMkLst>
            <pc:docMk/>
            <pc:sldMk cId="599200984" sldId="323"/>
            <ac:spMk id="27" creationId="{2FDDA093-E700-4AB2-872A-DD428E00AC74}"/>
          </ac:spMkLst>
        </pc:spChg>
        <pc:spChg chg="del">
          <ac:chgData name="Trương Văn Thông" userId="c7f50392e747eb86" providerId="LiveId" clId="{7A7EAF46-6845-4695-800E-A6704BE1EC64}" dt="2023-05-26T18:09:56.996" v="447" actId="478"/>
          <ac:spMkLst>
            <pc:docMk/>
            <pc:sldMk cId="599200984" sldId="323"/>
            <ac:spMk id="28" creationId="{87D301F7-B66B-4688-9E2B-CC14C3490E52}"/>
          </ac:spMkLst>
        </pc:spChg>
        <pc:spChg chg="del">
          <ac:chgData name="Trương Văn Thông" userId="c7f50392e747eb86" providerId="LiveId" clId="{7A7EAF46-6845-4695-800E-A6704BE1EC64}" dt="2023-05-26T18:09:56.261" v="446" actId="478"/>
          <ac:spMkLst>
            <pc:docMk/>
            <pc:sldMk cId="599200984" sldId="323"/>
            <ac:spMk id="29" creationId="{FD0CC59F-B2FF-45F2-A3E2-D28B7FCA8A31}"/>
          </ac:spMkLst>
        </pc:spChg>
        <pc:spChg chg="mod">
          <ac:chgData name="Trương Văn Thông" userId="c7f50392e747eb86" providerId="LiveId" clId="{7A7EAF46-6845-4695-800E-A6704BE1EC64}" dt="2023-05-26T18:20:09.231" v="511" actId="1076"/>
          <ac:spMkLst>
            <pc:docMk/>
            <pc:sldMk cId="599200984" sldId="323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8:20:12.002" v="512" actId="1076"/>
          <ac:spMkLst>
            <pc:docMk/>
            <pc:sldMk cId="599200984" sldId="323"/>
            <ac:spMk id="21508" creationId="{F97FFA18-6930-4984-82D2-703305EC5369}"/>
          </ac:spMkLst>
        </pc:spChg>
        <pc:spChg chg="mod">
          <ac:chgData name="Trương Văn Thông" userId="c7f50392e747eb86" providerId="LiveId" clId="{7A7EAF46-6845-4695-800E-A6704BE1EC64}" dt="2023-05-26T18:17:33.181" v="491" actId="14100"/>
          <ac:spMkLst>
            <pc:docMk/>
            <pc:sldMk cId="599200984" sldId="323"/>
            <ac:spMk id="21509" creationId="{5A90BDB7-0883-49CF-B317-EE22C296D2B5}"/>
          </ac:spMkLst>
        </pc:spChg>
        <pc:spChg chg="del">
          <ac:chgData name="Trương Văn Thông" userId="c7f50392e747eb86" providerId="LiveId" clId="{7A7EAF46-6845-4695-800E-A6704BE1EC64}" dt="2023-05-26T17:55:44.137" v="417" actId="478"/>
          <ac:spMkLst>
            <pc:docMk/>
            <pc:sldMk cId="599200984" sldId="323"/>
            <ac:spMk id="21530" creationId="{4F70A650-FF86-4E5E-B61E-87B010FA876B}"/>
          </ac:spMkLst>
        </pc:spChg>
        <pc:picChg chg="del">
          <ac:chgData name="Trương Văn Thông" userId="c7f50392e747eb86" providerId="LiveId" clId="{7A7EAF46-6845-4695-800E-A6704BE1EC64}" dt="2023-05-26T18:07:10.244" v="438" actId="478"/>
          <ac:picMkLst>
            <pc:docMk/>
            <pc:sldMk cId="599200984" sldId="323"/>
            <ac:picMk id="3" creationId="{3E6CACA9-92A2-422D-8421-010C7D5FEADF}"/>
          </ac:picMkLst>
        </pc:picChg>
        <pc:picChg chg="del">
          <ac:chgData name="Trương Văn Thông" userId="c7f50392e747eb86" providerId="LiveId" clId="{7A7EAF46-6845-4695-800E-A6704BE1EC64}" dt="2023-05-26T17:55:00.610" v="396" actId="478"/>
          <ac:picMkLst>
            <pc:docMk/>
            <pc:sldMk cId="599200984" sldId="323"/>
            <ac:picMk id="5" creationId="{1796968F-8ECF-4179-8763-04C88EA5FE93}"/>
          </ac:picMkLst>
        </pc:picChg>
        <pc:picChg chg="del mod">
          <ac:chgData name="Trương Văn Thông" userId="c7f50392e747eb86" providerId="LiveId" clId="{7A7EAF46-6845-4695-800E-A6704BE1EC64}" dt="2023-05-26T18:12:15.886" v="464" actId="478"/>
          <ac:picMkLst>
            <pc:docMk/>
            <pc:sldMk cId="599200984" sldId="323"/>
            <ac:picMk id="7" creationId="{6E5B58A0-1F42-46F1-87BB-18BBE692E0DB}"/>
          </ac:picMkLst>
        </pc:picChg>
        <pc:picChg chg="add mod">
          <ac:chgData name="Trương Văn Thông" userId="c7f50392e747eb86" providerId="LiveId" clId="{7A7EAF46-6845-4695-800E-A6704BE1EC64}" dt="2023-05-26T18:18:05.477" v="496" actId="1076"/>
          <ac:picMkLst>
            <pc:docMk/>
            <pc:sldMk cId="599200984" sldId="323"/>
            <ac:picMk id="8" creationId="{D437990D-47C9-B9FE-0C39-7F2DBA144658}"/>
          </ac:picMkLst>
        </pc:picChg>
        <pc:picChg chg="add mod">
          <ac:chgData name="Trương Văn Thông" userId="c7f50392e747eb86" providerId="LiveId" clId="{7A7EAF46-6845-4695-800E-A6704BE1EC64}" dt="2023-05-26T18:18:14.885" v="500" actId="1076"/>
          <ac:picMkLst>
            <pc:docMk/>
            <pc:sldMk cId="599200984" sldId="323"/>
            <ac:picMk id="9" creationId="{452E890E-7C9B-B0B9-5036-040015AE8126}"/>
          </ac:picMkLst>
        </pc:picChg>
        <pc:picChg chg="add del mod">
          <ac:chgData name="Trương Văn Thông" userId="c7f50392e747eb86" providerId="LiveId" clId="{7A7EAF46-6845-4695-800E-A6704BE1EC64}" dt="2023-05-26T18:07:11.696" v="440"/>
          <ac:picMkLst>
            <pc:docMk/>
            <pc:sldMk cId="599200984" sldId="323"/>
            <ac:picMk id="12" creationId="{2F4F23D4-B391-0044-9D9F-0CD80A1CE846}"/>
          </ac:picMkLst>
        </pc:picChg>
        <pc:picChg chg="add mod">
          <ac:chgData name="Trương Văn Thông" userId="c7f50392e747eb86" providerId="LiveId" clId="{7A7EAF46-6845-4695-800E-A6704BE1EC64}" dt="2023-05-26T18:18:10.392" v="498" actId="1076"/>
          <ac:picMkLst>
            <pc:docMk/>
            <pc:sldMk cId="599200984" sldId="323"/>
            <ac:picMk id="14" creationId="{62D4553E-5557-454C-4512-23DD8829A8B3}"/>
          </ac:picMkLst>
        </pc:picChg>
        <pc:picChg chg="del mod">
          <ac:chgData name="Trương Văn Thông" userId="c7f50392e747eb86" providerId="LiveId" clId="{7A7EAF46-6845-4695-800E-A6704BE1EC64}" dt="2023-05-26T18:06:01.889" v="434" actId="478"/>
          <ac:picMkLst>
            <pc:docMk/>
            <pc:sldMk cId="599200984" sldId="323"/>
            <ac:picMk id="15" creationId="{546FF300-8451-4929-A960-CDD20FF19DE2}"/>
          </ac:picMkLst>
        </pc:picChg>
        <pc:picChg chg="del">
          <ac:chgData name="Trương Văn Thông" userId="c7f50392e747eb86" providerId="LiveId" clId="{7A7EAF46-6845-4695-800E-A6704BE1EC64}" dt="2023-05-26T17:54:30.630" v="386" actId="478"/>
          <ac:picMkLst>
            <pc:docMk/>
            <pc:sldMk cId="599200984" sldId="323"/>
            <ac:picMk id="16" creationId="{434B944B-F7FF-4AAC-B48A-6F2980E4D1FB}"/>
          </ac:picMkLst>
        </pc:picChg>
        <pc:picChg chg="del mod">
          <ac:chgData name="Trương Văn Thông" userId="c7f50392e747eb86" providerId="LiveId" clId="{7A7EAF46-6845-4695-800E-A6704BE1EC64}" dt="2023-05-26T18:19:27.968" v="502" actId="478"/>
          <ac:picMkLst>
            <pc:docMk/>
            <pc:sldMk cId="599200984" sldId="323"/>
            <ac:picMk id="17" creationId="{026CBA8E-546F-4F74-9CA4-8B597F67EC17}"/>
          </ac:picMkLst>
        </pc:picChg>
        <pc:picChg chg="add mod">
          <ac:chgData name="Trương Văn Thông" userId="c7f50392e747eb86" providerId="LiveId" clId="{7A7EAF46-6845-4695-800E-A6704BE1EC64}" dt="2023-05-26T18:19:38.866" v="507" actId="1076"/>
          <ac:picMkLst>
            <pc:docMk/>
            <pc:sldMk cId="599200984" sldId="323"/>
            <ac:picMk id="18" creationId="{D2ADECFD-89FB-632A-4C9C-9387D6A754F5}"/>
          </ac:picMkLst>
        </pc:picChg>
        <pc:picChg chg="add mod">
          <ac:chgData name="Trương Văn Thông" userId="c7f50392e747eb86" providerId="LiveId" clId="{7A7EAF46-6845-4695-800E-A6704BE1EC64}" dt="2023-05-26T18:17:49.550" v="493" actId="1076"/>
          <ac:picMkLst>
            <pc:docMk/>
            <pc:sldMk cId="599200984" sldId="323"/>
            <ac:picMk id="4098" creationId="{F3FB9750-D2C2-217F-1A40-42439FBCC79D}"/>
          </ac:picMkLst>
        </pc:picChg>
        <pc:picChg chg="add mod">
          <ac:chgData name="Trương Văn Thông" userId="c7f50392e747eb86" providerId="LiveId" clId="{7A7EAF46-6845-4695-800E-A6704BE1EC64}" dt="2023-05-26T18:18:16.421" v="501" actId="1076"/>
          <ac:picMkLst>
            <pc:docMk/>
            <pc:sldMk cId="599200984" sldId="323"/>
            <ac:picMk id="4100" creationId="{8395EE22-922B-D79C-F776-BE42CB3BF231}"/>
          </ac:picMkLst>
        </pc:picChg>
      </pc:sldChg>
      <pc:sldChg chg="addSp delSp modSp mod">
        <pc:chgData name="Trương Văn Thông" userId="c7f50392e747eb86" providerId="LiveId" clId="{7A7EAF46-6845-4695-800E-A6704BE1EC64}" dt="2023-05-26T17:17:17.286" v="321" actId="1076"/>
        <pc:sldMkLst>
          <pc:docMk/>
          <pc:sldMk cId="2722473842" sldId="325"/>
        </pc:sldMkLst>
        <pc:spChg chg="add del mod">
          <ac:chgData name="Trương Văn Thông" userId="c7f50392e747eb86" providerId="LiveId" clId="{7A7EAF46-6845-4695-800E-A6704BE1EC64}" dt="2023-05-26T11:30:22.250" v="123" actId="478"/>
          <ac:spMkLst>
            <pc:docMk/>
            <pc:sldMk cId="2722473842" sldId="325"/>
            <ac:spMk id="2" creationId="{FFF4C429-E715-58D8-B8D2-FC9DF8822D8C}"/>
          </ac:spMkLst>
        </pc:spChg>
        <pc:spChg chg="add del mod">
          <ac:chgData name="Trương Văn Thông" userId="c7f50392e747eb86" providerId="LiveId" clId="{7A7EAF46-6845-4695-800E-A6704BE1EC64}" dt="2023-05-26T11:30:10.710" v="120" actId="478"/>
          <ac:spMkLst>
            <pc:docMk/>
            <pc:sldMk cId="2722473842" sldId="325"/>
            <ac:spMk id="4" creationId="{181597EC-74E1-083A-FF87-C84F55F9B931}"/>
          </ac:spMkLst>
        </pc:spChg>
        <pc:spChg chg="mod ord">
          <ac:chgData name="Trương Văn Thông" userId="c7f50392e747eb86" providerId="LiveId" clId="{7A7EAF46-6845-4695-800E-A6704BE1EC64}" dt="2023-05-26T17:17:17.286" v="321" actId="1076"/>
          <ac:spMkLst>
            <pc:docMk/>
            <pc:sldMk cId="2722473842" sldId="325"/>
            <ac:spMk id="6" creationId="{69A84A8E-5295-4911-A7C6-70826478C9D8}"/>
          </ac:spMkLst>
        </pc:spChg>
        <pc:spChg chg="add del mod">
          <ac:chgData name="Trương Văn Thông" userId="c7f50392e747eb86" providerId="LiveId" clId="{7A7EAF46-6845-4695-800E-A6704BE1EC64}" dt="2023-05-26T17:15:41.435" v="295" actId="478"/>
          <ac:spMkLst>
            <pc:docMk/>
            <pc:sldMk cId="2722473842" sldId="325"/>
            <ac:spMk id="7" creationId="{92E18752-D6A6-F504-EE59-D6C4230631EC}"/>
          </ac:spMkLst>
        </pc:spChg>
        <pc:spChg chg="add del mod">
          <ac:chgData name="Trương Văn Thông" userId="c7f50392e747eb86" providerId="LiveId" clId="{7A7EAF46-6845-4695-800E-A6704BE1EC64}" dt="2023-05-26T17:15:44.998" v="296" actId="478"/>
          <ac:spMkLst>
            <pc:docMk/>
            <pc:sldMk cId="2722473842" sldId="325"/>
            <ac:spMk id="8" creationId="{E06052F9-050A-5ABC-588A-B587C8CAF0DF}"/>
          </ac:spMkLst>
        </pc:spChg>
        <pc:spChg chg="del">
          <ac:chgData name="Trương Văn Thông" userId="c7f50392e747eb86" providerId="LiveId" clId="{7A7EAF46-6845-4695-800E-A6704BE1EC64}" dt="2023-05-26T11:30:32.227" v="125" actId="478"/>
          <ac:spMkLst>
            <pc:docMk/>
            <pc:sldMk cId="2722473842" sldId="325"/>
            <ac:spMk id="13" creationId="{D704A2E3-D2F7-4154-BEBE-1E385D6AEC9D}"/>
          </ac:spMkLst>
        </pc:spChg>
        <pc:spChg chg="del">
          <ac:chgData name="Trương Văn Thông" userId="c7f50392e747eb86" providerId="LiveId" clId="{7A7EAF46-6845-4695-800E-A6704BE1EC64}" dt="2023-05-26T11:30:33.575" v="126" actId="478"/>
          <ac:spMkLst>
            <pc:docMk/>
            <pc:sldMk cId="2722473842" sldId="325"/>
            <ac:spMk id="14" creationId="{48FB7733-B21F-425B-9000-C0F26881799E}"/>
          </ac:spMkLst>
        </pc:spChg>
        <pc:spChg chg="mod ord">
          <ac:chgData name="Trương Văn Thông" userId="c7f50392e747eb86" providerId="LiveId" clId="{7A7EAF46-6845-4695-800E-A6704BE1EC64}" dt="2023-05-26T17:17:14.787" v="320" actId="1076"/>
          <ac:spMkLst>
            <pc:docMk/>
            <pc:sldMk cId="2722473842" sldId="325"/>
            <ac:spMk id="16" creationId="{5A8A76F9-1DA0-4CDA-8835-A74404E8A500}"/>
          </ac:spMkLst>
        </pc:spChg>
        <pc:spChg chg="mod ord">
          <ac:chgData name="Trương Văn Thông" userId="c7f50392e747eb86" providerId="LiveId" clId="{7A7EAF46-6845-4695-800E-A6704BE1EC64}" dt="2023-05-26T17:17:11.604" v="319" actId="1076"/>
          <ac:spMkLst>
            <pc:docMk/>
            <pc:sldMk cId="2722473842" sldId="325"/>
            <ac:spMk id="17" creationId="{85DC6B17-447C-4BB6-85FA-64F08270F831}"/>
          </ac:spMkLst>
        </pc:spChg>
        <pc:spChg chg="mod ord">
          <ac:chgData name="Trương Văn Thông" userId="c7f50392e747eb86" providerId="LiveId" clId="{7A7EAF46-6845-4695-800E-A6704BE1EC64}" dt="2023-05-26T17:16:08.778" v="302" actId="1076"/>
          <ac:spMkLst>
            <pc:docMk/>
            <pc:sldMk cId="2722473842" sldId="325"/>
            <ac:spMk id="18" creationId="{9C1A3004-1D74-4E97-998D-2473499C52C5}"/>
          </ac:spMkLst>
        </pc:spChg>
        <pc:spChg chg="mod ord">
          <ac:chgData name="Trương Văn Thông" userId="c7f50392e747eb86" providerId="LiveId" clId="{7A7EAF46-6845-4695-800E-A6704BE1EC64}" dt="2023-05-26T17:16:02.039" v="300" actId="1076"/>
          <ac:spMkLst>
            <pc:docMk/>
            <pc:sldMk cId="2722473842" sldId="325"/>
            <ac:spMk id="19" creationId="{41C5A3C4-D06F-437E-A93F-1BBEFDE168DB}"/>
          </ac:spMkLst>
        </pc:spChg>
        <pc:spChg chg="mod ord">
          <ac:chgData name="Trương Văn Thông" userId="c7f50392e747eb86" providerId="LiveId" clId="{7A7EAF46-6845-4695-800E-A6704BE1EC64}" dt="2023-05-26T17:16:05.339" v="301" actId="1076"/>
          <ac:spMkLst>
            <pc:docMk/>
            <pc:sldMk cId="2722473842" sldId="325"/>
            <ac:spMk id="20" creationId="{F01E9328-AC13-4A2F-A50A-C782DDA800BF}"/>
          </ac:spMkLst>
        </pc:spChg>
        <pc:spChg chg="mod">
          <ac:chgData name="Trương Văn Thông" userId="c7f50392e747eb86" providerId="LiveId" clId="{7A7EAF46-6845-4695-800E-A6704BE1EC64}" dt="2023-05-26T11:35:56.614" v="143" actId="207"/>
          <ac:spMkLst>
            <pc:docMk/>
            <pc:sldMk cId="2722473842" sldId="325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5:56.614" v="143" actId="207"/>
          <ac:spMkLst>
            <pc:docMk/>
            <pc:sldMk cId="2722473842" sldId="325"/>
            <ac:spMk id="21509" creationId="{5A90BDB7-0883-49CF-B317-EE22C296D2B5}"/>
          </ac:spMkLst>
        </pc:spChg>
        <pc:picChg chg="add del mod">
          <ac:chgData name="Trương Văn Thông" userId="c7f50392e747eb86" providerId="LiveId" clId="{7A7EAF46-6845-4695-800E-A6704BE1EC64}" dt="2023-05-26T17:11:34.681" v="272" actId="478"/>
          <ac:picMkLst>
            <pc:docMk/>
            <pc:sldMk cId="2722473842" sldId="325"/>
            <ac:picMk id="3" creationId="{D3AD69CE-E892-4002-8129-C8CE13376385}"/>
          </ac:picMkLst>
        </pc:picChg>
        <pc:picChg chg="del">
          <ac:chgData name="Trương Văn Thông" userId="c7f50392e747eb86" providerId="LiveId" clId="{7A7EAF46-6845-4695-800E-A6704BE1EC64}" dt="2023-05-26T17:15:32.864" v="290" actId="478"/>
          <ac:picMkLst>
            <pc:docMk/>
            <pc:sldMk cId="2722473842" sldId="325"/>
            <ac:picMk id="5" creationId="{692DE7D3-758C-455C-B6B2-1EC314E08D0A}"/>
          </ac:picMkLst>
        </pc:picChg>
        <pc:picChg chg="add mod">
          <ac:chgData name="Trương Văn Thông" userId="c7f50392e747eb86" providerId="LiveId" clId="{7A7EAF46-6845-4695-800E-A6704BE1EC64}" dt="2023-05-26T17:16:56.872" v="315" actId="1076"/>
          <ac:picMkLst>
            <pc:docMk/>
            <pc:sldMk cId="2722473842" sldId="325"/>
            <ac:picMk id="1026" creationId="{79FE222F-B9D4-7EE0-FD99-BB20A9BAB7E9}"/>
          </ac:picMkLst>
        </pc:picChg>
        <pc:picChg chg="add del">
          <ac:chgData name="Trương Văn Thông" userId="c7f50392e747eb86" providerId="LiveId" clId="{7A7EAF46-6845-4695-800E-A6704BE1EC64}" dt="2023-05-26T17:15:32.864" v="290" actId="478"/>
          <ac:picMkLst>
            <pc:docMk/>
            <pc:sldMk cId="2722473842" sldId="325"/>
            <ac:picMk id="1028" creationId="{E3CE8918-7B65-AB40-1C98-EA5808C63EDC}"/>
          </ac:picMkLst>
        </pc:picChg>
        <pc:picChg chg="add mod">
          <ac:chgData name="Trương Văn Thông" userId="c7f50392e747eb86" providerId="LiveId" clId="{7A7EAF46-6845-4695-800E-A6704BE1EC64}" dt="2023-05-26T17:17:07.038" v="318" actId="14100"/>
          <ac:picMkLst>
            <pc:docMk/>
            <pc:sldMk cId="2722473842" sldId="325"/>
            <ac:picMk id="1030" creationId="{4D1AD4FA-4433-8288-5104-66CA313F850C}"/>
          </ac:picMkLst>
        </pc:picChg>
      </pc:sldChg>
      <pc:sldChg chg="modSp">
        <pc:chgData name="Trương Văn Thông" userId="c7f50392e747eb86" providerId="LiveId" clId="{7A7EAF46-6845-4695-800E-A6704BE1EC64}" dt="2023-05-26T11:36:02.145" v="144" actId="207"/>
        <pc:sldMkLst>
          <pc:docMk/>
          <pc:sldMk cId="3922467307" sldId="327"/>
        </pc:sldMkLst>
        <pc:spChg chg="mod">
          <ac:chgData name="Trương Văn Thông" userId="c7f50392e747eb86" providerId="LiveId" clId="{7A7EAF46-6845-4695-800E-A6704BE1EC64}" dt="2023-05-26T11:36:02.145" v="144" actId="207"/>
          <ac:spMkLst>
            <pc:docMk/>
            <pc:sldMk cId="3922467307" sldId="327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6:02.145" v="144" actId="207"/>
          <ac:spMkLst>
            <pc:docMk/>
            <pc:sldMk cId="3922467307" sldId="327"/>
            <ac:spMk id="21509" creationId="{5A90BDB7-0883-49CF-B317-EE22C296D2B5}"/>
          </ac:spMkLst>
        </pc:spChg>
      </pc:sldChg>
      <pc:sldChg chg="addSp delSp modSp add del mod ord">
        <pc:chgData name="Trương Văn Thông" userId="c7f50392e747eb86" providerId="LiveId" clId="{7A7EAF46-6845-4695-800E-A6704BE1EC64}" dt="2023-05-26T17:40:09.100" v="375" actId="20577"/>
        <pc:sldMkLst>
          <pc:docMk/>
          <pc:sldMk cId="890145632" sldId="328"/>
        </pc:sldMkLst>
        <pc:spChg chg="add mod">
          <ac:chgData name="Trương Văn Thông" userId="c7f50392e747eb86" providerId="LiveId" clId="{7A7EAF46-6845-4695-800E-A6704BE1EC64}" dt="2023-05-26T04:25:35.719" v="17" actId="571"/>
          <ac:spMkLst>
            <pc:docMk/>
            <pc:sldMk cId="890145632" sldId="328"/>
            <ac:spMk id="2" creationId="{4975334C-A0D9-50C5-D711-B79414BF8409}"/>
          </ac:spMkLst>
        </pc:spChg>
        <pc:spChg chg="mod">
          <ac:chgData name="Trương Văn Thông" userId="c7f50392e747eb86" providerId="LiveId" clId="{7A7EAF46-6845-4695-800E-A6704BE1EC64}" dt="2023-05-26T17:40:09.100" v="375" actId="20577"/>
          <ac:spMkLst>
            <pc:docMk/>
            <pc:sldMk cId="890145632" sldId="328"/>
            <ac:spMk id="15" creationId="{E98F7928-9C38-4061-A163-66BFC17CE3E4}"/>
          </ac:spMkLst>
        </pc:spChg>
        <pc:spChg chg="mod">
          <ac:chgData name="Trương Văn Thông" userId="c7f50392e747eb86" providerId="LiveId" clId="{7A7EAF46-6845-4695-800E-A6704BE1EC64}" dt="2023-05-26T05:53:35.067" v="99" actId="404"/>
          <ac:spMkLst>
            <pc:docMk/>
            <pc:sldMk cId="890145632" sldId="328"/>
            <ac:spMk id="16" creationId="{3911B98A-3B31-40A5-A7C2-66A7B12CD157}"/>
          </ac:spMkLst>
        </pc:spChg>
        <pc:spChg chg="mod">
          <ac:chgData name="Trương Văn Thông" userId="c7f50392e747eb86" providerId="LiveId" clId="{7A7EAF46-6845-4695-800E-A6704BE1EC64}" dt="2023-05-26T17:36:58.511" v="334" actId="1076"/>
          <ac:spMkLst>
            <pc:docMk/>
            <pc:sldMk cId="890145632" sldId="328"/>
            <ac:spMk id="17" creationId="{DE54E257-4254-41EB-95C6-262FF9F074DE}"/>
          </ac:spMkLst>
        </pc:spChg>
        <pc:spChg chg="mod">
          <ac:chgData name="Trương Văn Thông" userId="c7f50392e747eb86" providerId="LiveId" clId="{7A7EAF46-6845-4695-800E-A6704BE1EC64}" dt="2023-05-26T17:39:53.283" v="365" actId="1076"/>
          <ac:spMkLst>
            <pc:docMk/>
            <pc:sldMk cId="890145632" sldId="328"/>
            <ac:spMk id="18" creationId="{D3E8C3D6-B61C-43F9-9121-2042E8ACBCC9}"/>
          </ac:spMkLst>
        </pc:spChg>
        <pc:spChg chg="mod">
          <ac:chgData name="Trương Văn Thông" userId="c7f50392e747eb86" providerId="LiveId" clId="{7A7EAF46-6845-4695-800E-A6704BE1EC64}" dt="2023-05-26T11:35:40.176" v="140" actId="207"/>
          <ac:spMkLst>
            <pc:docMk/>
            <pc:sldMk cId="890145632" sldId="328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5:40.176" v="140" actId="207"/>
          <ac:spMkLst>
            <pc:docMk/>
            <pc:sldMk cId="890145632" sldId="328"/>
            <ac:spMk id="21509" creationId="{5A90BDB7-0883-49CF-B317-EE22C296D2B5}"/>
          </ac:spMkLst>
        </pc:spChg>
        <pc:picChg chg="add del">
          <ac:chgData name="Trương Văn Thông" userId="c7f50392e747eb86" providerId="LiveId" clId="{7A7EAF46-6845-4695-800E-A6704BE1EC64}" dt="2023-05-26T04:27:29.640" v="35" actId="478"/>
          <ac:picMkLst>
            <pc:docMk/>
            <pc:sldMk cId="890145632" sldId="328"/>
            <ac:picMk id="3" creationId="{6181ACF1-E5CC-4EE2-92F4-D844A0F71FFE}"/>
          </ac:picMkLst>
        </pc:picChg>
        <pc:picChg chg="del">
          <ac:chgData name="Trương Văn Thông" userId="c7f50392e747eb86" providerId="LiveId" clId="{7A7EAF46-6845-4695-800E-A6704BE1EC64}" dt="2023-05-26T04:25:30.130" v="13" actId="478"/>
          <ac:picMkLst>
            <pc:docMk/>
            <pc:sldMk cId="890145632" sldId="328"/>
            <ac:picMk id="5" creationId="{6035DAA9-C0C5-4129-9F62-7C77823392BD}"/>
          </ac:picMkLst>
        </pc:picChg>
        <pc:picChg chg="del mod">
          <ac:chgData name="Trương Văn Thông" userId="c7f50392e747eb86" providerId="LiveId" clId="{7A7EAF46-6845-4695-800E-A6704BE1EC64}" dt="2023-05-26T04:26:53" v="27" actId="478"/>
          <ac:picMkLst>
            <pc:docMk/>
            <pc:sldMk cId="890145632" sldId="328"/>
            <ac:picMk id="7" creationId="{9A966A2E-D4B6-4840-AA57-4C7872C4F5E2}"/>
          </ac:picMkLst>
        </pc:picChg>
        <pc:picChg chg="add del mod">
          <ac:chgData name="Trương Văn Thông" userId="c7f50392e747eb86" providerId="LiveId" clId="{7A7EAF46-6845-4695-800E-A6704BE1EC64}" dt="2023-05-26T17:38:18.951" v="336" actId="478"/>
          <ac:picMkLst>
            <pc:docMk/>
            <pc:sldMk cId="890145632" sldId="328"/>
            <ac:picMk id="1026" creationId="{6098D0C6-8A4E-B1D0-19C9-112CFCBD1C9A}"/>
          </ac:picMkLst>
        </pc:picChg>
        <pc:picChg chg="add del mod">
          <ac:chgData name="Trương Văn Thông" userId="c7f50392e747eb86" providerId="LiveId" clId="{7A7EAF46-6845-4695-800E-A6704BE1EC64}" dt="2023-05-26T17:36:49.071" v="330" actId="478"/>
          <ac:picMkLst>
            <pc:docMk/>
            <pc:sldMk cId="890145632" sldId="328"/>
            <ac:picMk id="1028" creationId="{4B389D78-3FDE-FE94-3220-40E75DA2C940}"/>
          </ac:picMkLst>
        </pc:picChg>
        <pc:picChg chg="add del mod">
          <ac:chgData name="Trương Văn Thông" userId="c7f50392e747eb86" providerId="LiveId" clId="{7A7EAF46-6845-4695-800E-A6704BE1EC64}" dt="2023-05-26T17:39:10.447" v="342" actId="478"/>
          <ac:picMkLst>
            <pc:docMk/>
            <pc:sldMk cId="890145632" sldId="328"/>
            <ac:picMk id="1030" creationId="{81B31E44-BB46-3B8E-95E5-66819099D3A5}"/>
          </ac:picMkLst>
        </pc:picChg>
        <pc:picChg chg="add del mod">
          <ac:chgData name="Trương Văn Thông" userId="c7f50392e747eb86" providerId="LiveId" clId="{7A7EAF46-6845-4695-800E-A6704BE1EC64}" dt="2023-05-26T17:36:46.955" v="328"/>
          <ac:picMkLst>
            <pc:docMk/>
            <pc:sldMk cId="890145632" sldId="328"/>
            <ac:picMk id="2050" creationId="{3CDEE7A7-73AA-101A-A8EB-7242DF606270}"/>
          </ac:picMkLst>
        </pc:picChg>
        <pc:picChg chg="add mod">
          <ac:chgData name="Trương Văn Thông" userId="c7f50392e747eb86" providerId="LiveId" clId="{7A7EAF46-6845-4695-800E-A6704BE1EC64}" dt="2023-05-26T17:37:01.204" v="335" actId="14100"/>
          <ac:picMkLst>
            <pc:docMk/>
            <pc:sldMk cId="890145632" sldId="328"/>
            <ac:picMk id="2052" creationId="{20D2F958-B4AE-BB9E-B235-E2DC4BC36CE7}"/>
          </ac:picMkLst>
        </pc:picChg>
        <pc:picChg chg="add mod">
          <ac:chgData name="Trương Văn Thông" userId="c7f50392e747eb86" providerId="LiveId" clId="{7A7EAF46-6845-4695-800E-A6704BE1EC64}" dt="2023-05-26T17:38:27.908" v="341" actId="1076"/>
          <ac:picMkLst>
            <pc:docMk/>
            <pc:sldMk cId="890145632" sldId="328"/>
            <ac:picMk id="2054" creationId="{7BB3D464-90C9-FFF6-1524-768D765C3240}"/>
          </ac:picMkLst>
        </pc:picChg>
        <pc:picChg chg="add mod">
          <ac:chgData name="Trương Văn Thông" userId="c7f50392e747eb86" providerId="LiveId" clId="{7A7EAF46-6845-4695-800E-A6704BE1EC64}" dt="2023-05-26T17:39:38.263" v="353" actId="1076"/>
          <ac:picMkLst>
            <pc:docMk/>
            <pc:sldMk cId="890145632" sldId="328"/>
            <ac:picMk id="2056" creationId="{C7316947-37E3-5B12-BA17-9024498537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B8CE3-B044-4F96-AB1D-BE7642D2D0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0954-DCA7-41A7-B25A-39F87EF7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0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Mục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Lục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" panose="02020603050405020304" pitchFamily="18" charset="0"/>
              <a:ea typeface="造字工房悦黑体验版纤细体"/>
              <a:cs typeface="Times New Roman" panose="02020603050405020304" pitchFamily="18" charset="0"/>
              <a:sym typeface="造字工房悦黑体验版纤细体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vi-VN" dirty="0"/>
              <a:t>để giảm sự không chắc chắn của dữ liệu đầu vào.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vi-VN" dirty="0"/>
              <a:t>để giảm sự không chắc chắn của dữ liệu đầu vào.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vi-VN" dirty="0"/>
              <a:t>để giảm sự không chắc chắn của dữ liệu đầu vào.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2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vi-VN" dirty="0"/>
              <a:t>để giảm sự không chắc chắn của dữ liệu đầu vào.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9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9A5EA-D8D0-41F0-AA79-37AECDC87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AD61EB-2577-4F21-BD3F-348613DCE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7CB928-288F-4B14-94D5-C56CF8C5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97EBB-4C11-4F9A-99DE-6188B79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6972-8F88-4468-ABF2-06D332CA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14263-5172-490A-986F-C15E4B8A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EBEE48-7F7E-4727-BECA-88DCDB4F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AEC217-B829-4B22-95EF-B0CB2C3F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9EE7C3-365C-443E-A231-C87502AF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EBE2F-5CF1-4245-A81C-7EB84B88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068E49-D533-4D27-83F2-6AE37D52E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892484-01C5-4BD5-B1ED-AA19569EE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40322-0E7C-46CC-83D7-2C26A8C9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C446A-E9B9-4939-AE64-B2A97C50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80D0D-EEB2-46F5-84D5-403905B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91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1227C40-D78B-432E-AD0C-CAD32253E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5ABDE-2985-4E48-B49B-501F095E24B2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B8D92CC-3A27-4B34-AC03-CFF771AAA1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EE2D122-A3B2-4B6D-B535-2F34938A0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6C56-AC7B-4EDF-A80C-9007069A58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03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496CB-3203-494C-8574-A9CB3AE4C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C9D4B-8D6A-46A4-A76C-C52D356C4F36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B4DD4-3045-4485-8BDB-E08F7FBBA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A0132-77F5-45EC-9CE2-2401D06A8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E9E6D-5659-46E9-AF57-DDE3BE1FF66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9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9EE2F-07C3-4EC8-9336-3060CD2CC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460F-3A3B-4D15-A992-8B56CE0E4112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8146D-9C46-4073-95FC-C3A59C9E9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52DA-C766-4CC4-A3A0-AE98C0C55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512A-292D-4E22-AFA6-67CAB72226E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8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3C994-45C4-417B-99CA-500B1C5C1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E917-CE98-4621-B3BA-DB74CC458F3F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C4701-69C8-4CB0-A38C-68C700953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C70D6-447C-4379-B78E-07690F7BA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E264-BC75-4BB1-B298-ACE93620C7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3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26116BA-820D-49C9-B933-AD0E5462C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460A-E46E-414C-AAB0-6B5AE119B059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52D5DE9-1C6D-40FB-93FC-EE7A9E94A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09DE81-E857-4B77-B857-8135FB7E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6A00-7FDF-4C7B-B11B-1896D911CB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12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058DEC6-3AC0-49FC-9C86-A733715BB7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4C54E-5DE6-4D2A-B5DB-A041E1A18829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9187C74-C269-43C7-81F9-B570B3BA4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B89B4AF-C17C-4543-9650-6AA83F2E6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0E6E-7C69-4489-8FDB-5E34624314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67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6FC5963-C698-487A-A68D-016D88702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3C04-810C-4BBA-A07B-DFDBD0FEF6DC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14C6A1C-6576-466F-AB66-CB8F36FAE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C6BCDA-D55B-4CDC-AD62-C62173B50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3F641-19F0-4FE1-B83A-8AC9F2DAA2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49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1621989-4D2D-4E6E-877A-98FC2757C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37CE-1DCD-4660-A32C-96E111207CCD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D0642AF-9AD3-4737-BEF2-DF2FB3A27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83044E3-7BF9-43DF-9AA5-6F23D74B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331B-F081-46DD-B60A-F0960F7E01A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DA127-9B53-46B4-8DB8-FB9F3C1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FCC95-5760-4965-AA68-F7DFA914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BA573-ACE4-4A28-8FE7-134347FD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2C16A-D9FA-4F87-B093-DE92ED56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4F487-053B-4EFA-8B72-9CDD9A72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05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6B00F0-2260-4471-8B3F-E6FC661D9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3C380-559C-4E5E-A2FA-62C877F7F038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1EA2FC4-F1A7-4930-9807-AFBF0F7C9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509807-C8AC-4CE1-A19B-EAD0A7C90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67154-CBFF-4E24-8730-7E7ADDBA396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59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E785481-AE60-4B84-8973-FA9549013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3640-AFD3-4078-A22D-1E19AFA633E2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0AEEEAB-456B-4D19-AAB7-4E7D1010C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BAA549F-CF77-48A0-98C8-A00727B9E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040AB-C232-4F67-B3AB-6277FBB1A0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93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219E5-BBFB-4003-80E3-08680EEA3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1855B-6E1C-406C-8D94-51369CBD48ED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CF3BA-885E-457B-8F33-DD69B180A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E3230-CFE3-47EA-AB25-0A0AD099D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29AC-4FC3-4AEC-BFC0-49DFC6C1F4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9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85D42-B252-4143-9C4C-9CA44C61C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DD0A8-D52B-44BF-8F74-ABA00C802BD4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7B6A-D8C5-4F49-8B6B-16CC37904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41798-8339-45F5-BB48-72291DCF2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94F87-CB48-4991-BE33-8671FB8176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53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029728B-F2CB-4A93-80DC-497291E30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7F20-5B86-404A-B88A-111E16A6BB7E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C4C62E-C1E6-459F-A866-6049EA5B8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25C6D64-CEAA-4ADF-8FD9-F3C1602E4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8810-506E-4C67-8979-A1C0D2021D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AC547-68F0-46DB-9AE4-527FA352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49EB7-5A16-476C-A4BA-38367B5F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377379-C854-4ACA-8E05-077C0ECD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C1157-D835-49DB-813A-ADE5495E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32454-7DDC-4350-898A-C085AA25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3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B3AD6-0B21-4F89-A8FC-E5BB0A01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5612B-0F07-43B4-89D6-C399D752A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A0A54F-A232-402D-AF82-F5FE80FE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620C4-88C5-4ED9-B1D3-95E9A5E2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AC9949-561E-4355-85E7-89C9695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46324-9341-4037-8C04-291C8818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6A3D-879B-455A-9483-4B33E19A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E33953-59C6-4DAB-A15C-F1D0D287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B7AB11-FAC3-4820-ABF0-614237CF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91CF14-5D26-43BC-B551-AEACFDFAB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CEB68B-452B-4C48-B184-1B9372F8D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F1D25F-B05F-4D65-9053-CE60AA74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263EA3-4CD5-4C33-8940-401F45D4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253C0E-5B48-4E21-8187-6D027420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3CCE-9472-40EE-8E62-B3859CDA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BF1281-2E30-4FF3-A675-3979A91A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6FBAEE-4882-4442-B2F8-B905F53F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EAD72C-FDF3-4E26-93BD-88F1370D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3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C77378-4E4C-4BBB-8FFD-46D6309E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99B61A-1725-47BE-9466-8CB24C8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CB3A77-CB39-489A-A449-F3201CD3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4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2C1C1-3DAA-424E-A895-BF5FB545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3073D-E6EB-4494-BFC6-E885D8BE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06227-D9A5-4259-B52E-92EB0EF8C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3A7606-4E77-4D55-910D-E7B4CACE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A9133F-3409-475E-A4E1-5B066668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1D054C-7D02-4EB2-9791-0BAD225F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C75F9-89D2-43F8-8DCC-118FBA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2C74E3-5249-488E-8245-97FD4FD8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8DD06A-C10A-477B-B58E-5589D996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0688B0-22A6-442F-B151-4331D033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69F564-62A2-4F86-ABC6-0FF5532F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77B32E-5A12-4F72-8465-DBF16B6E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7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AB512D-6A92-460B-A4DF-18A93545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1DB56-513D-45DE-8F00-4550B0E7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837680-C210-4CB9-8C58-451FEE79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558C-41B1-464E-89CF-61B47D35744D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DC391-FF02-4D23-A98F-3348241DB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921CF-DE67-4DDB-8EEF-719114C84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8CDF817-D2B2-4A00-A725-6AAF4EE60A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0525667-09FB-4173-A7A8-6D5A6E516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DF3B663-C91B-48A8-A4AF-D49B2B9698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89DD47B-34D9-4452-ACF2-77AB8DC68846}" type="datetime1">
              <a:rPr lang="zh-CN" altLang="en-US"/>
              <a:pPr>
                <a:defRPr/>
              </a:pPr>
              <a:t>2024/5/20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AD3D2693-D2D9-4AE9-BF17-2773A41B8F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2BB36EA7-DB6E-4ACB-8A47-9B96DC6504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C1DE10-96C7-4633-A089-6485FD8CF4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3">
            <a:extLst>
              <a:ext uri="{FF2B5EF4-FFF2-40B4-BE49-F238E27FC236}">
                <a16:creationId xmlns:a16="http://schemas.microsoft.com/office/drawing/2014/main" id="{515BC8FB-3136-4CEE-A947-D57402FD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3" y="0"/>
            <a:ext cx="2195359" cy="42082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63" name="椭圆 4">
            <a:extLst>
              <a:ext uri="{FF2B5EF4-FFF2-40B4-BE49-F238E27FC236}">
                <a16:creationId xmlns:a16="http://schemas.microsoft.com/office/drawing/2014/main" id="{1861A06D-4409-40D2-82C3-840A95B5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30" y="2104103"/>
            <a:ext cx="1800225" cy="180022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64" name="文本框 5">
            <a:extLst>
              <a:ext uri="{FF2B5EF4-FFF2-40B4-BE49-F238E27FC236}">
                <a16:creationId xmlns:a16="http://schemas.microsoft.com/office/drawing/2014/main" id="{D9A06A5C-9B1C-4649-AF0F-CFCB14A7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006" y="2742605"/>
            <a:ext cx="2592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ungsuh" panose="020B0503020000020004" pitchFamily="18" charset="-127"/>
              </a:rPr>
              <a:t>NHÓM 4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ungsuh" panose="020B0503020000020004" pitchFamily="18" charset="-127"/>
            </a:endParaRPr>
          </a:p>
        </p:txBody>
      </p:sp>
      <p:sp>
        <p:nvSpPr>
          <p:cNvPr id="15365" name="文本框 6">
            <a:extLst>
              <a:ext uri="{FF2B5EF4-FFF2-40B4-BE49-F238E27FC236}">
                <a16:creationId xmlns:a16="http://schemas.microsoft.com/office/drawing/2014/main" id="{693A4145-8491-4F66-B3CE-D5783220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855" y="2416265"/>
            <a:ext cx="101452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 Direct Reinforcement Learning for Financial</a:t>
            </a:r>
            <a:b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Representation and Trading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000" b="1" dirty="0">
              <a:solidFill>
                <a:srgbClr val="7373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325DE-7670-4BEC-5F41-899BFA6014A7}"/>
              </a:ext>
            </a:extLst>
          </p:cNvPr>
          <p:cNvSpPr txBox="1"/>
          <p:nvPr/>
        </p:nvSpPr>
        <p:spPr>
          <a:xfrm>
            <a:off x="6363092" y="4436043"/>
            <a:ext cx="6363093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TS.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Chí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Viên: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 Văn Thông		20001955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Võ Hoàng Minh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20101671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259" y="285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Epochs different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88034"/>
            <a:ext cx="12192000" cy="1699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4F8CE9-55D7-498A-AFB0-42560C92F3D6}"/>
              </a:ext>
            </a:extLst>
          </p:cNvPr>
          <p:cNvSpPr txBox="1"/>
          <p:nvPr/>
        </p:nvSpPr>
        <p:spPr>
          <a:xfrm>
            <a:off x="7428973" y="584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A868B15-5A10-4A9E-A7CA-6C9104B447E6}"/>
              </a:ext>
            </a:extLst>
          </p:cNvPr>
          <p:cNvSpPr txBox="1"/>
          <p:nvPr/>
        </p:nvSpPr>
        <p:spPr>
          <a:xfrm>
            <a:off x="7465530" y="5621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36CA0E1-75B1-4FE8-9B1A-54ABFB020C84}"/>
              </a:ext>
            </a:extLst>
          </p:cNvPr>
          <p:cNvSpPr txBox="1"/>
          <p:nvPr/>
        </p:nvSpPr>
        <p:spPr>
          <a:xfrm>
            <a:off x="7465530" y="5306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FB9750-D2C2-217F-1A40-42439FBC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5" y="4022158"/>
            <a:ext cx="3512169" cy="26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437990D-47C9-B9FE-0C39-7F2DBA14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5" y="1266977"/>
            <a:ext cx="3427322" cy="268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E890E-7C9B-B0B9-5036-040015AE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851" y="1194454"/>
            <a:ext cx="3427322" cy="27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395EE22-922B-D79C-F776-BE42CB3B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05" y="3998672"/>
            <a:ext cx="3291668" cy="262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D4553E-5557-454C-4512-23DD8829A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799" y="3987801"/>
            <a:ext cx="3515439" cy="2665875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D2ADECFD-89FB-632A-4C9C-9387D6A7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48" y="1240619"/>
            <a:ext cx="3452703" cy="269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0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Fuzzy or not?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E222F-B9D4-7EE0-FD99-BB20A9BA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1819180"/>
            <a:ext cx="5372100" cy="41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1E9328-AC13-4A2F-A50A-C782DDA800BF}"/>
              </a:ext>
            </a:extLst>
          </p:cNvPr>
          <p:cNvSpPr txBox="1"/>
          <p:nvPr/>
        </p:nvSpPr>
        <p:spPr>
          <a:xfrm>
            <a:off x="10754239" y="2719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1A3004-1D74-4E97-998D-2473499C52C5}"/>
              </a:ext>
            </a:extLst>
          </p:cNvPr>
          <p:cNvSpPr txBox="1"/>
          <p:nvPr/>
        </p:nvSpPr>
        <p:spPr>
          <a:xfrm>
            <a:off x="10667918" y="3562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C5A3C4-D06F-437E-A93F-1BBEFDE168DB}"/>
              </a:ext>
            </a:extLst>
          </p:cNvPr>
          <p:cNvSpPr txBox="1"/>
          <p:nvPr/>
        </p:nvSpPr>
        <p:spPr>
          <a:xfrm>
            <a:off x="10754239" y="216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1AD4FA-4433-8288-5104-66CA313F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1" y="1802377"/>
            <a:ext cx="5393962" cy="41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9A84A8E-5295-4911-A7C6-70826478C9D8}"/>
              </a:ext>
            </a:extLst>
          </p:cNvPr>
          <p:cNvSpPr txBox="1"/>
          <p:nvPr/>
        </p:nvSpPr>
        <p:spPr>
          <a:xfrm>
            <a:off x="5182196" y="4171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8A76F9-1DA0-4CDA-8835-A74404E8A500}"/>
              </a:ext>
            </a:extLst>
          </p:cNvPr>
          <p:cNvSpPr txBox="1"/>
          <p:nvPr/>
        </p:nvSpPr>
        <p:spPr>
          <a:xfrm>
            <a:off x="5333039" y="2317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DC6B17-447C-4BB6-85FA-64F08270F831}"/>
              </a:ext>
            </a:extLst>
          </p:cNvPr>
          <p:cNvSpPr txBox="1"/>
          <p:nvPr/>
        </p:nvSpPr>
        <p:spPr>
          <a:xfrm>
            <a:off x="5246800" y="2028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7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5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Vấn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đề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95">
                <a:extLst>
                  <a:ext uri="{FF2B5EF4-FFF2-40B4-BE49-F238E27FC236}">
                    <a16:creationId xmlns:a16="http://schemas.microsoft.com/office/drawing/2014/main" id="{8796A7F0-9F53-45AE-A379-8F5DCE903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211" y="1985697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TW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𝑤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>
          <p:sp>
            <p:nvSpPr>
              <p:cNvPr id="9" name="文本框 95">
                <a:extLst>
                  <a:ext uri="{FF2B5EF4-FFF2-40B4-BE49-F238E27FC236}">
                    <a16:creationId xmlns:a16="http://schemas.microsoft.com/office/drawing/2014/main" id="{8796A7F0-9F53-45AE-A379-8F5DCE903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211" y="1985697"/>
                <a:ext cx="5312417" cy="461665"/>
              </a:xfrm>
              <a:prstGeom prst="rect">
                <a:avLst/>
              </a:prstGeom>
              <a:blipFill>
                <a:blip r:embed="rId3"/>
                <a:stretch>
                  <a:fillRect l="-344"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95">
            <a:extLst>
              <a:ext uri="{FF2B5EF4-FFF2-40B4-BE49-F238E27FC236}">
                <a16:creationId xmlns:a16="http://schemas.microsoft.com/office/drawing/2014/main" id="{0C163805-1413-4F2A-B797-1331D0E3C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9" y="2061000"/>
            <a:ext cx="2486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dirty="0" err="1">
                <a:sym typeface="Josefin Slab" charset="0"/>
              </a:rPr>
              <a:t>Điều</a:t>
            </a:r>
            <a:r>
              <a:rPr lang="en-US" altLang="zh-TW" sz="2000" b="1" dirty="0">
                <a:sym typeface="Josefin Slab" charset="0"/>
              </a:rPr>
              <a:t> </a:t>
            </a:r>
            <a:r>
              <a:rPr lang="en-US" altLang="zh-TW" sz="2000" b="1" dirty="0" err="1">
                <a:sym typeface="Josefin Slab" charset="0"/>
              </a:rPr>
              <a:t>chỉnh</a:t>
            </a:r>
            <a:r>
              <a:rPr lang="en-US" altLang="zh-TW" sz="2000" b="1" dirty="0">
                <a:sym typeface="Josefin Slab" charset="0"/>
              </a:rPr>
              <a:t>(</a:t>
            </a:r>
            <a:r>
              <a:rPr lang="zh-CN" altLang="en-US" sz="2000" b="1" dirty="0">
                <a:sym typeface="Josefin Slab" charset="0"/>
              </a:rPr>
              <a:t>调整</a:t>
            </a:r>
            <a:r>
              <a:rPr lang="en-US" altLang="zh-TW" sz="2000" b="1" dirty="0">
                <a:sym typeface="Josefin Slab" charset="0"/>
              </a:rPr>
              <a:t>):</a:t>
            </a:r>
          </a:p>
        </p:txBody>
      </p:sp>
      <p:sp>
        <p:nvSpPr>
          <p:cNvPr id="15" name="文本框 95">
            <a:extLst>
              <a:ext uri="{FF2B5EF4-FFF2-40B4-BE49-F238E27FC236}">
                <a16:creationId xmlns:a16="http://schemas.microsoft.com/office/drawing/2014/main" id="{81F80790-B592-4721-9F25-93BB7966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7" y="1335981"/>
            <a:ext cx="77887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sz="2000" b="1" dirty="0"/>
              <a:t>Learning rate: </a:t>
            </a:r>
            <a:r>
              <a:rPr lang="vi-VN" sz="2000" dirty="0"/>
              <a:t>Làm thế nào để cải thiện reward theo hướng tăng liên tục</a:t>
            </a:r>
            <a:r>
              <a:rPr lang="zh-CN" altLang="en-US" sz="2000" dirty="0"/>
              <a:t>如何在不断增加的方向上提高奖励</a:t>
            </a:r>
            <a:endParaRPr lang="en-US" altLang="zh-TW" sz="2000" dirty="0">
              <a:sym typeface="Josefin Slab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6648F-FD23-41BD-B491-7F68EC1D48C2}"/>
              </a:ext>
            </a:extLst>
          </p:cNvPr>
          <p:cNvSpPr/>
          <p:nvPr/>
        </p:nvSpPr>
        <p:spPr bwMode="auto">
          <a:xfrm>
            <a:off x="298992" y="5647368"/>
            <a:ext cx="3444231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文本框 95">
            <a:extLst>
              <a:ext uri="{FF2B5EF4-FFF2-40B4-BE49-F238E27FC236}">
                <a16:creationId xmlns:a16="http://schemas.microsoft.com/office/drawing/2014/main" id="{AB63E080-E181-4565-9FD1-369642E4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761" y="5010048"/>
            <a:ext cx="760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1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7" name="文本框 95">
            <a:extLst>
              <a:ext uri="{FF2B5EF4-FFF2-40B4-BE49-F238E27FC236}">
                <a16:creationId xmlns:a16="http://schemas.microsoft.com/office/drawing/2014/main" id="{75FB1F09-D792-4E6A-9165-78EE46A0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4292"/>
            <a:ext cx="603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-1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0" name="文本框 95">
            <a:extLst>
              <a:ext uri="{FF2B5EF4-FFF2-40B4-BE49-F238E27FC236}">
                <a16:creationId xmlns:a16="http://schemas.microsoft.com/office/drawing/2014/main" id="{0D00BEEF-78D8-49A2-8A03-9A0B523E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66" y="4991090"/>
            <a:ext cx="760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0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1" name="文本框 95">
            <a:extLst>
              <a:ext uri="{FF2B5EF4-FFF2-40B4-BE49-F238E27FC236}">
                <a16:creationId xmlns:a16="http://schemas.microsoft.com/office/drawing/2014/main" id="{9D376585-7BBB-484A-B455-761E96D0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248" y="5966886"/>
            <a:ext cx="505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?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3F9875D-E8C7-4A53-A2B7-8B3F3C096085}"/>
              </a:ext>
            </a:extLst>
          </p:cNvPr>
          <p:cNvCxnSpPr>
            <a:endCxn id="2" idx="1"/>
          </p:cNvCxnSpPr>
          <p:nvPr/>
        </p:nvCxnSpPr>
        <p:spPr bwMode="auto">
          <a:xfrm>
            <a:off x="298992" y="5393959"/>
            <a:ext cx="0" cy="276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35B36D0-7559-46E8-B122-A5452412B1BC}"/>
              </a:ext>
            </a:extLst>
          </p:cNvPr>
          <p:cNvCxnSpPr/>
          <p:nvPr/>
        </p:nvCxnSpPr>
        <p:spPr bwMode="auto">
          <a:xfrm>
            <a:off x="2003688" y="5393959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F0C7F9B-0992-4B2B-92DF-B371DD4D358A}"/>
              </a:ext>
            </a:extLst>
          </p:cNvPr>
          <p:cNvCxnSpPr/>
          <p:nvPr/>
        </p:nvCxnSpPr>
        <p:spPr bwMode="auto">
          <a:xfrm>
            <a:off x="3743223" y="5421507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32825F-A7F3-4983-9427-F83E077539BD}"/>
              </a:ext>
            </a:extLst>
          </p:cNvPr>
          <p:cNvCxnSpPr/>
          <p:nvPr/>
        </p:nvCxnSpPr>
        <p:spPr bwMode="auto">
          <a:xfrm>
            <a:off x="1351127" y="5708561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EAEE5EB-334B-40AA-A3A1-2F17792CF5B5}"/>
              </a:ext>
            </a:extLst>
          </p:cNvPr>
          <p:cNvCxnSpPr/>
          <p:nvPr/>
        </p:nvCxnSpPr>
        <p:spPr bwMode="auto">
          <a:xfrm>
            <a:off x="2663025" y="5693087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95">
            <a:extLst>
              <a:ext uri="{FF2B5EF4-FFF2-40B4-BE49-F238E27FC236}">
                <a16:creationId xmlns:a16="http://schemas.microsoft.com/office/drawing/2014/main" id="{B7A66654-A0B2-47BA-A433-CEE42384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21" y="5983521"/>
            <a:ext cx="505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?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pic>
        <p:nvPicPr>
          <p:cNvPr id="21515" name="圖片 21514">
            <a:extLst>
              <a:ext uri="{FF2B5EF4-FFF2-40B4-BE49-F238E27FC236}">
                <a16:creationId xmlns:a16="http://schemas.microsoft.com/office/drawing/2014/main" id="{2B43E6C7-A133-45E3-9827-F4B35113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30" y="3082626"/>
            <a:ext cx="2965374" cy="1899693"/>
          </a:xfrm>
          <a:prstGeom prst="rect">
            <a:avLst/>
          </a:prstGeom>
        </p:spPr>
      </p:pic>
      <p:sp>
        <p:nvSpPr>
          <p:cNvPr id="14" name="文本框 95">
            <a:extLst>
              <a:ext uri="{FF2B5EF4-FFF2-40B4-BE49-F238E27FC236}">
                <a16:creationId xmlns:a16="http://schemas.microsoft.com/office/drawing/2014/main" id="{F8C51561-3003-49B9-800E-BC2E5416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09" y="2521014"/>
            <a:ext cx="7788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i="1" dirty="0" err="1"/>
              <a:t>Làm</a:t>
            </a:r>
            <a:r>
              <a:rPr lang="en-US" sz="2000" i="1" dirty="0"/>
              <a:t> </a:t>
            </a:r>
            <a:r>
              <a:rPr lang="en-US" sz="2000" i="1" dirty="0" err="1"/>
              <a:t>cách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ánh</a:t>
            </a:r>
            <a:r>
              <a:rPr lang="en-US" sz="2000" i="1" dirty="0"/>
              <a:t> </a:t>
            </a:r>
            <a:r>
              <a:rPr lang="en-US" sz="2000" i="1" dirty="0" err="1"/>
              <a:t>xạ</a:t>
            </a:r>
            <a:r>
              <a:rPr lang="en-US" sz="2000" i="1" dirty="0"/>
              <a:t> </a:t>
            </a:r>
            <a:r>
              <a:rPr lang="en-US" sz="2000" i="1" dirty="0" err="1"/>
              <a:t>vào</a:t>
            </a:r>
            <a:r>
              <a:rPr lang="en-US" sz="2000" i="1" dirty="0"/>
              <a:t>(</a:t>
            </a:r>
            <a:r>
              <a:rPr lang="zh-CN" altLang="en-US" sz="2000" i="1" dirty="0"/>
              <a:t>如何映射到</a:t>
            </a:r>
            <a:r>
              <a:rPr lang="en-US" sz="2000" i="1" dirty="0"/>
              <a:t>) [-1, 0, 1] ? </a:t>
            </a:r>
            <a:endParaRPr lang="en-US" altLang="zh-TW" sz="2000" i="1" dirty="0">
              <a:sym typeface="Josefin Slab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E02D3-78D1-F739-3658-B9D00896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45" y="132320"/>
            <a:ext cx="3943386" cy="30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8E2610-E72F-94BF-7CFC-80ECF6B2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628" y="3204650"/>
            <a:ext cx="3747585" cy="28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F8114E-E526-F840-3DCD-94324050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25" y="3128433"/>
            <a:ext cx="3806525" cy="292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46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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Mục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 </a:t>
            </a:r>
            <a:r>
              <a:rPr kumimoji="0" lang="en-US" altLang="zh-TW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Lục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r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" panose="02020603050405020304" pitchFamily="18" charset="0"/>
              <a:ea typeface="造字工房悦黑体验版纤细体"/>
              <a:cs typeface="Times New Roman" panose="02020603050405020304" pitchFamily="18" charset="0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95">
            <a:extLst>
              <a:ext uri="{FF2B5EF4-FFF2-40B4-BE49-F238E27FC236}">
                <a16:creationId xmlns:a16="http://schemas.microsoft.com/office/drawing/2014/main" id="{970AA759-93AE-4F69-A510-A06BEDA6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78" y="1281063"/>
            <a:ext cx="6102514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Lý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thuyết</a:t>
            </a:r>
            <a:r>
              <a:rPr lang="zh-CN" altLang="en-US" sz="1600" kern="0" dirty="0">
                <a:solidFill>
                  <a:srgbClr val="000000"/>
                </a:solidFill>
                <a:highlight>
                  <a:srgbClr val="F5F5F5"/>
                </a:highlight>
                <a:latin typeface="Inter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理论</a:t>
            </a:r>
            <a:endParaRPr lang="en-US" altLang="zh-TW" sz="2800" kern="0" dirty="0">
              <a:solidFill>
                <a:srgbClr val="595959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Tối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ưu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hóa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và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mô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hình</a:t>
            </a:r>
            <a:r>
              <a:rPr lang="zh-CN" altLang="en-US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优化和建模</a:t>
            </a:r>
            <a:endParaRPr lang="en-US" altLang="zh-TW" sz="2800" kern="0" dirty="0">
              <a:solidFill>
                <a:srgbClr val="595959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Lựa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chọn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mục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tiêu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chứng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khoán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选择股票目标</a:t>
            </a: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Tổng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phần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thưởng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giữa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các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epochs</a:t>
            </a:r>
            <a:r>
              <a:rPr lang="zh-CN" altLang="en-US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CN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EPOCH</a:t>
            </a:r>
            <a:r>
              <a:rPr lang="zh-CN" altLang="en-US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之间的总奖励</a:t>
            </a: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Fuzzy or not?</a:t>
            </a:r>
            <a:r>
              <a:rPr lang="zh-CN" altLang="en-US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模糊还是不模糊？</a:t>
            </a:r>
            <a:endParaRPr lang="en-US" altLang="zh-TW" sz="2800" kern="0" dirty="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Vấn</a:t>
            </a:r>
            <a:r>
              <a:rPr lang="en-US" altLang="zh-TW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đề</a:t>
            </a:r>
            <a:r>
              <a:rPr lang="zh-CN" altLang="en-US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问题</a:t>
            </a:r>
            <a:endParaRPr lang="en-US" altLang="zh-TW" kern="0" dirty="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Luận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điểm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chính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" panose="02020603050405020304" pitchFamily="18" charset="0"/>
              <a:ea typeface="造字工房悦黑体验版纤细体"/>
              <a:cs typeface="Times New Roman" panose="02020603050405020304" pitchFamily="18" charset="0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2D0B8-49BD-CB71-003E-D16BA3909A30}"/>
              </a:ext>
            </a:extLst>
          </p:cNvPr>
          <p:cNvSpPr txBox="1"/>
          <p:nvPr/>
        </p:nvSpPr>
        <p:spPr>
          <a:xfrm>
            <a:off x="1027522" y="1800520"/>
            <a:ext cx="5250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algn="just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我们能不能训练电脑打败有金融资产交易经验的交易者？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72% chuyên gia tài chính sẽ đầu tư vào tiền điện tử nếu Hoa Kỳ có ETF Spot">
            <a:extLst>
              <a:ext uri="{FF2B5EF4-FFF2-40B4-BE49-F238E27FC236}">
                <a16:creationId xmlns:a16="http://schemas.microsoft.com/office/drawing/2014/main" id="{31A959DB-925B-0B22-4537-E5855C5BE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61" t="-476" r="55256" b="476"/>
          <a:stretch/>
        </p:blipFill>
        <p:spPr bwMode="auto">
          <a:xfrm>
            <a:off x="5928935" y="1053031"/>
            <a:ext cx="4864755" cy="41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6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Giải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quyết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vấn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đề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2D0B8-49BD-CB71-003E-D16BA3909A30}"/>
              </a:ext>
            </a:extLst>
          </p:cNvPr>
          <p:cNvSpPr txBox="1"/>
          <p:nvPr/>
        </p:nvSpPr>
        <p:spPr>
          <a:xfrm>
            <a:off x="479555" y="1671376"/>
            <a:ext cx="5901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hình mạng nơ-ron sâu đệ quy (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deep neural network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để biểu diễn tín hiệu tài chính và giao dịch trong thời gian thực.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递归深度神经网络模型，用于实时表示金融和交易信号。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44DAC-356D-CEE7-CC8D-0ED2A0165B2F}"/>
              </a:ext>
            </a:extLst>
          </p:cNvPr>
          <p:cNvSpPr txBox="1"/>
          <p:nvPr/>
        </p:nvSpPr>
        <p:spPr>
          <a:xfrm>
            <a:off x="479555" y="3026140"/>
            <a:ext cx="7032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của được lấy cảm hứng từ hai khái niệm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Learning(DL)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 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Learning(RL)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该模型的灵感来自两个概念：深度学习（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）和强化学习（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9 sách về giải quyết vấn đề hay nhất - VnLit">
            <a:extLst>
              <a:ext uri="{FF2B5EF4-FFF2-40B4-BE49-F238E27FC236}">
                <a16:creationId xmlns:a16="http://schemas.microsoft.com/office/drawing/2014/main" id="{B132A7BD-5BF0-3CE9-0B92-CFF0B386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68" y="841561"/>
            <a:ext cx="4333777" cy="261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CAB27-FF53-F266-7A27-F4346E7A9DF5}"/>
              </a:ext>
            </a:extLst>
          </p:cNvPr>
          <p:cNvSpPr txBox="1"/>
          <p:nvPr/>
        </p:nvSpPr>
        <p:spPr>
          <a:xfrm>
            <a:off x="647155" y="4349579"/>
            <a:ext cx="10897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在那里：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Tự động nhận biết tình trạng thị trường động để học các đặc trưng thông tin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自动识别动态市场状态以学习信息特征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Tương tác với các biểu diễn sâu và đưa ra quyết định giao dịch để tích lũy phần thưởng cuối cùng trong một môi trường không xác định.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与深度执行交互，并做出交易决策，在未知环境中累积最终奖励。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Giải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quyết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vấn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đề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2D0B8-49BD-CB71-003E-D16BA3909A30}"/>
              </a:ext>
            </a:extLst>
          </p:cNvPr>
          <p:cNvSpPr txBox="1"/>
          <p:nvPr/>
        </p:nvSpPr>
        <p:spPr>
          <a:xfrm>
            <a:off x="479555" y="1671376"/>
            <a:ext cx="6731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giới thiệu một phương pháp lan truyền ngược theo thời gian (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through time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nhằm đối phó với vấn đề biến mất đạo hàm (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vanishing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trong quá trình huấn luyện sâu.</a:t>
            </a: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本文介绍了一种时间反向传播方法，用于处理深度训练中的梯度消失问题。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9 sách về giải quyết vấn đề hay nhất - VnLit">
            <a:extLst>
              <a:ext uri="{FF2B5EF4-FFF2-40B4-BE49-F238E27FC236}">
                <a16:creationId xmlns:a16="http://schemas.microsoft.com/office/drawing/2014/main" id="{B132A7BD-5BF0-3CE9-0B92-CFF0B386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68" y="841561"/>
            <a:ext cx="4333777" cy="261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7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Fuzzy DRNNs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95">
                <a:extLst>
                  <a:ext uri="{FF2B5EF4-FFF2-40B4-BE49-F238E27FC236}">
                    <a16:creationId xmlns:a16="http://schemas.microsoft.com/office/drawing/2014/main" id="{970AA759-93AE-4F69-A510-A06BEDA6B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363" y="3060987"/>
                <a:ext cx="45437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 kern="0"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0"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sym typeface="Josefin Slab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i="1" kern="0"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sym typeface="Josefin Slab" charset="0"/>
                                </a:rPr>
                                <m:t>𝑡</m:t>
                              </m:r>
                              <m:r>
                                <a:rPr lang="en-US" altLang="zh-TW" sz="2400" i="1" kern="0"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sym typeface="Josefin Slab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𝑐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|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|</m:t>
                      </m:r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8" name="文本框 95">
                <a:extLst>
                  <a:ext uri="{FF2B5EF4-FFF2-40B4-BE49-F238E27FC236}">
                    <a16:creationId xmlns:a16="http://schemas.microsoft.com/office/drawing/2014/main" id="{970AA759-93AE-4F69-A510-A06BEDA6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363" y="3060987"/>
                <a:ext cx="4543775" cy="461665"/>
              </a:xfrm>
              <a:prstGeom prst="rect">
                <a:avLst/>
              </a:prstGeom>
              <a:blipFill>
                <a:blip r:embed="rId3"/>
                <a:stretch>
                  <a:fillRect l="-403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52ABDA9F-6E52-4FA9-AF67-59B94F573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81" y="1834300"/>
            <a:ext cx="5691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The whole optimization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95">
                <a:extLst>
                  <a:ext uri="{FF2B5EF4-FFF2-40B4-BE49-F238E27FC236}">
                    <a16:creationId xmlns:a16="http://schemas.microsoft.com/office/drawing/2014/main" id="{1EEFAA29-AB52-443E-919B-0D47C7B79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364" y="3548678"/>
                <a:ext cx="45437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13" name="文本框 95">
                <a:extLst>
                  <a:ext uri="{FF2B5EF4-FFF2-40B4-BE49-F238E27FC236}">
                    <a16:creationId xmlns:a16="http://schemas.microsoft.com/office/drawing/2014/main" id="{1EEFAA29-AB52-443E-919B-0D47C7B79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364" y="3548678"/>
                <a:ext cx="454377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95">
                <a:extLst>
                  <a:ext uri="{FF2B5EF4-FFF2-40B4-BE49-F238E27FC236}">
                    <a16:creationId xmlns:a16="http://schemas.microsoft.com/office/drawing/2014/main" id="{18CAEB90-B267-4478-B7D8-4EF7CC57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368" y="4087796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TW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𝑤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18" name="文本框 95">
                <a:extLst>
                  <a:ext uri="{FF2B5EF4-FFF2-40B4-BE49-F238E27FC236}">
                    <a16:creationId xmlns:a16="http://schemas.microsoft.com/office/drawing/2014/main" id="{18CAEB90-B267-4478-B7D8-4EF7CC57F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368" y="4087796"/>
                <a:ext cx="5312417" cy="461665"/>
              </a:xfrm>
              <a:prstGeom prst="rect">
                <a:avLst/>
              </a:prstGeom>
              <a:blipFill>
                <a:blip r:embed="rId5"/>
                <a:stretch>
                  <a:fillRect l="-344"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95">
            <a:extLst>
              <a:ext uri="{FF2B5EF4-FFF2-40B4-BE49-F238E27FC236}">
                <a16:creationId xmlns:a16="http://schemas.microsoft.com/office/drawing/2014/main" id="{CD781082-8BDB-4F46-B3AB-1F2D88B4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3060987"/>
            <a:ext cx="2736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Lợi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nhuận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利润：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</p:txBody>
      </p:sp>
      <p:sp>
        <p:nvSpPr>
          <p:cNvPr id="26" name="文本框 95">
            <a:extLst>
              <a:ext uri="{FF2B5EF4-FFF2-40B4-BE49-F238E27FC236}">
                <a16:creationId xmlns:a16="http://schemas.microsoft.com/office/drawing/2014/main" id="{AC32E97B-30EA-4C38-B38C-19C592C1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490" y="3581698"/>
            <a:ext cx="28829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Số</a:t>
            </a:r>
            <a:r>
              <a:rPr lang="en-US" altLang="zh-TW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tiền</a:t>
            </a:r>
            <a:r>
              <a:rPr lang="en-US" altLang="zh-TW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nhận</a:t>
            </a:r>
            <a:r>
              <a:rPr lang="en-US" altLang="zh-TW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được</a:t>
            </a:r>
            <a:r>
              <a:rPr lang="en-US" altLang="zh-TW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收到的金额：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</p:txBody>
      </p:sp>
      <p:sp>
        <p:nvSpPr>
          <p:cNvPr id="27" name="文本框 95">
            <a:extLst>
              <a:ext uri="{FF2B5EF4-FFF2-40B4-BE49-F238E27FC236}">
                <a16:creationId xmlns:a16="http://schemas.microsoft.com/office/drawing/2014/main" id="{D460F8E8-F519-4D95-A957-38DAC28D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3" y="4115600"/>
            <a:ext cx="2984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Quyết</a:t>
            </a:r>
            <a:r>
              <a:rPr lang="en-US" altLang="zh-TW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định</a:t>
            </a:r>
            <a:r>
              <a:rPr lang="en-US" altLang="zh-TW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giao</a:t>
            </a:r>
            <a:r>
              <a:rPr lang="en-US" altLang="zh-TW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dịch</a:t>
            </a:r>
            <a:r>
              <a:rPr lang="en-US" altLang="zh-TW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交易决定：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</p:txBody>
      </p:sp>
      <p:sp>
        <p:nvSpPr>
          <p:cNvPr id="28" name="文本框 95">
            <a:extLst>
              <a:ext uri="{FF2B5EF4-FFF2-40B4-BE49-F238E27FC236}">
                <a16:creationId xmlns:a16="http://schemas.microsoft.com/office/drawing/2014/main" id="{C72B8AF8-4BCE-4F9C-8E1A-863D799E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490" y="4625071"/>
            <a:ext cx="2298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Fuzzy+DL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95">
                <a:extLst>
                  <a:ext uri="{FF2B5EF4-FFF2-40B4-BE49-F238E27FC236}">
                    <a16:creationId xmlns:a16="http://schemas.microsoft.com/office/drawing/2014/main" id="{EC4E21D5-40FE-4EFF-8BE5-24E6E21DA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368" y="4612372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𝑑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(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𝑣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))</m:t>
                      </m:r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29" name="文本框 95">
                <a:extLst>
                  <a:ext uri="{FF2B5EF4-FFF2-40B4-BE49-F238E27FC236}">
                    <a16:creationId xmlns:a16="http://schemas.microsoft.com/office/drawing/2014/main" id="{EC4E21D5-40FE-4EFF-8BE5-24E6E21DA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368" y="4612372"/>
                <a:ext cx="5312417" cy="461665"/>
              </a:xfrm>
              <a:prstGeom prst="rect">
                <a:avLst/>
              </a:prstGeom>
              <a:blipFill>
                <a:blip r:embed="rId6"/>
                <a:stretch>
                  <a:fillRect l="-344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95">
                <a:extLst>
                  <a:ext uri="{FF2B5EF4-FFF2-40B4-BE49-F238E27FC236}">
                    <a16:creationId xmlns:a16="http://schemas.microsoft.com/office/drawing/2014/main" id="{5E6581B5-32A4-4C95-B60C-DC0296012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580" y="2308906"/>
                <a:ext cx="4712839" cy="625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{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𝜃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  <m:t> </m:t>
                                  </m:r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Josefin Slab" charset="0"/>
                                    </a:rPr>
                                    <m:t>∙</m:t>
                                  </m:r>
                                </m:e>
                              </m:d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,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𝑣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(∙)}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|</m:t>
                          </m:r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kumimoji="0" lang="en-US" altLang="zh-TW" sz="2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31" name="文本框 95">
                <a:extLst>
                  <a:ext uri="{FF2B5EF4-FFF2-40B4-BE49-F238E27FC236}">
                    <a16:creationId xmlns:a16="http://schemas.microsoft.com/office/drawing/2014/main" id="{5E6581B5-32A4-4C95-B60C-DC029601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9580" y="2308906"/>
                <a:ext cx="4712839" cy="625684"/>
              </a:xfrm>
              <a:prstGeom prst="rect">
                <a:avLst/>
              </a:prstGeom>
              <a:blipFill>
                <a:blip r:embed="rId7"/>
                <a:stretch>
                  <a:fillRect l="-258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72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 231">
            <a:extLst>
              <a:ext uri="{FF2B5EF4-FFF2-40B4-BE49-F238E27FC236}">
                <a16:creationId xmlns:a16="http://schemas.microsoft.com/office/drawing/2014/main" id="{862462F0-FF0E-4A1E-92B6-53697EE33412}"/>
              </a:ext>
            </a:extLst>
          </p:cNvPr>
          <p:cNvSpPr/>
          <p:nvPr/>
        </p:nvSpPr>
        <p:spPr bwMode="auto">
          <a:xfrm>
            <a:off x="7565584" y="1882791"/>
            <a:ext cx="1841925" cy="23582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3F35218-7F7B-4910-82E1-5E6A3BA4EF0C}"/>
              </a:ext>
            </a:extLst>
          </p:cNvPr>
          <p:cNvSpPr/>
          <p:nvPr/>
        </p:nvSpPr>
        <p:spPr bwMode="auto">
          <a:xfrm>
            <a:off x="5579683" y="1232207"/>
            <a:ext cx="1759632" cy="3725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540" y="312471"/>
            <a:ext cx="97392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TW" sz="4400" dirty="0" err="1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Cấu</a:t>
            </a: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lang="en-US" altLang="zh-TW" sz="4400" dirty="0" err="1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trục</a:t>
            </a: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lang="en-US" altLang="zh-TW" sz="4400" dirty="0" err="1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mạng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29" name="橢圓 128">
            <a:extLst>
              <a:ext uri="{FF2B5EF4-FFF2-40B4-BE49-F238E27FC236}">
                <a16:creationId xmlns:a16="http://schemas.microsoft.com/office/drawing/2014/main" id="{9CF82142-71E2-4C16-B997-191E569FDFB3}"/>
              </a:ext>
            </a:extLst>
          </p:cNvPr>
          <p:cNvSpPr/>
          <p:nvPr/>
        </p:nvSpPr>
        <p:spPr bwMode="auto">
          <a:xfrm>
            <a:off x="9918497" y="4241031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88EEBF1-0B9B-4074-A6E3-D35116C0C53C}"/>
              </a:ext>
            </a:extLst>
          </p:cNvPr>
          <p:cNvCxnSpPr>
            <a:cxnSpLocks/>
            <a:stCxn id="177" idx="3"/>
            <a:endCxn id="129" idx="2"/>
          </p:cNvCxnSpPr>
          <p:nvPr/>
        </p:nvCxnSpPr>
        <p:spPr bwMode="auto">
          <a:xfrm>
            <a:off x="9320740" y="3087198"/>
            <a:ext cx="597757" cy="14093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6ED8D5B-3A5B-439A-B74E-17B1C5F23540}"/>
                  </a:ext>
                </a:extLst>
              </p:cNvPr>
              <p:cNvSpPr/>
              <p:nvPr/>
            </p:nvSpPr>
            <p:spPr bwMode="auto">
              <a:xfrm>
                <a:off x="10928433" y="4068778"/>
                <a:ext cx="912338" cy="8888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0" lang="zh-TW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6ED8D5B-3A5B-439A-B74E-17B1C5F23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28433" y="4068778"/>
                <a:ext cx="912338" cy="888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7DD88AC6-1916-4753-9E43-F2E267C71F34}"/>
              </a:ext>
            </a:extLst>
          </p:cNvPr>
          <p:cNvCxnSpPr>
            <a:cxnSpLocks/>
          </p:cNvCxnSpPr>
          <p:nvPr/>
        </p:nvCxnSpPr>
        <p:spPr bwMode="auto">
          <a:xfrm>
            <a:off x="10429485" y="4495020"/>
            <a:ext cx="498948" cy="15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B87621DC-ACC5-4472-9EF1-B3474BAA2503}"/>
              </a:ext>
            </a:extLst>
          </p:cNvPr>
          <p:cNvSpPr/>
          <p:nvPr/>
        </p:nvSpPr>
        <p:spPr bwMode="auto">
          <a:xfrm>
            <a:off x="7746958" y="207463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C025AAC0-51D9-4FC3-98CA-66F9C88615AB}"/>
              </a:ext>
            </a:extLst>
          </p:cNvPr>
          <p:cNvSpPr txBox="1"/>
          <p:nvPr/>
        </p:nvSpPr>
        <p:spPr>
          <a:xfrm rot="16200000">
            <a:off x="8348639" y="2804326"/>
            <a:ext cx="553998" cy="626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CD45695-44D8-4EBB-A1A6-391620CD6078}"/>
              </a:ext>
            </a:extLst>
          </p:cNvPr>
          <p:cNvSpPr/>
          <p:nvPr/>
        </p:nvSpPr>
        <p:spPr bwMode="auto">
          <a:xfrm>
            <a:off x="5698767" y="2236845"/>
            <a:ext cx="670340" cy="1815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A19FF301-CD3E-4D11-8F38-A90AC322E130}"/>
              </a:ext>
            </a:extLst>
          </p:cNvPr>
          <p:cNvSpPr/>
          <p:nvPr/>
        </p:nvSpPr>
        <p:spPr bwMode="auto">
          <a:xfrm>
            <a:off x="5844631" y="2729721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B1A53033-FB9B-44F6-8AE1-2A1F15C2EA2B}"/>
              </a:ext>
            </a:extLst>
          </p:cNvPr>
          <p:cNvSpPr/>
          <p:nvPr/>
        </p:nvSpPr>
        <p:spPr bwMode="auto">
          <a:xfrm>
            <a:off x="5850660" y="2326525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2DD9A115-9512-4EFD-9210-872BC18819B4}"/>
              </a:ext>
            </a:extLst>
          </p:cNvPr>
          <p:cNvSpPr/>
          <p:nvPr/>
        </p:nvSpPr>
        <p:spPr bwMode="auto">
          <a:xfrm>
            <a:off x="5844601" y="3603952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A0741501-47FD-402F-9E2E-1E413FBA0D64}"/>
              </a:ext>
            </a:extLst>
          </p:cNvPr>
          <p:cNvSpPr txBox="1"/>
          <p:nvPr/>
        </p:nvSpPr>
        <p:spPr>
          <a:xfrm>
            <a:off x="5779934" y="3078345"/>
            <a:ext cx="369332" cy="669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8739626-04A0-4AC0-9C96-D1ED24371355}"/>
              </a:ext>
            </a:extLst>
          </p:cNvPr>
          <p:cNvSpPr/>
          <p:nvPr/>
        </p:nvSpPr>
        <p:spPr bwMode="auto">
          <a:xfrm>
            <a:off x="6583204" y="1356200"/>
            <a:ext cx="652853" cy="3468684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4D023876-F73C-4055-B334-E0FE3DF432FF}"/>
              </a:ext>
            </a:extLst>
          </p:cNvPr>
          <p:cNvSpPr/>
          <p:nvPr/>
        </p:nvSpPr>
        <p:spPr bwMode="auto">
          <a:xfrm>
            <a:off x="6710646" y="1454316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8AA58C18-93E7-469F-8C89-446CC83E2D0B}"/>
              </a:ext>
            </a:extLst>
          </p:cNvPr>
          <p:cNvSpPr/>
          <p:nvPr/>
        </p:nvSpPr>
        <p:spPr bwMode="auto">
          <a:xfrm>
            <a:off x="6710647" y="1882792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CCC2B30D-0BB4-4107-A1CD-EE1D1E0EA4B0}"/>
              </a:ext>
            </a:extLst>
          </p:cNvPr>
          <p:cNvSpPr/>
          <p:nvPr/>
        </p:nvSpPr>
        <p:spPr bwMode="auto">
          <a:xfrm>
            <a:off x="6710648" y="2311489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5521EA57-7D58-45AB-95A0-B76B764F7284}"/>
              </a:ext>
            </a:extLst>
          </p:cNvPr>
          <p:cNvSpPr txBox="1"/>
          <p:nvPr/>
        </p:nvSpPr>
        <p:spPr>
          <a:xfrm>
            <a:off x="6603036" y="2754056"/>
            <a:ext cx="461665" cy="993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CEC83AC5-50CE-454E-A61E-676EDB167648}"/>
              </a:ext>
            </a:extLst>
          </p:cNvPr>
          <p:cNvSpPr/>
          <p:nvPr/>
        </p:nvSpPr>
        <p:spPr bwMode="auto">
          <a:xfrm>
            <a:off x="6746596" y="3464051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35A71F59-0A88-4FCF-9B08-1BC5B88A9514}"/>
              </a:ext>
            </a:extLst>
          </p:cNvPr>
          <p:cNvSpPr/>
          <p:nvPr/>
        </p:nvSpPr>
        <p:spPr bwMode="auto">
          <a:xfrm>
            <a:off x="6746297" y="3892527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23BCC1C1-9AF1-4E35-88CE-B53B498999AB}"/>
              </a:ext>
            </a:extLst>
          </p:cNvPr>
          <p:cNvSpPr/>
          <p:nvPr/>
        </p:nvSpPr>
        <p:spPr bwMode="auto">
          <a:xfrm>
            <a:off x="6746296" y="4321003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36F4EE38-F1B8-41C8-8238-DF31FFFE9D41}"/>
              </a:ext>
            </a:extLst>
          </p:cNvPr>
          <p:cNvCxnSpPr>
            <a:stCxn id="145" idx="6"/>
            <a:endCxn id="152" idx="2"/>
          </p:cNvCxnSpPr>
          <p:nvPr/>
        </p:nvCxnSpPr>
        <p:spPr bwMode="auto">
          <a:xfrm flipV="1">
            <a:off x="6188830" y="3641078"/>
            <a:ext cx="557766" cy="134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C9BA587-9CFF-4B9F-AEF4-C7ABAE6AAE12}"/>
              </a:ext>
            </a:extLst>
          </p:cNvPr>
          <p:cNvCxnSpPr>
            <a:cxnSpLocks/>
            <a:stCxn id="145" idx="6"/>
            <a:endCxn id="153" idx="2"/>
          </p:cNvCxnSpPr>
          <p:nvPr/>
        </p:nvCxnSpPr>
        <p:spPr bwMode="auto">
          <a:xfrm>
            <a:off x="6188830" y="3776067"/>
            <a:ext cx="557467" cy="29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2E23B260-0DBA-4B43-B85A-743C665CE289}"/>
              </a:ext>
            </a:extLst>
          </p:cNvPr>
          <p:cNvCxnSpPr>
            <a:cxnSpLocks/>
            <a:stCxn id="145" idx="6"/>
            <a:endCxn id="154" idx="2"/>
          </p:cNvCxnSpPr>
          <p:nvPr/>
        </p:nvCxnSpPr>
        <p:spPr bwMode="auto">
          <a:xfrm>
            <a:off x="6188830" y="3776067"/>
            <a:ext cx="557466" cy="721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E8D028CB-7D34-47CF-970C-00E301A1019B}"/>
              </a:ext>
            </a:extLst>
          </p:cNvPr>
          <p:cNvCxnSpPr>
            <a:cxnSpLocks/>
          </p:cNvCxnSpPr>
          <p:nvPr/>
        </p:nvCxnSpPr>
        <p:spPr bwMode="auto">
          <a:xfrm>
            <a:off x="7236057" y="3040281"/>
            <a:ext cx="510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橢圓 158">
            <a:extLst>
              <a:ext uri="{FF2B5EF4-FFF2-40B4-BE49-F238E27FC236}">
                <a16:creationId xmlns:a16="http://schemas.microsoft.com/office/drawing/2014/main" id="{D8B7BC38-EF28-4579-8CF2-2B44FCE94372}"/>
              </a:ext>
            </a:extLst>
          </p:cNvPr>
          <p:cNvSpPr/>
          <p:nvPr/>
        </p:nvSpPr>
        <p:spPr bwMode="auto">
          <a:xfrm>
            <a:off x="7876487" y="212371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5ADF775B-F73E-4D4A-8BBA-32F76A0F974F}"/>
              </a:ext>
            </a:extLst>
          </p:cNvPr>
          <p:cNvSpPr/>
          <p:nvPr/>
        </p:nvSpPr>
        <p:spPr bwMode="auto">
          <a:xfrm>
            <a:off x="7867839" y="252244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8F2F6DCB-66F5-4A30-96D1-84D457059DEC}"/>
              </a:ext>
            </a:extLst>
          </p:cNvPr>
          <p:cNvSpPr/>
          <p:nvPr/>
        </p:nvSpPr>
        <p:spPr bwMode="auto">
          <a:xfrm>
            <a:off x="7885333" y="379504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01A6443C-2D29-41DD-AC60-7ED740C2BC69}"/>
              </a:ext>
            </a:extLst>
          </p:cNvPr>
          <p:cNvSpPr txBox="1"/>
          <p:nvPr/>
        </p:nvSpPr>
        <p:spPr>
          <a:xfrm>
            <a:off x="7393514" y="295180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91558BB-8C66-413F-A4EF-307F47BAE310}"/>
              </a:ext>
            </a:extLst>
          </p:cNvPr>
          <p:cNvSpPr/>
          <p:nvPr/>
        </p:nvSpPr>
        <p:spPr bwMode="auto">
          <a:xfrm>
            <a:off x="8795504" y="207463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8" name="橢圓 177">
            <a:extLst>
              <a:ext uri="{FF2B5EF4-FFF2-40B4-BE49-F238E27FC236}">
                <a16:creationId xmlns:a16="http://schemas.microsoft.com/office/drawing/2014/main" id="{50EC8716-6A0A-4006-B216-3A56B3F1CB71}"/>
              </a:ext>
            </a:extLst>
          </p:cNvPr>
          <p:cNvSpPr/>
          <p:nvPr/>
        </p:nvSpPr>
        <p:spPr bwMode="auto">
          <a:xfrm>
            <a:off x="8925033" y="212371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9" name="橢圓 178">
            <a:extLst>
              <a:ext uri="{FF2B5EF4-FFF2-40B4-BE49-F238E27FC236}">
                <a16:creationId xmlns:a16="http://schemas.microsoft.com/office/drawing/2014/main" id="{2A31C333-416E-4245-ADA6-1F2A085B28C3}"/>
              </a:ext>
            </a:extLst>
          </p:cNvPr>
          <p:cNvSpPr/>
          <p:nvPr/>
        </p:nvSpPr>
        <p:spPr bwMode="auto">
          <a:xfrm>
            <a:off x="8916385" y="252244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0" name="橢圓 179">
            <a:extLst>
              <a:ext uri="{FF2B5EF4-FFF2-40B4-BE49-F238E27FC236}">
                <a16:creationId xmlns:a16="http://schemas.microsoft.com/office/drawing/2014/main" id="{294E0B4D-E508-4E82-A75A-D0F9261961F4}"/>
              </a:ext>
            </a:extLst>
          </p:cNvPr>
          <p:cNvSpPr/>
          <p:nvPr/>
        </p:nvSpPr>
        <p:spPr bwMode="auto">
          <a:xfrm>
            <a:off x="8933879" y="379504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B8EC9AC9-E425-448B-9190-EBFBB395AAED}"/>
              </a:ext>
            </a:extLst>
          </p:cNvPr>
          <p:cNvSpPr txBox="1"/>
          <p:nvPr/>
        </p:nvSpPr>
        <p:spPr>
          <a:xfrm>
            <a:off x="8442060" y="295180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A3BBCCDA-3D8B-4D7C-8A37-ACC92952C72C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 bwMode="auto">
          <a:xfrm flipV="1">
            <a:off x="6194889" y="1631343"/>
            <a:ext cx="515757" cy="867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5F67B462-A3F4-4331-B38F-23DB3EA307AA}"/>
              </a:ext>
            </a:extLst>
          </p:cNvPr>
          <p:cNvCxnSpPr>
            <a:stCxn id="144" idx="6"/>
            <a:endCxn id="149" idx="2"/>
          </p:cNvCxnSpPr>
          <p:nvPr/>
        </p:nvCxnSpPr>
        <p:spPr bwMode="auto">
          <a:xfrm flipV="1">
            <a:off x="6194889" y="2059819"/>
            <a:ext cx="515758" cy="438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87722F43-09AF-46E0-8873-71BD4EB6A882}"/>
              </a:ext>
            </a:extLst>
          </p:cNvPr>
          <p:cNvCxnSpPr>
            <a:stCxn id="144" idx="6"/>
            <a:endCxn id="150" idx="2"/>
          </p:cNvCxnSpPr>
          <p:nvPr/>
        </p:nvCxnSpPr>
        <p:spPr bwMode="auto">
          <a:xfrm flipV="1">
            <a:off x="6194889" y="2488516"/>
            <a:ext cx="515759" cy="10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847F37C9-EBFF-4E1F-8794-DA985B55FC97}"/>
              </a:ext>
            </a:extLst>
          </p:cNvPr>
          <p:cNvSpPr/>
          <p:nvPr/>
        </p:nvSpPr>
        <p:spPr bwMode="auto">
          <a:xfrm>
            <a:off x="3101656" y="3028911"/>
            <a:ext cx="1841925" cy="23582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E840038-DF37-45D6-93DD-85BA431BF01C}"/>
              </a:ext>
            </a:extLst>
          </p:cNvPr>
          <p:cNvSpPr/>
          <p:nvPr/>
        </p:nvSpPr>
        <p:spPr bwMode="auto">
          <a:xfrm>
            <a:off x="1081480" y="2029824"/>
            <a:ext cx="1759632" cy="3725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B1979D1E-956C-480A-BE2F-BB071817EFA1}"/>
              </a:ext>
            </a:extLst>
          </p:cNvPr>
          <p:cNvCxnSpPr>
            <a:cxnSpLocks/>
            <a:stCxn id="98" idx="3"/>
            <a:endCxn id="106" idx="1"/>
          </p:cNvCxnSpPr>
          <p:nvPr/>
        </p:nvCxnSpPr>
        <p:spPr bwMode="auto">
          <a:xfrm>
            <a:off x="4856812" y="4233318"/>
            <a:ext cx="405799" cy="12301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3E67986E-D4E5-403C-83C7-D6C51DD5D178}"/>
              </a:ext>
            </a:extLst>
          </p:cNvPr>
          <p:cNvSpPr/>
          <p:nvPr/>
        </p:nvSpPr>
        <p:spPr bwMode="auto">
          <a:xfrm>
            <a:off x="3283030" y="322075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A06543F-0F81-4392-9C45-43C2D05EB339}"/>
              </a:ext>
            </a:extLst>
          </p:cNvPr>
          <p:cNvSpPr txBox="1"/>
          <p:nvPr/>
        </p:nvSpPr>
        <p:spPr>
          <a:xfrm rot="16200000">
            <a:off x="3884711" y="3950446"/>
            <a:ext cx="553998" cy="626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A7A4761-7229-49F8-89DA-AAC7C0084ED9}"/>
              </a:ext>
            </a:extLst>
          </p:cNvPr>
          <p:cNvSpPr/>
          <p:nvPr/>
        </p:nvSpPr>
        <p:spPr bwMode="auto">
          <a:xfrm>
            <a:off x="1165152" y="3034488"/>
            <a:ext cx="670340" cy="1815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6DFBF27D-209B-4ABB-A2E8-7F8D28E167E0}"/>
              </a:ext>
            </a:extLst>
          </p:cNvPr>
          <p:cNvSpPr/>
          <p:nvPr/>
        </p:nvSpPr>
        <p:spPr bwMode="auto">
          <a:xfrm>
            <a:off x="1311016" y="3527364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BC806D99-90FA-486F-8157-97235F04B421}"/>
              </a:ext>
            </a:extLst>
          </p:cNvPr>
          <p:cNvSpPr/>
          <p:nvPr/>
        </p:nvSpPr>
        <p:spPr bwMode="auto">
          <a:xfrm>
            <a:off x="1317045" y="3124168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CBED5081-11F1-426F-9153-96189F262CB1}"/>
              </a:ext>
            </a:extLst>
          </p:cNvPr>
          <p:cNvSpPr/>
          <p:nvPr/>
        </p:nvSpPr>
        <p:spPr bwMode="auto">
          <a:xfrm>
            <a:off x="1310986" y="4401595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2053DEB-C783-4461-8799-C0B07C4357FD}"/>
              </a:ext>
            </a:extLst>
          </p:cNvPr>
          <p:cNvSpPr txBox="1"/>
          <p:nvPr/>
        </p:nvSpPr>
        <p:spPr>
          <a:xfrm>
            <a:off x="1246319" y="3875988"/>
            <a:ext cx="369332" cy="669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17940AB-7BA3-4812-A10A-9AC6B89FE93B}"/>
              </a:ext>
            </a:extLst>
          </p:cNvPr>
          <p:cNvSpPr/>
          <p:nvPr/>
        </p:nvSpPr>
        <p:spPr bwMode="auto">
          <a:xfrm>
            <a:off x="2049589" y="2153843"/>
            <a:ext cx="652853" cy="3468684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8D9A71D5-20ED-4DA3-BE1C-FF70BF20F526}"/>
              </a:ext>
            </a:extLst>
          </p:cNvPr>
          <p:cNvSpPr/>
          <p:nvPr/>
        </p:nvSpPr>
        <p:spPr bwMode="auto">
          <a:xfrm>
            <a:off x="2177031" y="2251959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8E40CE4-908A-483D-990C-6B7E6BC1B3E5}"/>
              </a:ext>
            </a:extLst>
          </p:cNvPr>
          <p:cNvSpPr/>
          <p:nvPr/>
        </p:nvSpPr>
        <p:spPr bwMode="auto">
          <a:xfrm>
            <a:off x="2177032" y="2680435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C822A5B6-F0D7-4ACE-A303-58A6A3EB8594}"/>
              </a:ext>
            </a:extLst>
          </p:cNvPr>
          <p:cNvSpPr/>
          <p:nvPr/>
        </p:nvSpPr>
        <p:spPr bwMode="auto">
          <a:xfrm>
            <a:off x="2177033" y="3109132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AF457C4-65DD-4AC0-ABCE-334B30B3FFA1}"/>
              </a:ext>
            </a:extLst>
          </p:cNvPr>
          <p:cNvSpPr txBox="1"/>
          <p:nvPr/>
        </p:nvSpPr>
        <p:spPr>
          <a:xfrm>
            <a:off x="2069421" y="3551699"/>
            <a:ext cx="461665" cy="993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B7955AE8-9B16-4F72-AFD9-B00AC40B0CCA}"/>
              </a:ext>
            </a:extLst>
          </p:cNvPr>
          <p:cNvSpPr/>
          <p:nvPr/>
        </p:nvSpPr>
        <p:spPr bwMode="auto">
          <a:xfrm>
            <a:off x="2212981" y="4261694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9CD81858-3EC1-4326-ADF0-5B669FF79CFB}"/>
              </a:ext>
            </a:extLst>
          </p:cNvPr>
          <p:cNvSpPr/>
          <p:nvPr/>
        </p:nvSpPr>
        <p:spPr bwMode="auto">
          <a:xfrm>
            <a:off x="2212682" y="4690170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7A10C82-6D3C-411C-A57E-E3556109FEBA}"/>
              </a:ext>
            </a:extLst>
          </p:cNvPr>
          <p:cNvSpPr/>
          <p:nvPr/>
        </p:nvSpPr>
        <p:spPr bwMode="auto">
          <a:xfrm>
            <a:off x="2212681" y="5118646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C355F8EC-FC84-4707-BC3C-CDF513D2000D}"/>
              </a:ext>
            </a:extLst>
          </p:cNvPr>
          <p:cNvCxnSpPr>
            <a:stCxn id="80" idx="6"/>
            <a:endCxn id="87" idx="2"/>
          </p:cNvCxnSpPr>
          <p:nvPr/>
        </p:nvCxnSpPr>
        <p:spPr bwMode="auto">
          <a:xfrm flipV="1">
            <a:off x="1655215" y="4438721"/>
            <a:ext cx="557766" cy="134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94A2976-B8FA-40B5-B776-156125E25D7C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 bwMode="auto">
          <a:xfrm>
            <a:off x="1655215" y="4573710"/>
            <a:ext cx="557467" cy="29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797F290-8542-4A5C-A69F-4BD36B257CD5}"/>
              </a:ext>
            </a:extLst>
          </p:cNvPr>
          <p:cNvCxnSpPr>
            <a:cxnSpLocks/>
            <a:stCxn id="80" idx="6"/>
            <a:endCxn id="89" idx="2"/>
          </p:cNvCxnSpPr>
          <p:nvPr/>
        </p:nvCxnSpPr>
        <p:spPr bwMode="auto">
          <a:xfrm>
            <a:off x="1655215" y="4573710"/>
            <a:ext cx="557466" cy="721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E676AE0-9219-4BDD-8E60-3F761D4AC88D}"/>
              </a:ext>
            </a:extLst>
          </p:cNvPr>
          <p:cNvCxnSpPr>
            <a:cxnSpLocks/>
          </p:cNvCxnSpPr>
          <p:nvPr/>
        </p:nvCxnSpPr>
        <p:spPr bwMode="auto">
          <a:xfrm>
            <a:off x="2718818" y="4018801"/>
            <a:ext cx="510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4B733557-8F08-4F88-97AC-99C496ED89A6}"/>
              </a:ext>
            </a:extLst>
          </p:cNvPr>
          <p:cNvSpPr/>
          <p:nvPr/>
        </p:nvSpPr>
        <p:spPr bwMode="auto">
          <a:xfrm>
            <a:off x="3412559" y="326983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4A63B9F0-2A5F-4E9E-BC81-0F643B34385A}"/>
              </a:ext>
            </a:extLst>
          </p:cNvPr>
          <p:cNvSpPr/>
          <p:nvPr/>
        </p:nvSpPr>
        <p:spPr bwMode="auto">
          <a:xfrm>
            <a:off x="3403911" y="366856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F6B19676-651F-4660-8198-A53C6BFB11AB}"/>
              </a:ext>
            </a:extLst>
          </p:cNvPr>
          <p:cNvSpPr/>
          <p:nvPr/>
        </p:nvSpPr>
        <p:spPr bwMode="auto">
          <a:xfrm>
            <a:off x="3421405" y="494116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E092952-79E9-439D-97D4-6A56F3D139B7}"/>
              </a:ext>
            </a:extLst>
          </p:cNvPr>
          <p:cNvSpPr txBox="1"/>
          <p:nvPr/>
        </p:nvSpPr>
        <p:spPr>
          <a:xfrm>
            <a:off x="2929586" y="409792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7197237-0CF0-42BF-B6EE-08A2FA901047}"/>
              </a:ext>
            </a:extLst>
          </p:cNvPr>
          <p:cNvSpPr/>
          <p:nvPr/>
        </p:nvSpPr>
        <p:spPr bwMode="auto">
          <a:xfrm>
            <a:off x="4331576" y="322075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88657479-A776-4D72-ADE1-04CA966C9EA3}"/>
              </a:ext>
            </a:extLst>
          </p:cNvPr>
          <p:cNvSpPr/>
          <p:nvPr/>
        </p:nvSpPr>
        <p:spPr bwMode="auto">
          <a:xfrm>
            <a:off x="4461105" y="326983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72AC3C70-C8AC-423C-8C32-A37F1C03EFC2}"/>
              </a:ext>
            </a:extLst>
          </p:cNvPr>
          <p:cNvSpPr/>
          <p:nvPr/>
        </p:nvSpPr>
        <p:spPr bwMode="auto">
          <a:xfrm>
            <a:off x="4452457" y="366856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33FCA46-D5C8-4210-90C5-E5438D69473E}"/>
              </a:ext>
            </a:extLst>
          </p:cNvPr>
          <p:cNvSpPr/>
          <p:nvPr/>
        </p:nvSpPr>
        <p:spPr bwMode="auto">
          <a:xfrm>
            <a:off x="4469951" y="494116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854CE51B-85C8-4E05-9215-D89710BD83F7}"/>
              </a:ext>
            </a:extLst>
          </p:cNvPr>
          <p:cNvSpPr txBox="1"/>
          <p:nvPr/>
        </p:nvSpPr>
        <p:spPr>
          <a:xfrm>
            <a:off x="3978132" y="409792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630E3247-D4CF-479C-B63E-7973CB5A6EF2}"/>
              </a:ext>
            </a:extLst>
          </p:cNvPr>
          <p:cNvCxnSpPr>
            <a:cxnSpLocks/>
            <a:stCxn id="79" idx="6"/>
            <a:endCxn id="83" idx="2"/>
          </p:cNvCxnSpPr>
          <p:nvPr/>
        </p:nvCxnSpPr>
        <p:spPr bwMode="auto">
          <a:xfrm flipV="1">
            <a:off x="1661274" y="2428986"/>
            <a:ext cx="515757" cy="867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9F1238D1-0D9C-4534-A2C2-9C65EC9335D3}"/>
              </a:ext>
            </a:extLst>
          </p:cNvPr>
          <p:cNvCxnSpPr>
            <a:stCxn id="79" idx="6"/>
            <a:endCxn id="84" idx="2"/>
          </p:cNvCxnSpPr>
          <p:nvPr/>
        </p:nvCxnSpPr>
        <p:spPr bwMode="auto">
          <a:xfrm flipV="1">
            <a:off x="1661274" y="2857462"/>
            <a:ext cx="515758" cy="438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16DBA587-75C4-4067-BC05-D77816EE7BEB}"/>
              </a:ext>
            </a:extLst>
          </p:cNvPr>
          <p:cNvCxnSpPr>
            <a:stCxn id="79" idx="6"/>
            <a:endCxn id="85" idx="2"/>
          </p:cNvCxnSpPr>
          <p:nvPr/>
        </p:nvCxnSpPr>
        <p:spPr bwMode="auto">
          <a:xfrm flipV="1">
            <a:off x="1661274" y="3286159"/>
            <a:ext cx="515759" cy="10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橢圓 105">
            <a:extLst>
              <a:ext uri="{FF2B5EF4-FFF2-40B4-BE49-F238E27FC236}">
                <a16:creationId xmlns:a16="http://schemas.microsoft.com/office/drawing/2014/main" id="{B6AFC254-CA7A-4CB9-83F3-335B57CB36A5}"/>
              </a:ext>
            </a:extLst>
          </p:cNvPr>
          <p:cNvSpPr/>
          <p:nvPr/>
        </p:nvSpPr>
        <p:spPr bwMode="auto">
          <a:xfrm>
            <a:off x="5187779" y="5388655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8B4CA35A-C40A-4534-B6E8-DB27E000FD6E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 bwMode="auto">
          <a:xfrm>
            <a:off x="5698767" y="5644149"/>
            <a:ext cx="3159622" cy="6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橢圓 110">
            <a:extLst>
              <a:ext uri="{FF2B5EF4-FFF2-40B4-BE49-F238E27FC236}">
                <a16:creationId xmlns:a16="http://schemas.microsoft.com/office/drawing/2014/main" id="{6244F831-05E9-42BC-BF76-40330C59DCAC}"/>
              </a:ext>
            </a:extLst>
          </p:cNvPr>
          <p:cNvSpPr/>
          <p:nvPr/>
        </p:nvSpPr>
        <p:spPr bwMode="auto">
          <a:xfrm>
            <a:off x="8858389" y="5395050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E69D31D-BA40-437A-8BBB-21D767EDC1E5}"/>
              </a:ext>
            </a:extLst>
          </p:cNvPr>
          <p:cNvCxnSpPr>
            <a:cxnSpLocks/>
            <a:stCxn id="111" idx="6"/>
            <a:endCxn id="129" idx="3"/>
          </p:cNvCxnSpPr>
          <p:nvPr/>
        </p:nvCxnSpPr>
        <p:spPr bwMode="auto">
          <a:xfrm flipV="1">
            <a:off x="9369377" y="4677187"/>
            <a:ext cx="623952" cy="973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46C72D53-7F2D-4CA8-9103-2D37B0A4BDD6}"/>
              </a:ext>
            </a:extLst>
          </p:cNvPr>
          <p:cNvSpPr/>
          <p:nvPr/>
        </p:nvSpPr>
        <p:spPr bwMode="auto">
          <a:xfrm>
            <a:off x="3635591" y="5819403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35D87C9C-2FEA-4EBA-AF3C-B0F684D2C737}"/>
              </a:ext>
            </a:extLst>
          </p:cNvPr>
          <p:cNvCxnSpPr>
            <a:cxnSpLocks/>
            <a:stCxn id="117" idx="6"/>
            <a:endCxn id="106" idx="3"/>
          </p:cNvCxnSpPr>
          <p:nvPr/>
        </p:nvCxnSpPr>
        <p:spPr bwMode="auto">
          <a:xfrm flipV="1">
            <a:off x="4146579" y="5824811"/>
            <a:ext cx="1116032" cy="2500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5161AB67-845C-40C6-B90A-AFF95C50D5F2}"/>
                  </a:ext>
                </a:extLst>
              </p:cNvPr>
              <p:cNvSpPr txBox="1"/>
              <p:nvPr/>
            </p:nvSpPr>
            <p:spPr>
              <a:xfrm>
                <a:off x="5717049" y="1348244"/>
                <a:ext cx="662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zh-TW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5161AB67-845C-40C6-B90A-AFF95C50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9" y="1348244"/>
                <a:ext cx="66239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340A7478-C064-46D6-B9DE-A4C4291A222D}"/>
                  </a:ext>
                </a:extLst>
              </p:cNvPr>
              <p:cNvSpPr txBox="1"/>
              <p:nvPr/>
            </p:nvSpPr>
            <p:spPr>
              <a:xfrm>
                <a:off x="1003645" y="2059851"/>
                <a:ext cx="662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4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340A7478-C064-46D6-B9DE-A4C4291A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45" y="2059851"/>
                <a:ext cx="662398" cy="769441"/>
              </a:xfrm>
              <a:prstGeom prst="rect">
                <a:avLst/>
              </a:prstGeom>
              <a:blipFill>
                <a:blip r:embed="rId5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BD55DD7-4198-4F49-8E20-DC0FCA81D62E}"/>
              </a:ext>
            </a:extLst>
          </p:cNvPr>
          <p:cNvCxnSpPr>
            <a:stCxn id="106" idx="0"/>
          </p:cNvCxnSpPr>
          <p:nvPr/>
        </p:nvCxnSpPr>
        <p:spPr bwMode="auto">
          <a:xfrm flipV="1">
            <a:off x="5443273" y="2488516"/>
            <a:ext cx="1563" cy="2900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8174C87-3CD9-44BB-A43A-65E79241176A}"/>
              </a:ext>
            </a:extLst>
          </p:cNvPr>
          <p:cNvCxnSpPr/>
          <p:nvPr/>
        </p:nvCxnSpPr>
        <p:spPr bwMode="auto">
          <a:xfrm flipH="1" flipV="1">
            <a:off x="3597427" y="2501118"/>
            <a:ext cx="1827955" cy="2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6EAA496-14E7-49C2-9C88-7113A7E2D2F9}"/>
              </a:ext>
            </a:extLst>
          </p:cNvPr>
          <p:cNvCxnSpPr/>
          <p:nvPr/>
        </p:nvCxnSpPr>
        <p:spPr bwMode="auto">
          <a:xfrm>
            <a:off x="3597427" y="2498639"/>
            <a:ext cx="0" cy="7072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4AB56EF9-2BA1-447E-BF7C-851B079D28FF}"/>
              </a:ext>
            </a:extLst>
          </p:cNvPr>
          <p:cNvCxnSpPr/>
          <p:nvPr/>
        </p:nvCxnSpPr>
        <p:spPr bwMode="auto">
          <a:xfrm>
            <a:off x="4066075" y="2510009"/>
            <a:ext cx="0" cy="710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305B223B-5974-4AF5-996E-72B6DC9A6ABC}"/>
              </a:ext>
            </a:extLst>
          </p:cNvPr>
          <p:cNvCxnSpPr/>
          <p:nvPr/>
        </p:nvCxnSpPr>
        <p:spPr bwMode="auto">
          <a:xfrm>
            <a:off x="4628875" y="2522442"/>
            <a:ext cx="0" cy="68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53CF72B-DACB-4979-8B9F-6C0078AC416E}"/>
              </a:ext>
            </a:extLst>
          </p:cNvPr>
          <p:cNvCxnSpPr/>
          <p:nvPr/>
        </p:nvCxnSpPr>
        <p:spPr bwMode="auto">
          <a:xfrm flipH="1" flipV="1">
            <a:off x="10134007" y="1262574"/>
            <a:ext cx="32516" cy="30079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99026B0D-A997-441F-8EDD-F7D844D45F97}"/>
              </a:ext>
            </a:extLst>
          </p:cNvPr>
          <p:cNvCxnSpPr/>
          <p:nvPr/>
        </p:nvCxnSpPr>
        <p:spPr bwMode="auto">
          <a:xfrm flipH="1">
            <a:off x="8069943" y="1280953"/>
            <a:ext cx="2064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E3547195-3C63-417A-BB49-0FEAF1EA88EC}"/>
              </a:ext>
            </a:extLst>
          </p:cNvPr>
          <p:cNvCxnSpPr/>
          <p:nvPr/>
        </p:nvCxnSpPr>
        <p:spPr bwMode="auto">
          <a:xfrm>
            <a:off x="7995126" y="1291594"/>
            <a:ext cx="9017" cy="768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BDD7894E-F454-4067-A521-60EAC7DCBF81}"/>
              </a:ext>
            </a:extLst>
          </p:cNvPr>
          <p:cNvCxnSpPr/>
          <p:nvPr/>
        </p:nvCxnSpPr>
        <p:spPr bwMode="auto">
          <a:xfrm>
            <a:off x="8535867" y="1280953"/>
            <a:ext cx="0" cy="7788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00108E2A-B43E-4D21-9824-C2CD344C964B}"/>
              </a:ext>
            </a:extLst>
          </p:cNvPr>
          <p:cNvCxnSpPr/>
          <p:nvPr/>
        </p:nvCxnSpPr>
        <p:spPr bwMode="auto">
          <a:xfrm>
            <a:off x="9069760" y="1291594"/>
            <a:ext cx="0" cy="7502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10F50D31-DF3E-4651-AB66-1578E530E36C}"/>
              </a:ext>
            </a:extLst>
          </p:cNvPr>
          <p:cNvCxnSpPr/>
          <p:nvPr/>
        </p:nvCxnSpPr>
        <p:spPr bwMode="auto">
          <a:xfrm>
            <a:off x="11577733" y="4964224"/>
            <a:ext cx="0" cy="15913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5CDC1B3E-DB4D-4626-870B-8C3719AB16FB}"/>
              </a:ext>
            </a:extLst>
          </p:cNvPr>
          <p:cNvCxnSpPr/>
          <p:nvPr/>
        </p:nvCxnSpPr>
        <p:spPr bwMode="auto">
          <a:xfrm flipH="1">
            <a:off x="3891085" y="6602994"/>
            <a:ext cx="76815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3D09937B-9A75-4052-8033-4028AFD5582C}"/>
              </a:ext>
            </a:extLst>
          </p:cNvPr>
          <p:cNvCxnSpPr/>
          <p:nvPr/>
        </p:nvCxnSpPr>
        <p:spPr bwMode="auto">
          <a:xfrm flipV="1">
            <a:off x="5500326" y="5918428"/>
            <a:ext cx="1192" cy="2304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E03D6852-C624-409B-B2AC-BF5DAB93C134}"/>
              </a:ext>
            </a:extLst>
          </p:cNvPr>
          <p:cNvCxnSpPr/>
          <p:nvPr/>
        </p:nvCxnSpPr>
        <p:spPr bwMode="auto">
          <a:xfrm flipH="1">
            <a:off x="5500326" y="6148909"/>
            <a:ext cx="60710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CC907FCE-C316-46F5-AA59-77C23A91EB6F}"/>
              </a:ext>
            </a:extLst>
          </p:cNvPr>
          <p:cNvCxnSpPr/>
          <p:nvPr/>
        </p:nvCxnSpPr>
        <p:spPr bwMode="auto">
          <a:xfrm flipV="1">
            <a:off x="3891085" y="6330391"/>
            <a:ext cx="1192" cy="2304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31" name="文字方塊 21530">
                <a:extLst>
                  <a:ext uri="{FF2B5EF4-FFF2-40B4-BE49-F238E27FC236}">
                    <a16:creationId xmlns:a16="http://schemas.microsoft.com/office/drawing/2014/main" id="{EE5A8118-C0EB-4818-AD58-40705308EEC5}"/>
                  </a:ext>
                </a:extLst>
              </p:cNvPr>
              <p:cNvSpPr txBox="1"/>
              <p:nvPr/>
            </p:nvSpPr>
            <p:spPr>
              <a:xfrm>
                <a:off x="10400598" y="3871672"/>
                <a:ext cx="343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1531" name="文字方塊 21530">
                <a:extLst>
                  <a:ext uri="{FF2B5EF4-FFF2-40B4-BE49-F238E27FC236}">
                    <a16:creationId xmlns:a16="http://schemas.microsoft.com/office/drawing/2014/main" id="{EE5A8118-C0EB-4818-AD58-40705308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598" y="3871672"/>
                <a:ext cx="343171" cy="369332"/>
              </a:xfrm>
              <a:prstGeom prst="rect">
                <a:avLst/>
              </a:prstGeom>
              <a:blipFill>
                <a:blip r:embed="rId6"/>
                <a:stretch>
                  <a:fillRect l="-21429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102A936-6A63-450F-B002-7841D6210756}"/>
                  </a:ext>
                </a:extLst>
              </p:cNvPr>
              <p:cNvSpPr txBox="1"/>
              <p:nvPr/>
            </p:nvSpPr>
            <p:spPr>
              <a:xfrm>
                <a:off x="5697060" y="5106649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102A936-6A63-450F-B002-7841D621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60" y="5106649"/>
                <a:ext cx="636521" cy="369332"/>
              </a:xfrm>
              <a:prstGeom prst="rect">
                <a:avLst/>
              </a:prstGeom>
              <a:blipFill>
                <a:blip r:embed="rId7"/>
                <a:stretch>
                  <a:fillRect l="-11538" r="-384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F898348E-9D2C-472B-BD7D-4F0979AF34E4}"/>
                  </a:ext>
                </a:extLst>
              </p:cNvPr>
              <p:cNvSpPr txBox="1"/>
              <p:nvPr/>
            </p:nvSpPr>
            <p:spPr>
              <a:xfrm>
                <a:off x="4066075" y="6133584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F898348E-9D2C-472B-BD7D-4F0979AF3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75" y="6133584"/>
                <a:ext cx="636521" cy="369332"/>
              </a:xfrm>
              <a:prstGeom prst="rect">
                <a:avLst/>
              </a:prstGeom>
              <a:blipFill>
                <a:blip r:embed="rId8"/>
                <a:stretch>
                  <a:fillRect l="-11538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1488D636-96A8-4EC6-B30A-0DEE1F48CCB1}"/>
                  </a:ext>
                </a:extLst>
              </p:cNvPr>
              <p:cNvSpPr txBox="1"/>
              <p:nvPr/>
            </p:nvSpPr>
            <p:spPr>
              <a:xfrm>
                <a:off x="7572312" y="4490220"/>
                <a:ext cx="786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1488D636-96A8-4EC6-B30A-0DEE1F48C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12" y="4490220"/>
                <a:ext cx="786690" cy="369332"/>
              </a:xfrm>
              <a:prstGeom prst="rect">
                <a:avLst/>
              </a:prstGeom>
              <a:blipFill>
                <a:blip r:embed="rId9"/>
                <a:stretch>
                  <a:fillRect l="-4651" r="-930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A6CEBDF7-CF0C-44EF-8637-ADF935CD1C99}"/>
                  </a:ext>
                </a:extLst>
              </p:cNvPr>
              <p:cNvSpPr txBox="1"/>
              <p:nvPr/>
            </p:nvSpPr>
            <p:spPr>
              <a:xfrm>
                <a:off x="3357643" y="5396316"/>
                <a:ext cx="786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A6CEBDF7-CF0C-44EF-8637-ADF935CD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643" y="5396316"/>
                <a:ext cx="786690" cy="369332"/>
              </a:xfrm>
              <a:prstGeom prst="rect">
                <a:avLst/>
              </a:prstGeom>
              <a:blipFill>
                <a:blip r:embed="rId10"/>
                <a:stretch>
                  <a:fillRect l="-5426" r="-852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51768996-776B-4A95-BE32-0AA3A6623235}"/>
                  </a:ext>
                </a:extLst>
              </p:cNvPr>
              <p:cNvSpPr txBox="1"/>
              <p:nvPr/>
            </p:nvSpPr>
            <p:spPr>
              <a:xfrm>
                <a:off x="1609737" y="5881877"/>
                <a:ext cx="1233652" cy="492443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0" lang="zh-TW" alt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51768996-776B-4A95-BE32-0AA3A662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37" y="5881877"/>
                <a:ext cx="123365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59595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箭號: 向右 227">
            <a:extLst>
              <a:ext uri="{FF2B5EF4-FFF2-40B4-BE49-F238E27FC236}">
                <a16:creationId xmlns:a16="http://schemas.microsoft.com/office/drawing/2014/main" id="{3028CAB1-F988-45B6-9707-080AC54596CE}"/>
              </a:ext>
            </a:extLst>
          </p:cNvPr>
          <p:cNvSpPr/>
          <p:nvPr/>
        </p:nvSpPr>
        <p:spPr bwMode="auto">
          <a:xfrm>
            <a:off x="2886581" y="5948269"/>
            <a:ext cx="686275" cy="3268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44E893-ACFF-424B-9D52-06C116C822B5}"/>
              </a:ext>
            </a:extLst>
          </p:cNvPr>
          <p:cNvSpPr txBox="1"/>
          <p:nvPr/>
        </p:nvSpPr>
        <p:spPr>
          <a:xfrm>
            <a:off x="1310228" y="1714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7E6B5C26-88DD-4531-9433-71AAE55A7869}"/>
              </a:ext>
            </a:extLst>
          </p:cNvPr>
          <p:cNvSpPr txBox="1"/>
          <p:nvPr/>
        </p:nvSpPr>
        <p:spPr>
          <a:xfrm>
            <a:off x="2064626" y="17137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150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BDD992F-9125-4358-B8C2-FC397553E8A4}"/>
              </a:ext>
            </a:extLst>
          </p:cNvPr>
          <p:cNvSpPr txBox="1"/>
          <p:nvPr/>
        </p:nvSpPr>
        <p:spPr>
          <a:xfrm>
            <a:off x="3019298" y="2133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C481EA31-D877-4ECC-A20A-4B46E2B16754}"/>
              </a:ext>
            </a:extLst>
          </p:cNvPr>
          <p:cNvSpPr txBox="1"/>
          <p:nvPr/>
        </p:nvSpPr>
        <p:spPr>
          <a:xfrm>
            <a:off x="3517273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2FF0802F-4C76-4FC6-B44F-76C1E7F27A6C}"/>
              </a:ext>
            </a:extLst>
          </p:cNvPr>
          <p:cNvSpPr txBox="1"/>
          <p:nvPr/>
        </p:nvSpPr>
        <p:spPr>
          <a:xfrm>
            <a:off x="3917447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FA21042-D431-4913-9987-52E6635DE55D}"/>
              </a:ext>
            </a:extLst>
          </p:cNvPr>
          <p:cNvSpPr txBox="1"/>
          <p:nvPr/>
        </p:nvSpPr>
        <p:spPr>
          <a:xfrm>
            <a:off x="4298540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618BBBA-509B-4316-8C6B-EB61E7558059}"/>
              </a:ext>
            </a:extLst>
          </p:cNvPr>
          <p:cNvSpPr txBox="1"/>
          <p:nvPr/>
        </p:nvSpPr>
        <p:spPr>
          <a:xfrm>
            <a:off x="4639373" y="21331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C0E58FE-CEA1-4FC2-8AF1-96CA9C6B7246}"/>
              </a:ext>
            </a:extLst>
          </p:cNvPr>
          <p:cNvSpPr txBox="1"/>
          <p:nvPr/>
        </p:nvSpPr>
        <p:spPr>
          <a:xfrm>
            <a:off x="5412579" y="496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06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779215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Lựa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chọn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mục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tiêu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chứng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khoán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15" name="文本框 95">
            <a:extLst>
              <a:ext uri="{FF2B5EF4-FFF2-40B4-BE49-F238E27FC236}">
                <a16:creationId xmlns:a16="http://schemas.microsoft.com/office/drawing/2014/main" id="{E98F7928-9C38-4061-A163-66BFC17C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081" y="1662032"/>
            <a:ext cx="4298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Days: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2000/1/4~2023/5/26</a:t>
            </a:r>
          </a:p>
        </p:txBody>
      </p:sp>
      <p:sp>
        <p:nvSpPr>
          <p:cNvPr id="16" name="文本框 95">
            <a:extLst>
              <a:ext uri="{FF2B5EF4-FFF2-40B4-BE49-F238E27FC236}">
                <a16:creationId xmlns:a16="http://schemas.microsoft.com/office/drawing/2014/main" id="{3911B98A-3B31-40A5-A7C2-66A7B12CD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5334703"/>
            <a:ext cx="111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TS</a:t>
            </a:r>
            <a:r>
              <a:rPr lang="en-US" altLang="zh-TW" sz="20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MC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</p:txBody>
      </p:sp>
      <p:sp>
        <p:nvSpPr>
          <p:cNvPr id="17" name="文本框 95">
            <a:extLst>
              <a:ext uri="{FF2B5EF4-FFF2-40B4-BE49-F238E27FC236}">
                <a16:creationId xmlns:a16="http://schemas.microsoft.com/office/drawing/2014/main" id="{DE54E257-4254-41EB-95C6-262FF9F0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649" y="5301434"/>
            <a:ext cx="12565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Acer Inc</a:t>
            </a:r>
          </a:p>
        </p:txBody>
      </p:sp>
      <p:sp>
        <p:nvSpPr>
          <p:cNvPr id="18" name="文本框 95">
            <a:extLst>
              <a:ext uri="{FF2B5EF4-FFF2-40B4-BE49-F238E27FC236}">
                <a16:creationId xmlns:a16="http://schemas.microsoft.com/office/drawing/2014/main" id="{D3E8C3D6-B61C-43F9-9121-2042E8AC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604" y="5327059"/>
            <a:ext cx="2006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AUO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D2F958-B4AE-BB9E-B235-E2DC4BC36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54" y="2280535"/>
            <a:ext cx="3920075" cy="30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BB3D464-90C9-FFF6-1524-768D765C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3" y="2247266"/>
            <a:ext cx="3886513" cy="30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316947-37E3-5B12-BA17-90244985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29" y="2259587"/>
            <a:ext cx="3807601" cy="30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1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Epochs total reward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2" name="文本框 95">
            <a:extLst>
              <a:ext uri="{FF2B5EF4-FFF2-40B4-BE49-F238E27FC236}">
                <a16:creationId xmlns:a16="http://schemas.microsoft.com/office/drawing/2014/main" id="{F407DA81-F676-B616-E33A-6AC7227C0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50" y="5337507"/>
            <a:ext cx="111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TS</a:t>
            </a:r>
            <a:r>
              <a:rPr lang="en-US" altLang="zh-TW" sz="20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MC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</p:txBody>
      </p:sp>
      <p:sp>
        <p:nvSpPr>
          <p:cNvPr id="4" name="文本框 95">
            <a:extLst>
              <a:ext uri="{FF2B5EF4-FFF2-40B4-BE49-F238E27FC236}">
                <a16:creationId xmlns:a16="http://schemas.microsoft.com/office/drawing/2014/main" id="{615223B7-469B-6BDE-3355-39EA7FE4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336" y="5391061"/>
            <a:ext cx="8926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Acer</a:t>
            </a:r>
          </a:p>
        </p:txBody>
      </p:sp>
      <p:sp>
        <p:nvSpPr>
          <p:cNvPr id="6" name="文本框 95">
            <a:extLst>
              <a:ext uri="{FF2B5EF4-FFF2-40B4-BE49-F238E27FC236}">
                <a16:creationId xmlns:a16="http://schemas.microsoft.com/office/drawing/2014/main" id="{52044646-C579-9496-7CEE-A328E4A2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011" y="5326959"/>
            <a:ext cx="2006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0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AUO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838477-C3AD-0FEB-25FD-0FCB3FA25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1" y="2115712"/>
            <a:ext cx="3924780" cy="31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B247D5F-0C3F-84DC-95D3-08595A68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82" y="2079412"/>
            <a:ext cx="4028177" cy="32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47BE4-09F1-E432-0565-899B22110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203" y="2079412"/>
            <a:ext cx="3964197" cy="31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4169</TotalTime>
  <Words>666</Words>
  <Application>Microsoft Office PowerPoint</Application>
  <PresentationFormat>宽屏</PresentationFormat>
  <Paragraphs>143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Gungsuh</vt:lpstr>
      <vt:lpstr>Inter</vt:lpstr>
      <vt:lpstr>微軟正黑體</vt:lpstr>
      <vt:lpstr>微軟正黑體</vt:lpstr>
      <vt:lpstr>宋体</vt:lpstr>
      <vt:lpstr>微软雅黑</vt:lpstr>
      <vt:lpstr>造字工房悦黑体验版纤细体</vt:lpstr>
      <vt:lpstr>Arial</vt:lpstr>
      <vt:lpstr>Calibri</vt:lpstr>
      <vt:lpstr>Calibri Light</vt:lpstr>
      <vt:lpstr>Cambria Math</vt:lpstr>
      <vt:lpstr>Josefin Slab</vt:lpstr>
      <vt:lpstr>Tahoma</vt:lpstr>
      <vt:lpstr>Times New Roman</vt:lpstr>
      <vt:lpstr>Wingdings</vt:lpstr>
      <vt:lpstr>Office 佈景主題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祐陞 林</dc:creator>
  <cp:lastModifiedBy>xl tang</cp:lastModifiedBy>
  <cp:revision>60</cp:revision>
  <dcterms:created xsi:type="dcterms:W3CDTF">2019-05-18T06:25:24Z</dcterms:created>
  <dcterms:modified xsi:type="dcterms:W3CDTF">2024-05-20T07:10:29Z</dcterms:modified>
</cp:coreProperties>
</file>