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9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01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91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8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4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3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82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1ECA-D59E-44A8-83E0-28E261307D9A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F103-682A-4D40-AC05-96650B8C09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1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3753" y="1039090"/>
            <a:ext cx="9144000" cy="1157461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HW10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–</a:t>
            </a:r>
            <a:r>
              <a:rPr lang="zh-TW" altLang="en-US" dirty="0" smtClean="0">
                <a:latin typeface="+mn-lt"/>
              </a:rPr>
              <a:t> 第二</a:t>
            </a:r>
            <a:r>
              <a:rPr lang="zh-TW" altLang="en-US" dirty="0">
                <a:latin typeface="+mn-lt"/>
              </a:rPr>
              <a:t>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9" y="3135581"/>
            <a:ext cx="10171428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56565"/>
                <a:ext cx="10515600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5656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3756" y="1908752"/>
            <a:ext cx="10964487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本身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的距離訂為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本身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的距離訂為含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的最小迴圈值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 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本身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35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5017" y="656707"/>
            <a:ext cx="11247120" cy="14080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演習課解法：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定義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本身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的距離訂為含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的最小迴圈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92" y="2726305"/>
            <a:ext cx="6028571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65017" y="656707"/>
            <a:ext cx="11247120" cy="14080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演習課解法：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定義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本身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的距離訂為含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的最小迴圈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2563905"/>
            <a:ext cx="3895238" cy="33428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04" y="2492476"/>
            <a:ext cx="3942857" cy="3485714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5228705" y="4235333"/>
            <a:ext cx="1238597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494869" y="3605978"/>
                <a:ext cx="2655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𝑎𝑙𝑔𝑜𝑟𝑖𝑡h𝑚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𝑝𝑎𝑔𝑒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69" y="3605978"/>
                <a:ext cx="2655535" cy="276999"/>
              </a:xfrm>
              <a:prstGeom prst="rect">
                <a:avLst/>
              </a:prstGeom>
              <a:blipFill>
                <a:blip r:embed="rId4"/>
                <a:stretch>
                  <a:fillRect l="-2752" t="-4444" r="-160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9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064327" y="623774"/>
            <a:ext cx="8771313" cy="1670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about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定義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本身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標題 1"/>
              <p:cNvSpPr>
                <a:spLocks noGrp="1"/>
              </p:cNvSpPr>
              <p:nvPr>
                <p:ph idx="1"/>
              </p:nvPr>
            </p:nvSpPr>
            <p:spPr>
              <a:xfrm>
                <a:off x="2637905" y="2219816"/>
                <a:ext cx="6830292" cy="36163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3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altLang="zh-TW" sz="3200" b="0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𝑎𝑙𝑔𝑜𝑟𝑖𝑡h𝑚</m:t>
                    </m:r>
                  </m:oMath>
                </a14:m>
                <a:endParaRPr lang="en-US" altLang="zh-TW" sz="3200" b="0" dirty="0" smtClean="0"/>
              </a:p>
              <a:p>
                <a:pPr>
                  <a:lnSpc>
                    <a:spcPct val="200000"/>
                  </a:lnSpc>
                </a:pPr>
                <a:r>
                  <a:rPr lang="zh-TW" altLang="en-US" sz="3200" dirty="0" smtClean="0"/>
                  <a:t> 加</a:t>
                </a:r>
                <a:r>
                  <a:rPr lang="zh-TW" altLang="en-US" sz="3200" dirty="0"/>
                  <a:t>分</a:t>
                </a:r>
                <a:r>
                  <a:rPr lang="zh-TW" altLang="en-US" sz="3200" dirty="0" smtClean="0"/>
                  <a:t>題，直接找老師討論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5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7905" y="2219816"/>
                <a:ext cx="6830292" cy="3616325"/>
              </a:xfrm>
              <a:blipFill>
                <a:blip r:embed="rId2"/>
                <a:stretch>
                  <a:fillRect l="-2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93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HW10 – 第二題</vt:lpstr>
      <vt:lpstr>δ^∗ (v)=〖min〗_(u∈V) {δ(u,v)}</vt:lpstr>
      <vt:lpstr>演習課解法： 2. 定義包含 v 本身，而 v 到 v 的距離訂為含 v 的最小迴圈值</vt:lpstr>
      <vt:lpstr>演習課解法： 2. 定義包含 v 本身，而 v 到 v 的距離訂為含 v 的最小迴圈值</vt:lpstr>
      <vt:lpstr>How about   3. 定義不包含 v 本身？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 – 第二題</dc:title>
  <dc:creator>張哲嘉</dc:creator>
  <cp:lastModifiedBy>張哲嘉</cp:lastModifiedBy>
  <cp:revision>3</cp:revision>
  <dcterms:created xsi:type="dcterms:W3CDTF">2019-05-27T15:00:47Z</dcterms:created>
  <dcterms:modified xsi:type="dcterms:W3CDTF">2019-05-27T15:17:41Z</dcterms:modified>
</cp:coreProperties>
</file>