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363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>
                <a:solidFill>
                  <a:srgbClr val="6D5353"/>
                </a:solidFill>
                <a:latin typeface="Bodoni" panose="02000503000000000000" pitchFamily="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Hw10  Promblem2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Kozuka Mincho Pr6N R" panose="02020400000000000000" pitchFamily="18" charset="-128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65EFD-8605-4C26-BA40-7383346747DE}"/>
              </a:ext>
            </a:extLst>
          </p:cNvPr>
          <p:cNvSpPr/>
          <p:nvPr/>
        </p:nvSpPr>
        <p:spPr>
          <a:xfrm>
            <a:off x="2063145" y="1765467"/>
            <a:ext cx="8065709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題目意思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: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要求用一個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O(VE)</a:t>
            </a:r>
            <a:r>
              <a:rPr lang="zh-TW" altLang="en-US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的演算法找出</a:t>
            </a:r>
            <a:r>
              <a:rPr lang="en-US" altLang="zh-TW" sz="36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G=(V,E</a:t>
            </a:r>
            <a:r>
              <a:rPr lang="en-US" altLang="zh-TW" sz="3600" b="1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)  (weighted, directed graph with weight function w : E → R)</a:t>
            </a:r>
            <a:r>
              <a:rPr lang="zh-TW" altLang="en-US" sz="3600" b="1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中每個點</a:t>
            </a:r>
            <a:r>
              <a:rPr lang="en-US" altLang="zh-TW" sz="3600" b="1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v</a:t>
            </a:r>
            <a:r>
              <a:rPr lang="zh-TW" altLang="en-US" sz="3600" b="1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，始點</a:t>
            </a:r>
            <a:r>
              <a:rPr lang="en-US" altLang="zh-TW" sz="3600" b="1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u</a:t>
            </a:r>
            <a:r>
              <a:rPr lang="zh-TW" altLang="en-US" sz="3600" b="1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與點</a:t>
            </a:r>
            <a:r>
              <a:rPr lang="en-US" altLang="zh-TW" sz="3600" b="1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v</a:t>
            </a:r>
            <a:r>
              <a:rPr lang="zh-TW" altLang="en-US" sz="3600" b="1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有罪短路徑</a:t>
            </a:r>
            <a:endParaRPr lang="en-US" altLang="zh-TW" sz="3600" b="1" dirty="0">
              <a:solidFill>
                <a:srgbClr val="706363"/>
              </a:solidFill>
              <a:ea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6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AAE520-4DDE-4C25-84C6-1918E2DF0FCD}"/>
              </a:ext>
            </a:extLst>
          </p:cNvPr>
          <p:cNvSpPr/>
          <p:nvPr/>
        </p:nvSpPr>
        <p:spPr>
          <a:xfrm>
            <a:off x="339568" y="421574"/>
            <a:ext cx="3280326" cy="601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[Solution]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 </a:t>
            </a:r>
            <a:r>
              <a:rPr lang="zh-TW" altLang="en-US" sz="28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這題所要用到的演算法與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Bellman-</a:t>
            </a:r>
            <a:r>
              <a:rPr lang="en-US" altLang="zh-TW" sz="2800" dirty="0" err="1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Frod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 </a:t>
            </a:r>
            <a:r>
              <a:rPr lang="zh-TW" altLang="en-US" sz="28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相似，可以用來幫助我們解題，於是我們改一改的</a:t>
            </a:r>
            <a:r>
              <a:rPr lang="en-US" altLang="zh-TW" sz="28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relaxation</a:t>
            </a:r>
            <a:r>
              <a:rPr lang="zh-TW" altLang="en-US" sz="28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。並且因為不考慮負迴圈，不檢查有無負迴圈。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7FFBE6-9C7A-464E-9A94-BE3A934DF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49"/>
          <a:stretch/>
        </p:blipFill>
        <p:spPr>
          <a:xfrm>
            <a:off x="3785964" y="1225544"/>
            <a:ext cx="8066468" cy="42042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973C915-B11A-41EF-9302-E9230AAD4FBA}"/>
              </a:ext>
            </a:extLst>
          </p:cNvPr>
          <p:cNvSpPr/>
          <p:nvPr/>
        </p:nvSpPr>
        <p:spPr>
          <a:xfrm>
            <a:off x="4835951" y="4042610"/>
            <a:ext cx="3893270" cy="138716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3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FDD1CC-6DE9-4434-8C11-A45431694C6B}"/>
              </a:ext>
            </a:extLst>
          </p:cNvPr>
          <p:cNvSpPr/>
          <p:nvPr/>
        </p:nvSpPr>
        <p:spPr>
          <a:xfrm>
            <a:off x="2167239" y="2472489"/>
            <a:ext cx="7857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d[v]&gt;min (</a:t>
            </a:r>
            <a:r>
              <a:rPr lang="zh-TW" altLang="en-US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w(</a:t>
            </a:r>
            <a:r>
              <a:rPr lang="en-US" altLang="zh-TW" sz="36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u,v</a:t>
            </a:r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r>
              <a:rPr lang="zh-TW" altLang="en-US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d(u)+w(</a:t>
            </a:r>
            <a:r>
              <a:rPr lang="en-US" altLang="zh-TW" sz="36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u,v</a:t>
            </a:r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)</a:t>
            </a:r>
          </a:p>
          <a:p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d[v]=min ( d(u)+ w(</a:t>
            </a:r>
            <a:r>
              <a:rPr lang="en-US" altLang="zh-TW" sz="36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u,v</a:t>
            </a:r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, w(</a:t>
            </a:r>
            <a:r>
              <a:rPr lang="en-US" altLang="zh-TW" sz="3600" dirty="0" err="1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u,v</a:t>
            </a:r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)</a:t>
            </a:r>
          </a:p>
          <a:p>
            <a:r>
              <a:rPr lang="en-US" altLang="zh-TW" sz="3600" dirty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3600" dirty="0">
                <a:solidFill>
                  <a:srgbClr val="6D5353"/>
                </a:solidFill>
                <a:latin typeface="Plantagenet Cherokee" panose="020B0604020202020204" pitchFamily="18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l-GR" altLang="zh-TW" sz="3600" dirty="0">
                <a:solidFill>
                  <a:srgbClr val="6D5353"/>
                </a:solidFill>
                <a:latin typeface="Plantagenet Cherokee" panose="020B0604020202020204" pitchFamily="18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π</a:t>
            </a:r>
            <a:r>
              <a:rPr lang="en-US" altLang="zh-TW" sz="3600" dirty="0">
                <a:solidFill>
                  <a:srgbClr val="6D5353"/>
                </a:solidFill>
                <a:latin typeface="Plantagenet Cherokee" panose="020B0604020202020204" pitchFamily="18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(v)=u</a:t>
            </a:r>
            <a:endParaRPr lang="en-US" altLang="zh-TW" sz="36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393463-4C32-488D-BA9D-4B95630E35DB}"/>
              </a:ext>
            </a:extLst>
          </p:cNvPr>
          <p:cNvSpPr txBox="1"/>
          <p:nvPr/>
        </p:nvSpPr>
        <p:spPr>
          <a:xfrm>
            <a:off x="2486526" y="1363860"/>
            <a:ext cx="2276424" cy="126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E89A65-0685-4D62-A88C-52606AED333B}"/>
              </a:ext>
            </a:extLst>
          </p:cNvPr>
          <p:cNvSpPr txBox="1"/>
          <p:nvPr/>
        </p:nvSpPr>
        <p:spPr>
          <a:xfrm>
            <a:off x="1820001" y="1412748"/>
            <a:ext cx="360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[</a:t>
            </a:r>
            <a:r>
              <a:rPr lang="zh-TW" altLang="en-US" sz="3200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修改</a:t>
            </a:r>
            <a:r>
              <a:rPr lang="en-US" altLang="zh-TW" sz="3200" dirty="0">
                <a:solidFill>
                  <a:srgbClr val="706363"/>
                </a:solidFill>
                <a:ea typeface="Gen Jyuu Gothic Monospace Norm" panose="02020509000000000000" pitchFamily="49" charset="-120"/>
              </a:rPr>
              <a:t>relaxation]</a:t>
            </a:r>
            <a:endParaRPr lang="zh-TW" altLang="en-US" sz="3200" dirty="0">
              <a:solidFill>
                <a:srgbClr val="706363"/>
              </a:solidFill>
              <a:ea typeface="Gen Jyuu Gothic Monospace Norm" panose="02020509000000000000" pitchFamily="49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D86081-D635-41AC-ACD5-D7EB27584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81" y="4544869"/>
            <a:ext cx="3416466" cy="21320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4FED65-43BC-41FC-8997-EBD204837E3E}"/>
              </a:ext>
            </a:extLst>
          </p:cNvPr>
          <p:cNvSpPr txBox="1"/>
          <p:nvPr/>
        </p:nvSpPr>
        <p:spPr>
          <a:xfrm>
            <a:off x="1925053" y="4701781"/>
            <a:ext cx="3883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我們改考慮</a:t>
            </a:r>
            <a:r>
              <a:rPr lang="en-US" altLang="zh-TW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w(</a:t>
            </a:r>
            <a:r>
              <a:rPr lang="en-US" altLang="zh-TW" sz="2400" dirty="0" err="1">
                <a:solidFill>
                  <a:srgbClr val="6D5353"/>
                </a:solidFill>
                <a:ea typeface="Arial Unicode MS" panose="020B0604020202020204" pitchFamily="34" charset="-120"/>
              </a:rPr>
              <a:t>u,e</a:t>
            </a:r>
            <a:r>
              <a:rPr lang="en-US" altLang="zh-TW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)</a:t>
            </a:r>
            <a:r>
              <a:rPr lang="zh-TW" altLang="en-US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以及</a:t>
            </a:r>
            <a:r>
              <a:rPr lang="en-US" altLang="zh-TW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d(u)+w(</a:t>
            </a:r>
            <a:r>
              <a:rPr lang="en-US" altLang="zh-TW" sz="2400" dirty="0" err="1">
                <a:solidFill>
                  <a:srgbClr val="6D5353"/>
                </a:solidFill>
                <a:ea typeface="Arial Unicode MS" panose="020B0604020202020204" pitchFamily="34" charset="-120"/>
              </a:rPr>
              <a:t>u,e</a:t>
            </a:r>
            <a:r>
              <a:rPr lang="en-US" altLang="zh-TW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)</a:t>
            </a:r>
            <a:r>
              <a:rPr lang="zh-TW" altLang="en-US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，這樣一來我們就可以檢查每一種到</a:t>
            </a:r>
            <a:r>
              <a:rPr lang="en-US" altLang="zh-TW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v</a:t>
            </a:r>
            <a:r>
              <a:rPr lang="zh-TW" altLang="en-US" sz="2400" dirty="0">
                <a:solidFill>
                  <a:srgbClr val="6D5353"/>
                </a:solidFill>
                <a:ea typeface="Arial Unicode MS" panose="020B0604020202020204" pitchFamily="34" charset="-120"/>
              </a:rPr>
              <a:t>的路徑，哪一個最短</a:t>
            </a:r>
          </a:p>
        </p:txBody>
      </p:sp>
    </p:spTree>
    <p:extLst>
      <p:ext uri="{BB962C8B-B14F-4D97-AF65-F5344CB8AC3E}">
        <p14:creationId xmlns:p14="http://schemas.microsoft.com/office/powerpoint/2010/main" val="41756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6EFE29-E96D-41FE-A871-729D9ABE9F55}"/>
              </a:ext>
            </a:extLst>
          </p:cNvPr>
          <p:cNvSpPr/>
          <p:nvPr/>
        </p:nvSpPr>
        <p:spPr>
          <a:xfrm>
            <a:off x="339567" y="471459"/>
            <a:ext cx="11512865" cy="369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[Analysis]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時間複雜度：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O(VE)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只改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relaxation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，不影響時間複雜度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61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187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Arial Unicode MS</vt:lpstr>
      <vt:lpstr>Bodoni</vt:lpstr>
      <vt:lpstr>Gen Jyuu Gothic Monospace Heav</vt:lpstr>
      <vt:lpstr>Gen Jyuu Gothic Monospace Norm</vt:lpstr>
      <vt:lpstr>Kozuka Mincho Pr6N R</vt:lpstr>
      <vt:lpstr>Arial</vt:lpstr>
      <vt:lpstr>Calibri</vt:lpstr>
      <vt:lpstr>Calibri Light</vt:lpstr>
      <vt:lpstr>Plantagenet Cherokee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峻琳 莊</cp:lastModifiedBy>
  <cp:revision>66</cp:revision>
  <dcterms:created xsi:type="dcterms:W3CDTF">2019-03-11T11:25:15Z</dcterms:created>
  <dcterms:modified xsi:type="dcterms:W3CDTF">2019-05-14T12:20:58Z</dcterms:modified>
</cp:coreProperties>
</file>