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5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017">
          <p15:clr>
            <a:srgbClr val="A4A3A4"/>
          </p15:clr>
        </p15:guide>
        <p15:guide id="4" pos="2256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2880">
          <p15:clr>
            <a:srgbClr val="A4A3A4"/>
          </p15:clr>
        </p15:guide>
        <p15:guide id="8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223"/>
        <p:guide orient="horz" pos="1620"/>
        <p:guide orient="horz" pos="2017"/>
        <p:guide pos="2256"/>
        <p:guide pos="158"/>
        <p:guide pos="5602"/>
        <p:guide pos="2880"/>
        <p:guide pos="3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8094-7CF6-4F37-A62C-5872A179C9A7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6A8B-C028-46BE-B865-3845F0F179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9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16A8B-C028-46BE-B865-3845F0F179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0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51273" y="1491630"/>
            <a:ext cx="6841455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第九組</a:t>
            </a:r>
            <a:r>
              <a:rPr lang="en-US" altLang="zh-TW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-</a:t>
            </a: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第</a:t>
            </a:r>
            <a:r>
              <a:rPr lang="en-US" altLang="zh-TW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3</a:t>
            </a:r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題</a:t>
            </a:r>
            <a:endParaRPr lang="en-US" altLang="zh-CN" sz="4800" b="1" dirty="0">
              <a:solidFill>
                <a:schemeClr val="tx2">
                  <a:lumMod val="50000"/>
                </a:schemeClr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6685" y="2445367"/>
            <a:ext cx="5715635" cy="225025"/>
            <a:chOff x="1736685" y="2445367"/>
            <a:chExt cx="5715635" cy="225025"/>
          </a:xfrm>
        </p:grpSpPr>
        <p:sp>
          <p:nvSpPr>
            <p:cNvPr id="11" name="椭圆 10"/>
            <p:cNvSpPr/>
            <p:nvPr/>
          </p:nvSpPr>
          <p:spPr>
            <a:xfrm>
              <a:off x="173668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35831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34977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34123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733269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32415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31561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30707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729853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28999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728145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22729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88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-1323655" y="0"/>
            <a:ext cx="430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題目</a:t>
            </a:r>
            <a:endParaRPr lang="zh-CN" altLang="en-US" sz="5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1510" y="1266605"/>
            <a:ext cx="8685965" cy="296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/>
              <a:t>Suppose that a weighted, directed graph G = (V, E) has a negative-weight cycle. Give an efficient algorithm to list the vertices of one such cycle. Prove that your algorithm is correct.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06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" t="11326" r="133" b="3728"/>
          <a:stretch/>
        </p:blipFill>
        <p:spPr>
          <a:xfrm>
            <a:off x="-108520" y="0"/>
            <a:ext cx="9252520" cy="51435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326F373-77BE-4D8D-B471-276EDDF86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49" t="19372" r="22390" b="6413"/>
          <a:stretch/>
        </p:blipFill>
        <p:spPr>
          <a:xfrm>
            <a:off x="1457400" y="0"/>
            <a:ext cx="6858000" cy="5143500"/>
          </a:xfrm>
          <a:prstGeom prst="rect">
            <a:avLst/>
          </a:pr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8594C41A-CB44-43DE-8FB8-F4C72514D4F2}"/>
              </a:ext>
            </a:extLst>
          </p:cNvPr>
          <p:cNvSpPr/>
          <p:nvPr/>
        </p:nvSpPr>
        <p:spPr>
          <a:xfrm>
            <a:off x="4301970" y="4056915"/>
            <a:ext cx="2790310" cy="495055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89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F0B2D06-52E0-4DDF-B0BE-9B9072D4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26" r="68211" b="31625"/>
          <a:stretch/>
        </p:blipFill>
        <p:spPr>
          <a:xfrm>
            <a:off x="1331640" y="238884"/>
            <a:ext cx="5580620" cy="466573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8B1FEE0-3402-4B30-800F-7A2D4F2E7B17}"/>
              </a:ext>
            </a:extLst>
          </p:cNvPr>
          <p:cNvSpPr/>
          <p:nvPr/>
        </p:nvSpPr>
        <p:spPr>
          <a:xfrm>
            <a:off x="3446875" y="3876895"/>
            <a:ext cx="855095" cy="315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DCF0B59-12F9-4C8C-A98C-28D9E41E43F9}"/>
              </a:ext>
            </a:extLst>
          </p:cNvPr>
          <p:cNvCxnSpPr/>
          <p:nvPr/>
        </p:nvCxnSpPr>
        <p:spPr>
          <a:xfrm flipV="1">
            <a:off x="3536885" y="3291830"/>
            <a:ext cx="585065" cy="58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48ED44-9C0F-493B-BB88-0CE5FB0A2184}"/>
              </a:ext>
            </a:extLst>
          </p:cNvPr>
          <p:cNvSpPr txBox="1"/>
          <p:nvPr/>
        </p:nvSpPr>
        <p:spPr>
          <a:xfrm>
            <a:off x="4121950" y="3072105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有迴圈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2B0DDF-CE5C-439A-9451-1BC8531E8A08}"/>
              </a:ext>
            </a:extLst>
          </p:cNvPr>
          <p:cNvSpPr/>
          <p:nvPr/>
        </p:nvSpPr>
        <p:spPr>
          <a:xfrm>
            <a:off x="2771800" y="4196846"/>
            <a:ext cx="585065" cy="307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17D65C6-6107-4D99-ADDD-3B3A037F852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56865" y="4350409"/>
            <a:ext cx="720080" cy="16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AE3FE4-2850-44CC-9531-470B5ECD4AAB}"/>
              </a:ext>
            </a:extLst>
          </p:cNvPr>
          <p:cNvSpPr txBox="1"/>
          <p:nvPr/>
        </p:nvSpPr>
        <p:spPr>
          <a:xfrm>
            <a:off x="4076945" y="4318099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有負迴圈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2F4CE5-B39C-4178-8835-130685FEBC6F}"/>
              </a:ext>
            </a:extLst>
          </p:cNvPr>
          <p:cNvSpPr txBox="1"/>
          <p:nvPr/>
        </p:nvSpPr>
        <p:spPr>
          <a:xfrm>
            <a:off x="7039694" y="3138231"/>
            <a:ext cx="166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或者可以用</a:t>
            </a:r>
            <a:r>
              <a:rPr lang="en-US" altLang="zh-TW" dirty="0" err="1">
                <a:latin typeface="微软雅黑" pitchFamily="34" charset="-122"/>
                <a:ea typeface="微软雅黑" pitchFamily="34" charset="-122"/>
              </a:rPr>
              <a:t>dfs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但是要計算走的那條路全部</a:t>
            </a:r>
            <a:r>
              <a:rPr lang="en-US" altLang="zh-TW" dirty="0"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TW" altLang="en-US" dirty="0">
                <a:latin typeface="微软雅黑" pitchFamily="34" charset="-122"/>
                <a:ea typeface="微软雅黑" pitchFamily="34" charset="-122"/>
              </a:rPr>
              <a:t>加起來是不是負的</a:t>
            </a:r>
          </a:p>
        </p:txBody>
      </p:sp>
    </p:spTree>
    <p:extLst>
      <p:ext uri="{BB962C8B-B14F-4D97-AF65-F5344CB8AC3E}">
        <p14:creationId xmlns:p14="http://schemas.microsoft.com/office/powerpoint/2010/main" val="2449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8185" y="174075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Ebrima" pitchFamily="2" charset="0"/>
                <a:ea typeface="Ebrima" pitchFamily="2" charset="0"/>
                <a:cs typeface="Ebrima" pitchFamily="2" charset="0"/>
              </a:rPr>
              <a:t>THANKS</a:t>
            </a:r>
            <a:endParaRPr lang="zh-CN" altLang="en-US" sz="4800" b="1" dirty="0">
              <a:latin typeface="Ebrima" pitchFamily="2" charset="0"/>
              <a:ea typeface="微软雅黑" pitchFamily="34" charset="-122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04D5F"/>
      </a:dk2>
      <a:lt2>
        <a:srgbClr val="E2DFCC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977B2D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73</Words>
  <Application>Microsoft Office PowerPoint</Application>
  <PresentationFormat>如螢幕大小 (16:9)</PresentationFormat>
  <Paragraphs>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Ebrima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 </cp:lastModifiedBy>
  <cp:revision>29</cp:revision>
  <dcterms:modified xsi:type="dcterms:W3CDTF">2019-05-14T12:53:02Z</dcterms:modified>
</cp:coreProperties>
</file>