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78" r:id="rId4"/>
    <p:sldId id="279" r:id="rId5"/>
    <p:sldId id="280" r:id="rId6"/>
    <p:sldId id="281" r:id="rId7"/>
    <p:sldId id="267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298" y="-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10CAA-D487-4836-9C06-12DB5CEBC148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DFAB9-509D-4A6F-BFAC-F190EFA4A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10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DFAB9-509D-4A6F-BFAC-F190EFA4A09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08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  <a:noFill/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  <a:grpFill/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grp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grpFill/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grpFill/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7C027CD-1F33-48C9-B61B-781BD23DBDFB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562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85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90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731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103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398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713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02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59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556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03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37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104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374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25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PanelContent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760"/>
            <a:ext cx="12192000" cy="6929120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452380" y="228601"/>
            <a:ext cx="11243698" cy="5976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0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58591" y="1025164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58590" y="2599964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C027CD-1F33-48C9-B61B-781BD23DBDFB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058590" y="6012032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" name="Picture 9" descr="HDRibbonContent-UniformTrim.png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3545" y="2922588"/>
            <a:ext cx="777240" cy="606425"/>
          </a:xfrm>
          <a:prstGeom prst="rect">
            <a:avLst/>
          </a:prstGeom>
        </p:spPr>
      </p:pic>
      <p:pic>
        <p:nvPicPr>
          <p:cNvPr id="11" name="Picture 10" descr="HDRibbonContent-UniformTrim.png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09177" y="2922588"/>
            <a:ext cx="777240" cy="6064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0203" y="4064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755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華康粗黑體(P)" panose="020B0700000000000000" pitchFamily="34" charset="-120"/>
                <a:ea typeface="華康粗黑體(P)" panose="020B0700000000000000" pitchFamily="34" charset="-120"/>
              </a:rPr>
              <a:t>HW10</a:t>
            </a:r>
            <a:r>
              <a:rPr lang="zh-TW" altLang="en-US" dirty="0" smtClean="0">
                <a:latin typeface="華康粗黑體(P)" panose="020B0700000000000000" pitchFamily="34" charset="-120"/>
                <a:ea typeface="華康粗黑體(P)" panose="020B0700000000000000" pitchFamily="34" charset="-120"/>
              </a:rPr>
              <a:t>第</a:t>
            </a:r>
            <a:r>
              <a:rPr lang="en-US" altLang="zh-TW" dirty="0" smtClean="0">
                <a:latin typeface="華康粗黑體(P)" panose="020B0700000000000000" pitchFamily="34" charset="-120"/>
                <a:ea typeface="華康粗黑體(P)" panose="020B0700000000000000" pitchFamily="34" charset="-120"/>
              </a:rPr>
              <a:t>5</a:t>
            </a:r>
            <a:r>
              <a:rPr lang="zh-TW" altLang="en-US" dirty="0" smtClean="0">
                <a:latin typeface="華康粗黑體(P)" panose="020B0700000000000000" pitchFamily="34" charset="-120"/>
                <a:ea typeface="華康粗黑體(P)" panose="020B0700000000000000" pitchFamily="34" charset="-120"/>
              </a:rPr>
              <a:t>題</a:t>
            </a:r>
            <a:endParaRPr lang="zh-TW" altLang="en-US" dirty="0">
              <a:latin typeface="華康粗黑體(P)" panose="020B0700000000000000" pitchFamily="34" charset="-120"/>
              <a:ea typeface="華康粗黑體(P)" panose="020B0700000000000000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第一組</a:t>
            </a:r>
            <a:endParaRPr lang="zh-TW" altLang="en-US" sz="3600" dirty="0"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98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題目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Run </a:t>
            </a:r>
            <a:r>
              <a:rPr lang="en-US" altLang="zh-TW" dirty="0" err="1"/>
              <a:t>Dijkstra's</a:t>
            </a:r>
            <a:r>
              <a:rPr lang="en-US" altLang="zh-TW" dirty="0"/>
              <a:t> algorithm on the directed graph of Figure 24.2, first using vertex </a:t>
            </a:r>
            <a:r>
              <a:rPr lang="en-US" altLang="zh-TW" i="1" dirty="0">
                <a:solidFill>
                  <a:srgbClr val="FF0000"/>
                </a:solidFill>
              </a:rPr>
              <a:t>s</a:t>
            </a:r>
            <a:r>
              <a:rPr lang="en-US" altLang="zh-TW" i="1" dirty="0"/>
              <a:t> </a:t>
            </a:r>
            <a:r>
              <a:rPr lang="en-US" altLang="zh-TW" dirty="0"/>
              <a:t>as the source and then using vertex </a:t>
            </a:r>
            <a:r>
              <a:rPr lang="en-US" altLang="zh-TW" i="1" dirty="0">
                <a:solidFill>
                  <a:srgbClr val="FF0000"/>
                </a:solidFill>
              </a:rPr>
              <a:t>z</a:t>
            </a:r>
            <a:r>
              <a:rPr lang="en-US" altLang="zh-TW" i="1" dirty="0"/>
              <a:t> </a:t>
            </a:r>
            <a:r>
              <a:rPr lang="en-US" altLang="zh-TW" dirty="0"/>
              <a:t>as the source. </a:t>
            </a:r>
            <a:endParaRPr lang="en-US" altLang="zh-TW" dirty="0" smtClean="0"/>
          </a:p>
          <a:p>
            <a:r>
              <a:rPr lang="en-US" altLang="zh-TW" dirty="0" smtClean="0"/>
              <a:t>In </a:t>
            </a:r>
            <a:r>
              <a:rPr lang="en-US" altLang="zh-TW" dirty="0"/>
              <a:t>the style of Figure 24.6 (you can check the textbook P.659 or slide Unit 9 P.19-20), show the </a:t>
            </a:r>
            <a:r>
              <a:rPr lang="en-US" altLang="zh-TW" i="1" dirty="0"/>
              <a:t>d </a:t>
            </a:r>
            <a:r>
              <a:rPr lang="en-US" altLang="zh-TW" dirty="0"/>
              <a:t>and </a:t>
            </a:r>
            <a:r>
              <a:rPr lang="en-US" altLang="zh-TW" i="1" dirty="0"/>
              <a:t>π </a:t>
            </a:r>
            <a:r>
              <a:rPr lang="en-US" altLang="zh-TW" dirty="0"/>
              <a:t>values and the vertices in set </a:t>
            </a:r>
            <a:r>
              <a:rPr lang="en-US" altLang="zh-TW" i="1" dirty="0"/>
              <a:t>S </a:t>
            </a:r>
            <a:r>
              <a:rPr lang="en-US" altLang="zh-TW" dirty="0"/>
              <a:t>after each iteration of the </a:t>
            </a:r>
            <a:r>
              <a:rPr lang="en-US" altLang="zh-TW" b="1" dirty="0"/>
              <a:t>while </a:t>
            </a:r>
            <a:r>
              <a:rPr lang="en-US" altLang="zh-TW" dirty="0"/>
              <a:t>loop.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134" y="4259432"/>
            <a:ext cx="2402107" cy="169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26" y="678964"/>
            <a:ext cx="2962688" cy="2114845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5120640" y="1173480"/>
            <a:ext cx="497840" cy="426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5120640" y="1915160"/>
            <a:ext cx="497840" cy="431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4538456" y="678963"/>
            <a:ext cx="2962688" cy="2114845"/>
            <a:chOff x="4538456" y="678963"/>
            <a:chExt cx="2962688" cy="2114845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8456" y="678963"/>
              <a:ext cx="2962688" cy="2114845"/>
            </a:xfrm>
            <a:prstGeom prst="rect">
              <a:avLst/>
            </a:prstGeom>
          </p:spPr>
        </p:pic>
        <p:grpSp>
          <p:nvGrpSpPr>
            <p:cNvPr id="19" name="群組 18"/>
            <p:cNvGrpSpPr/>
            <p:nvPr/>
          </p:nvGrpSpPr>
          <p:grpSpPr>
            <a:xfrm>
              <a:off x="5120640" y="1173479"/>
              <a:ext cx="497840" cy="1173481"/>
              <a:chOff x="5120640" y="1173479"/>
              <a:chExt cx="497840" cy="1173481"/>
            </a:xfrm>
          </p:grpSpPr>
          <p:cxnSp>
            <p:nvCxnSpPr>
              <p:cNvPr id="17" name="直線單箭頭接點 16"/>
              <p:cNvCxnSpPr/>
              <p:nvPr/>
            </p:nvCxnSpPr>
            <p:spPr>
              <a:xfrm flipV="1">
                <a:off x="5120640" y="1173479"/>
                <a:ext cx="497840" cy="4267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17"/>
              <p:cNvCxnSpPr/>
              <p:nvPr/>
            </p:nvCxnSpPr>
            <p:spPr>
              <a:xfrm>
                <a:off x="5120640" y="1915159"/>
                <a:ext cx="497840" cy="431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群組 38"/>
          <p:cNvGrpSpPr/>
          <p:nvPr/>
        </p:nvGrpSpPr>
        <p:grpSpPr>
          <a:xfrm>
            <a:off x="7954486" y="678963"/>
            <a:ext cx="2962688" cy="2114845"/>
            <a:chOff x="7954486" y="678963"/>
            <a:chExt cx="2962688" cy="2114845"/>
          </a:xfrm>
        </p:grpSpPr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4486" y="678963"/>
              <a:ext cx="2962688" cy="2114845"/>
            </a:xfrm>
            <a:prstGeom prst="rect">
              <a:avLst/>
            </a:prstGeom>
          </p:spPr>
        </p:pic>
        <p:cxnSp>
          <p:nvCxnSpPr>
            <p:cNvPr id="26" name="直線單箭頭接點 25"/>
            <p:cNvCxnSpPr/>
            <p:nvPr/>
          </p:nvCxnSpPr>
          <p:spPr>
            <a:xfrm flipV="1">
              <a:off x="8534400" y="1173479"/>
              <a:ext cx="497840" cy="4267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>
              <a:off x="9467088" y="1173479"/>
              <a:ext cx="87271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/>
            <p:nvPr/>
          </p:nvCxnSpPr>
          <p:spPr>
            <a:xfrm>
              <a:off x="8534400" y="1915159"/>
              <a:ext cx="497840" cy="4318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表格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6363645"/>
                  </p:ext>
                </p:extLst>
              </p:nvPr>
            </p:nvGraphicFramePr>
            <p:xfrm>
              <a:off x="1122426" y="3325706"/>
              <a:ext cx="2962690" cy="22250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48234">
                      <a:extLst>
                        <a:ext uri="{9D8B030D-6E8A-4147-A177-3AD203B41FA5}">
                          <a16:colId xmlns:a16="http://schemas.microsoft.com/office/drawing/2014/main" val="3127062472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252081259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126956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π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224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s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3517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5854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y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850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4950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z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5822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表格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6363645"/>
                  </p:ext>
                </p:extLst>
              </p:nvPr>
            </p:nvGraphicFramePr>
            <p:xfrm>
              <a:off x="1122426" y="3325706"/>
              <a:ext cx="2962690" cy="22250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48234">
                      <a:extLst>
                        <a:ext uri="{9D8B030D-6E8A-4147-A177-3AD203B41FA5}">
                          <a16:colId xmlns:a16="http://schemas.microsoft.com/office/drawing/2014/main" val="3127062472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252081259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126956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π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224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s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3517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26977" t="-208197" r="-10186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5854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y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26977" t="-308197" r="-10186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850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26977" t="-408197" r="-10186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4950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z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26977" t="-508197" r="-10186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5822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表格 5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2637694"/>
                  </p:ext>
                </p:extLst>
              </p:nvPr>
            </p:nvGraphicFramePr>
            <p:xfrm>
              <a:off x="4538454" y="3325706"/>
              <a:ext cx="2962690" cy="22250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48234">
                      <a:extLst>
                        <a:ext uri="{9D8B030D-6E8A-4147-A177-3AD203B41FA5}">
                          <a16:colId xmlns:a16="http://schemas.microsoft.com/office/drawing/2014/main" val="3127062472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252081259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126956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π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224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3517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s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5854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y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s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850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4950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z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5822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表格 5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2637694"/>
                  </p:ext>
                </p:extLst>
              </p:nvPr>
            </p:nvGraphicFramePr>
            <p:xfrm>
              <a:off x="4538454" y="3325706"/>
              <a:ext cx="2962690" cy="22250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48234">
                      <a:extLst>
                        <a:ext uri="{9D8B030D-6E8A-4147-A177-3AD203B41FA5}">
                          <a16:colId xmlns:a16="http://schemas.microsoft.com/office/drawing/2014/main" val="3127062472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252081259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126956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π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224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3517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26977" t="-208197" r="-10186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s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5854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y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26977" t="-308197" r="-10186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s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850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26977" t="-408197" r="-10186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4950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z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26977" t="-508197" r="-10186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5822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7" name="表格 5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9349309"/>
                  </p:ext>
                </p:extLst>
              </p:nvPr>
            </p:nvGraphicFramePr>
            <p:xfrm>
              <a:off x="7954482" y="3325706"/>
              <a:ext cx="2962690" cy="22250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48234">
                      <a:extLst>
                        <a:ext uri="{9D8B030D-6E8A-4147-A177-3AD203B41FA5}">
                          <a16:colId xmlns:a16="http://schemas.microsoft.com/office/drawing/2014/main" val="3127062472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252081259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126956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π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224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3517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s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5854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y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s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850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t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4950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z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5822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7" name="表格 5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9349309"/>
                  </p:ext>
                </p:extLst>
              </p:nvPr>
            </p:nvGraphicFramePr>
            <p:xfrm>
              <a:off x="7954482" y="3325706"/>
              <a:ext cx="2962690" cy="22250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48234">
                      <a:extLst>
                        <a:ext uri="{9D8B030D-6E8A-4147-A177-3AD203B41FA5}">
                          <a16:colId xmlns:a16="http://schemas.microsoft.com/office/drawing/2014/main" val="3127062472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252081259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126956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π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224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3517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7"/>
                          <a:stretch>
                            <a:fillRect l="-26977" t="-208197" r="-10232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s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5854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y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7"/>
                          <a:stretch>
                            <a:fillRect l="-26977" t="-308197" r="-10232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s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850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7"/>
                          <a:stretch>
                            <a:fillRect l="-26977" t="-408197" r="-10232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t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4950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z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7"/>
                          <a:stretch>
                            <a:fillRect l="-26977" t="-508197" r="-10232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5822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363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992" y="2122592"/>
            <a:ext cx="2962688" cy="211484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26" y="678964"/>
            <a:ext cx="2962688" cy="211484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26" y="678964"/>
            <a:ext cx="2962688" cy="2114845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992" y="2122591"/>
            <a:ext cx="2962688" cy="21148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9038015"/>
                  </p:ext>
                </p:extLst>
              </p:nvPr>
            </p:nvGraphicFramePr>
            <p:xfrm>
              <a:off x="1122426" y="3325706"/>
              <a:ext cx="2962690" cy="22250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48234">
                      <a:extLst>
                        <a:ext uri="{9D8B030D-6E8A-4147-A177-3AD203B41FA5}">
                          <a16:colId xmlns:a16="http://schemas.microsoft.com/office/drawing/2014/main" val="3127062472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252081259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126956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π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224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3517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s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5854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s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850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t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4950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z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y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5822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9038015"/>
                  </p:ext>
                </p:extLst>
              </p:nvPr>
            </p:nvGraphicFramePr>
            <p:xfrm>
              <a:off x="1122426" y="3325706"/>
              <a:ext cx="2962690" cy="22250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48234">
                      <a:extLst>
                        <a:ext uri="{9D8B030D-6E8A-4147-A177-3AD203B41FA5}">
                          <a16:colId xmlns:a16="http://schemas.microsoft.com/office/drawing/2014/main" val="3127062472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252081259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126956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π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224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3517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26977" t="-208197" r="-10186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s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5854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26977" t="-308197" r="-10186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s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850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26977" t="-408197" r="-10186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t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4950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z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26977" t="-508197" r="-10186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y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58223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直線單箭頭接點 4"/>
          <p:cNvCxnSpPr/>
          <p:nvPr/>
        </p:nvCxnSpPr>
        <p:spPr>
          <a:xfrm flipV="1">
            <a:off x="1701800" y="1165012"/>
            <a:ext cx="497840" cy="426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2634488" y="1165012"/>
            <a:ext cx="87271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1701800" y="1906692"/>
            <a:ext cx="497840" cy="431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634488" y="2338493"/>
            <a:ext cx="87271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456" y="678963"/>
            <a:ext cx="2962688" cy="2114845"/>
          </a:xfrm>
          <a:prstGeom prst="rect">
            <a:avLst/>
          </a:prstGeom>
        </p:spPr>
      </p:pic>
      <p:cxnSp>
        <p:nvCxnSpPr>
          <p:cNvPr id="20" name="直線單箭頭接點 19"/>
          <p:cNvCxnSpPr/>
          <p:nvPr/>
        </p:nvCxnSpPr>
        <p:spPr>
          <a:xfrm flipV="1">
            <a:off x="5124737" y="1165012"/>
            <a:ext cx="497840" cy="426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6057425" y="1165012"/>
            <a:ext cx="87271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124737" y="1906692"/>
            <a:ext cx="497840" cy="431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057425" y="2338493"/>
            <a:ext cx="87271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表格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113992"/>
                  </p:ext>
                </p:extLst>
              </p:nvPr>
            </p:nvGraphicFramePr>
            <p:xfrm>
              <a:off x="4538454" y="3325706"/>
              <a:ext cx="2962690" cy="22250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48234">
                      <a:extLst>
                        <a:ext uri="{9D8B030D-6E8A-4147-A177-3AD203B41FA5}">
                          <a16:colId xmlns:a16="http://schemas.microsoft.com/office/drawing/2014/main" val="3127062472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252081259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126956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π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224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3517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s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5854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s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850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t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4950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z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y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5822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表格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113992"/>
                  </p:ext>
                </p:extLst>
              </p:nvPr>
            </p:nvGraphicFramePr>
            <p:xfrm>
              <a:off x="4538454" y="3325706"/>
              <a:ext cx="2962690" cy="22250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48234">
                      <a:extLst>
                        <a:ext uri="{9D8B030D-6E8A-4147-A177-3AD203B41FA5}">
                          <a16:colId xmlns:a16="http://schemas.microsoft.com/office/drawing/2014/main" val="3127062472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252081259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126956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π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224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3517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8"/>
                          <a:stretch>
                            <a:fillRect l="-26977" t="-208197" r="-10186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s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5854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8"/>
                          <a:stretch>
                            <a:fillRect l="-26977" t="-308197" r="-10186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s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850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8"/>
                          <a:stretch>
                            <a:fillRect l="-26977" t="-408197" r="-10186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t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4950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z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8"/>
                          <a:stretch>
                            <a:fillRect l="-26977" t="-508197" r="-10186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y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58223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6" name="直線單箭頭接點 25"/>
          <p:cNvCxnSpPr/>
          <p:nvPr/>
        </p:nvCxnSpPr>
        <p:spPr>
          <a:xfrm flipV="1">
            <a:off x="8528337" y="2612812"/>
            <a:ext cx="497840" cy="426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9461025" y="2612812"/>
            <a:ext cx="87271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8528337" y="3354492"/>
            <a:ext cx="497840" cy="431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9461025" y="3786293"/>
            <a:ext cx="87271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26" y="678964"/>
            <a:ext cx="2962688" cy="211484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26" y="678964"/>
            <a:ext cx="2962688" cy="2116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8184712"/>
                  </p:ext>
                </p:extLst>
              </p:nvPr>
            </p:nvGraphicFramePr>
            <p:xfrm>
              <a:off x="1122426" y="3325706"/>
              <a:ext cx="2962690" cy="22250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48234">
                      <a:extLst>
                        <a:ext uri="{9D8B030D-6E8A-4147-A177-3AD203B41FA5}">
                          <a16:colId xmlns:a16="http://schemas.microsoft.com/office/drawing/2014/main" val="3127062472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252081259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126956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π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224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3517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5854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850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4950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y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5822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8184712"/>
                  </p:ext>
                </p:extLst>
              </p:nvPr>
            </p:nvGraphicFramePr>
            <p:xfrm>
              <a:off x="1122426" y="3325706"/>
              <a:ext cx="2962690" cy="22250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48234">
                      <a:extLst>
                        <a:ext uri="{9D8B030D-6E8A-4147-A177-3AD203B41FA5}">
                          <a16:colId xmlns:a16="http://schemas.microsoft.com/office/drawing/2014/main" val="3127062472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252081259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126956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π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224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26977" t="-108197" r="-10186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3517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26977" t="-208197" r="-10186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5854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26977" t="-308197" r="-10186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850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26977" t="-408197" r="-10186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4950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y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5"/>
                          <a:stretch>
                            <a:fillRect l="-26977" t="-508197" r="-10186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58223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" name="群組 5"/>
          <p:cNvGrpSpPr/>
          <p:nvPr/>
        </p:nvGrpSpPr>
        <p:grpSpPr>
          <a:xfrm>
            <a:off x="4538456" y="678963"/>
            <a:ext cx="2962688" cy="2114845"/>
            <a:chOff x="4538456" y="678963"/>
            <a:chExt cx="2962688" cy="211484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8456" y="678963"/>
              <a:ext cx="2962688" cy="2114845"/>
            </a:xfrm>
            <a:prstGeom prst="rect">
              <a:avLst/>
            </a:prstGeom>
          </p:spPr>
        </p:pic>
        <p:grpSp>
          <p:nvGrpSpPr>
            <p:cNvPr id="8" name="群組 7"/>
            <p:cNvGrpSpPr/>
            <p:nvPr/>
          </p:nvGrpSpPr>
          <p:grpSpPr>
            <a:xfrm>
              <a:off x="5120640" y="1173479"/>
              <a:ext cx="497840" cy="1173481"/>
              <a:chOff x="5120640" y="1173479"/>
              <a:chExt cx="497840" cy="1173481"/>
            </a:xfrm>
          </p:grpSpPr>
          <p:cxnSp>
            <p:nvCxnSpPr>
              <p:cNvPr id="9" name="直線單箭頭接點 8"/>
              <p:cNvCxnSpPr/>
              <p:nvPr/>
            </p:nvCxnSpPr>
            <p:spPr>
              <a:xfrm flipV="1">
                <a:off x="5120640" y="1173479"/>
                <a:ext cx="497840" cy="4267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0" name="直線單箭頭接點 9"/>
              <p:cNvCxnSpPr/>
              <p:nvPr/>
            </p:nvCxnSpPr>
            <p:spPr>
              <a:xfrm>
                <a:off x="5120640" y="1915159"/>
                <a:ext cx="497840" cy="431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456" y="669437"/>
            <a:ext cx="2962688" cy="2124371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7272867" y="1303866"/>
            <a:ext cx="0" cy="872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5156199" y="1748366"/>
            <a:ext cx="1786467" cy="4360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4" name="圖片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486" y="669436"/>
            <a:ext cx="2962688" cy="2124371"/>
          </a:xfrm>
          <a:prstGeom prst="rect">
            <a:avLst/>
          </a:prstGeom>
        </p:spPr>
      </p:pic>
      <p:cxnSp>
        <p:nvCxnSpPr>
          <p:cNvPr id="25" name="直線單箭頭接點 24"/>
          <p:cNvCxnSpPr/>
          <p:nvPr/>
        </p:nvCxnSpPr>
        <p:spPr>
          <a:xfrm flipH="1" flipV="1">
            <a:off x="8588586" y="1748366"/>
            <a:ext cx="1786467" cy="4360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10693401" y="1312333"/>
            <a:ext cx="0" cy="872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8539082" y="1156545"/>
            <a:ext cx="497840" cy="426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8530615" y="1915159"/>
            <a:ext cx="497840" cy="431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9" name="表格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8040454"/>
                  </p:ext>
                </p:extLst>
              </p:nvPr>
            </p:nvGraphicFramePr>
            <p:xfrm>
              <a:off x="4538454" y="3325706"/>
              <a:ext cx="2962690" cy="22250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48234">
                      <a:extLst>
                        <a:ext uri="{9D8B030D-6E8A-4147-A177-3AD203B41FA5}">
                          <a16:colId xmlns:a16="http://schemas.microsoft.com/office/drawing/2014/main" val="3127062472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252081259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126956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π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224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3517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s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z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5854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850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z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4950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y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5822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9" name="表格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8040454"/>
                  </p:ext>
                </p:extLst>
              </p:nvPr>
            </p:nvGraphicFramePr>
            <p:xfrm>
              <a:off x="4538454" y="3325706"/>
              <a:ext cx="2962690" cy="22250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48234">
                      <a:extLst>
                        <a:ext uri="{9D8B030D-6E8A-4147-A177-3AD203B41FA5}">
                          <a16:colId xmlns:a16="http://schemas.microsoft.com/office/drawing/2014/main" val="3127062472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252081259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126956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π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224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9"/>
                          <a:stretch>
                            <a:fillRect l="-26977" t="-108197" r="-10186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3517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s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9"/>
                          <a:stretch>
                            <a:fillRect l="-26977" t="-208197" r="-10186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z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5854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9"/>
                          <a:stretch>
                            <a:fillRect l="-26977" t="-308197" r="-10186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850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9"/>
                          <a:stretch>
                            <a:fillRect l="-26977" t="-408197" r="-10186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z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4950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y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9"/>
                          <a:stretch>
                            <a:fillRect l="-26977" t="-508197" r="-10186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5822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0" name="表格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0051000"/>
                  </p:ext>
                </p:extLst>
              </p:nvPr>
            </p:nvGraphicFramePr>
            <p:xfrm>
              <a:off x="7954482" y="3325706"/>
              <a:ext cx="2962690" cy="22250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48234">
                      <a:extLst>
                        <a:ext uri="{9D8B030D-6E8A-4147-A177-3AD203B41FA5}">
                          <a16:colId xmlns:a16="http://schemas.microsoft.com/office/drawing/2014/main" val="3127062472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252081259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126956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π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224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3517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z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5854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s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850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z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4950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y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s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5822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0" name="表格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0051000"/>
                  </p:ext>
                </p:extLst>
              </p:nvPr>
            </p:nvGraphicFramePr>
            <p:xfrm>
              <a:off x="7954482" y="3325706"/>
              <a:ext cx="2962690" cy="22250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48234">
                      <a:extLst>
                        <a:ext uri="{9D8B030D-6E8A-4147-A177-3AD203B41FA5}">
                          <a16:colId xmlns:a16="http://schemas.microsoft.com/office/drawing/2014/main" val="3127062472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252081259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126956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π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224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0"/>
                          <a:stretch>
                            <a:fillRect l="-26977" t="-108197" r="-10232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3517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0"/>
                          <a:stretch>
                            <a:fillRect l="-26977" t="-208197" r="-10232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z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5854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t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0"/>
                          <a:stretch>
                            <a:fillRect l="-26977" t="-308197" r="-10232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s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850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0"/>
                          <a:stretch>
                            <a:fillRect l="-26977" t="-408197" r="-10232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z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4950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y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0"/>
                          <a:stretch>
                            <a:fillRect l="-26977" t="-508197" r="-10232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s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5822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4401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26" y="678964"/>
            <a:ext cx="2962688" cy="21168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26" y="675178"/>
            <a:ext cx="2962688" cy="21243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4666504"/>
                  </p:ext>
                </p:extLst>
              </p:nvPr>
            </p:nvGraphicFramePr>
            <p:xfrm>
              <a:off x="1122426" y="3325706"/>
              <a:ext cx="2962690" cy="22250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48234">
                      <a:extLst>
                        <a:ext uri="{9D8B030D-6E8A-4147-A177-3AD203B41FA5}">
                          <a16:colId xmlns:a16="http://schemas.microsoft.com/office/drawing/2014/main" val="3127062472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252081259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126956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π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224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3517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z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5854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s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850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z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4950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y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s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5822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4666504"/>
                  </p:ext>
                </p:extLst>
              </p:nvPr>
            </p:nvGraphicFramePr>
            <p:xfrm>
              <a:off x="1122426" y="3325706"/>
              <a:ext cx="2962690" cy="22250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48234">
                      <a:extLst>
                        <a:ext uri="{9D8B030D-6E8A-4147-A177-3AD203B41FA5}">
                          <a16:colId xmlns:a16="http://schemas.microsoft.com/office/drawing/2014/main" val="3127062472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252081259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126956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π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224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26977" t="-108197" r="-10186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3517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26977" t="-208197" r="-10186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z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5854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26977" t="-308197" r="-10186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s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850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26977" t="-408197" r="-10186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z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4950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y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26977" t="-508197" r="-10186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s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58223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直線單箭頭接點 4"/>
          <p:cNvCxnSpPr/>
          <p:nvPr/>
        </p:nvCxnSpPr>
        <p:spPr>
          <a:xfrm flipH="1" flipV="1">
            <a:off x="1747520" y="1756833"/>
            <a:ext cx="1786467" cy="4360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3860802" y="1312333"/>
            <a:ext cx="0" cy="872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1706483" y="1165012"/>
            <a:ext cx="497840" cy="426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1698016" y="1915159"/>
            <a:ext cx="497840" cy="431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456" y="669437"/>
            <a:ext cx="2962688" cy="212437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456" y="686180"/>
            <a:ext cx="2962688" cy="21243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7867012"/>
                  </p:ext>
                </p:extLst>
              </p:nvPr>
            </p:nvGraphicFramePr>
            <p:xfrm>
              <a:off x="4538454" y="3325706"/>
              <a:ext cx="2962690" cy="22250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48234">
                      <a:extLst>
                        <a:ext uri="{9D8B030D-6E8A-4147-A177-3AD203B41FA5}">
                          <a16:colId xmlns:a16="http://schemas.microsoft.com/office/drawing/2014/main" val="3127062472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252081259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126956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π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224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3517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z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5854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s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850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z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4950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y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s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5822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7867012"/>
                  </p:ext>
                </p:extLst>
              </p:nvPr>
            </p:nvGraphicFramePr>
            <p:xfrm>
              <a:off x="4538454" y="3325706"/>
              <a:ext cx="2962690" cy="22250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48234">
                      <a:extLst>
                        <a:ext uri="{9D8B030D-6E8A-4147-A177-3AD203B41FA5}">
                          <a16:colId xmlns:a16="http://schemas.microsoft.com/office/drawing/2014/main" val="3127062472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252081259"/>
                        </a:ext>
                      </a:extLst>
                    </a:gridCol>
                    <a:gridCol w="1307228">
                      <a:extLst>
                        <a:ext uri="{9D8B030D-6E8A-4147-A177-3AD203B41FA5}">
                          <a16:colId xmlns:a16="http://schemas.microsoft.com/office/drawing/2014/main" val="1126956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1" dirty="0" smtClean="0"/>
                            <a:t>π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224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7"/>
                          <a:stretch>
                            <a:fillRect l="-26977" t="-108197" r="-10186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NIL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3517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7"/>
                          <a:stretch>
                            <a:fillRect l="-26977" t="-208197" r="-10186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z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5854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7"/>
                          <a:stretch>
                            <a:fillRect l="-26977" t="-308197" r="-10186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s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850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7"/>
                          <a:stretch>
                            <a:fillRect l="-26977" t="-408197" r="-10186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z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4950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y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7"/>
                          <a:stretch>
                            <a:fillRect l="-26977" t="-508197" r="-10186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Garamond" panose="02020404030301010803"/>
                              <a:ea typeface="新細明體" panose="02020500000000000000" pitchFamily="18" charset="-120"/>
                              <a:cs typeface="+mn-cs"/>
                            </a:rPr>
                            <a:t>s</a:t>
                          </a:r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Garamond" panose="02020404030301010803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58223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直線單箭頭接點 12"/>
          <p:cNvCxnSpPr/>
          <p:nvPr/>
        </p:nvCxnSpPr>
        <p:spPr>
          <a:xfrm flipH="1" flipV="1">
            <a:off x="5165065" y="1762471"/>
            <a:ext cx="1786467" cy="4360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7278347" y="1317971"/>
            <a:ext cx="0" cy="872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5132495" y="1179117"/>
            <a:ext cx="497840" cy="426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5124028" y="1929264"/>
            <a:ext cx="497840" cy="431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8" name="圖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992" y="2122591"/>
            <a:ext cx="2962688" cy="211484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992" y="2113065"/>
            <a:ext cx="2962688" cy="2124371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482" y="2111181"/>
            <a:ext cx="2962688" cy="2124371"/>
          </a:xfrm>
          <a:prstGeom prst="rect">
            <a:avLst/>
          </a:prstGeom>
        </p:spPr>
      </p:pic>
      <p:grpSp>
        <p:nvGrpSpPr>
          <p:cNvPr id="24" name="群組 23"/>
          <p:cNvGrpSpPr/>
          <p:nvPr/>
        </p:nvGrpSpPr>
        <p:grpSpPr>
          <a:xfrm>
            <a:off x="8544562" y="2600731"/>
            <a:ext cx="2145852" cy="1190415"/>
            <a:chOff x="8544562" y="2600731"/>
            <a:chExt cx="2145852" cy="1190415"/>
          </a:xfrm>
        </p:grpSpPr>
        <p:cxnSp>
          <p:nvCxnSpPr>
            <p:cNvPr id="20" name="直線單箭頭接點 19"/>
            <p:cNvCxnSpPr/>
            <p:nvPr/>
          </p:nvCxnSpPr>
          <p:spPr>
            <a:xfrm flipH="1" flipV="1">
              <a:off x="8585599" y="3192552"/>
              <a:ext cx="1786467" cy="4360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/>
            <p:nvPr/>
          </p:nvCxnSpPr>
          <p:spPr>
            <a:xfrm flipV="1">
              <a:off x="10690414" y="2748052"/>
              <a:ext cx="0" cy="8720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 flipV="1">
              <a:off x="8553029" y="2600731"/>
              <a:ext cx="497840" cy="4267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>
              <a:off x="8544562" y="3359345"/>
              <a:ext cx="497840" cy="4318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600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3" y="1959428"/>
            <a:ext cx="10686728" cy="262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9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397</TotalTime>
  <Words>244</Words>
  <Application>Microsoft Office PowerPoint</Application>
  <PresentationFormat>寬螢幕</PresentationFormat>
  <Paragraphs>176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華康粗黑體(P)</vt:lpstr>
      <vt:lpstr>華康細圓體</vt:lpstr>
      <vt:lpstr>微軟正黑體</vt:lpstr>
      <vt:lpstr>新細明體</vt:lpstr>
      <vt:lpstr>Arial</vt:lpstr>
      <vt:lpstr>Calibri</vt:lpstr>
      <vt:lpstr>Cambria Math</vt:lpstr>
      <vt:lpstr>Garamond</vt:lpstr>
      <vt:lpstr>有機</vt:lpstr>
      <vt:lpstr>HW10第5題</vt:lpstr>
      <vt:lpstr>題目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user1</dc:creator>
  <cp:lastModifiedBy>User</cp:lastModifiedBy>
  <cp:revision>48</cp:revision>
  <dcterms:created xsi:type="dcterms:W3CDTF">2019-04-22T15:13:51Z</dcterms:created>
  <dcterms:modified xsi:type="dcterms:W3CDTF">2019-05-13T09:05:25Z</dcterms:modified>
</cp:coreProperties>
</file>