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GenRyuMin TW TTF Regular" panose="02020400000000000000" pitchFamily="18" charset="-120"/>
      <p:regular r:id="rId7"/>
    </p:embeddedFont>
    <p:embeddedFont>
      <p:font typeface="GenYoMin TW TTF Bold" panose="02020700000000000000" pitchFamily="18" charset="-120"/>
      <p:bold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  <p:embeddedFont>
      <p:font typeface="Lucida Sans Typewriter" panose="020B0509030504030204" pitchFamily="49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ABEC-C4F4-4A42-97CF-E927892D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D8A7-4196-4861-9FAF-C31AE829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AC6D-867A-4F1F-BA00-7B69BF106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9D0AB-1001-4B0B-A25E-14D34509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64837-4389-47C5-8941-E1947E38B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4F4D-76C0-4A9D-BB4C-229A3DAB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AD8AA-3366-41BF-9591-13E04804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68D7-5C9B-4387-9FC9-DBF6096C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BC102-0AD9-4D47-A949-411C5A30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BFC9-5A1B-4E8D-B223-69AB5388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D8A9E-763A-4158-96AA-AF59A5F6D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C71C2-8B5A-4957-AC97-E7DF5DD12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ECAD-4ADD-4153-8E22-E9970010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D748-8C55-43BD-8C3E-540489A0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6791-48F2-4AF9-A310-D9557F63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DC40-B454-401A-A82E-AB10BCF8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CF0F9-5B31-46E1-8159-D88E27C1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F5FA9-3E1A-4F80-9DB6-7E0B267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585E-29EF-4DCA-BBE1-6F87DB24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6936-B9D3-4C6C-A5F8-986C10D6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6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53A4-2D33-47D1-9872-9CF1C999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5E3FB-5C93-45EB-A77C-7839E6AFC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AA54B-8CCB-4B95-A280-4409BFC6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2253-2D8B-4741-A1D8-800815A9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97F5-C46B-401C-92C7-ECF90733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C144-77A6-4C7F-89B9-A6075C7A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834C-362D-42E5-9E74-958A90A29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2895F-24BB-4A57-A4F8-7F90FA341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26F3-35B0-4FF0-AA1B-2C6AE9F7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14D7B-D39A-4521-A326-4E3C7D6B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50460-6872-4E56-9918-41E82ED3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CA6A-3920-4ED7-B6C4-983CC9CA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0210B-7BAD-4FE5-B36A-767B1FBB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DB1AD-9558-44FD-AF86-0D1F8038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8B988-150A-4200-8FEB-35BC76F3E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5CD1F-C205-4BC9-967F-F0E369DFB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6BF82-9A90-4197-8044-80044AF4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6B75A-D428-4759-BB4D-AAF33CDA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7ED32-6ABC-4123-BB87-DD8E7397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CF0D-C06F-4185-9DDB-D0A70959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E9B30-74C9-4333-B018-E049C98B2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E824-79B8-4E27-A16E-CC94BC35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5D970-53DB-41CB-A69E-459C2AE8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6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F515A-25A1-4C00-AD51-EB857764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DAA7D-EFFA-4E8D-B361-FB27F4FD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51FDD-C2F9-494B-AFD2-B1C5099E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D0B3-EF05-4699-8D0B-63698098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A09C-6A43-4774-A4E2-5E512FD0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BE7B-EC54-4FC1-A55F-AEC9ADD30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E255E-A630-4600-B793-0C13BB0B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65E3D-AAD1-4AF7-9566-AC5BB218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D9020-4E5E-4285-ABDC-CC456EA3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7AF9-C923-4AD6-B9FE-E09B34DD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5905D2-D550-4260-A455-A316A804C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C9840-3E43-4D5A-AB34-1216C81C3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31CAA-47AB-43C3-A444-8401C819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62A3F-8726-458D-8DC6-760C677E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AA21E-66B2-4F5A-B5F9-7210C17C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5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D4252-A5F5-4C87-821D-DBA2760B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1B85B-C770-4600-9B9E-C280939C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1EDEE-C578-457C-91B2-87D7DCEDD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756D-7F4A-42FF-AAE6-7FE31FF90731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64283-185D-45EF-B485-67A4291B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CABB-50ED-429D-9C19-36C8CECA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5338-784A-4FAD-BCC8-3FF00E4DD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96895-ABB1-4666-9811-2D21C9081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HW10 #6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E30FE-358E-4F01-BEB6-1723F54E1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ea typeface="+mj-ea"/>
              </a:rPr>
              <a:t>第二組</a:t>
            </a:r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7868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0CB3-ED0A-49D4-9933-AF623BC8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#6 </a:t>
            </a:r>
            <a:r>
              <a:rPr lang="en-US" sz="2800" dirty="0"/>
              <a:t>Exercises 24.3-4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E81EA-27BD-4572-95FF-73E224B75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Professor </a:t>
                </a:r>
                <a:r>
                  <a:rPr lang="en-US" dirty="0" err="1"/>
                  <a:t>Gaedel</a:t>
                </a:r>
                <a:r>
                  <a:rPr lang="en-US" dirty="0"/>
                  <a:t> has written a program that he claims implements Dijkstra’s algorithm. The program produces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for each vertex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Give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 algorithm to check the output of the professor’s program. It should determine whether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attributes match those of some shortest-paths tree. You may assume that all edge weights are nonnegative.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E81EA-27BD-4572-95FF-73E224B75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53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E491-8443-4B0F-A5D1-F8947808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approach to solve #6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D487E-D74E-4581-A624-535A61F7E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source vertex.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NIL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0" dirty="0"/>
                  <a:t> NIL, </a:t>
                </a:r>
                <a:r>
                  <a:rPr lang="en-US" dirty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b="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NIL,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b="0" dirty="0"/>
                  <a:t>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Do 1-pass of Bellman-Ford and check if the tree changes.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AD487E-D74E-4581-A624-535A61F7E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B85204A-090C-43DE-BE80-3ED0874BDE69}"/>
              </a:ext>
            </a:extLst>
          </p:cNvPr>
          <p:cNvSpPr/>
          <p:nvPr/>
        </p:nvSpPr>
        <p:spPr>
          <a:xfrm>
            <a:off x="725864" y="2309567"/>
            <a:ext cx="10143241" cy="18099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9464-63F6-41F8-B454-56E0A2223CD3}"/>
              </a:ext>
            </a:extLst>
          </p:cNvPr>
          <p:cNvSpPr txBox="1"/>
          <p:nvPr/>
        </p:nvSpPr>
        <p:spPr>
          <a:xfrm>
            <a:off x="10133812" y="2891374"/>
            <a:ext cx="16025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if the tree is valid.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B58B31-133C-48DC-A0C6-F548FC25C795}"/>
              </a:ext>
            </a:extLst>
          </p:cNvPr>
          <p:cNvSpPr/>
          <p:nvPr/>
        </p:nvSpPr>
        <p:spPr>
          <a:xfrm>
            <a:off x="725863" y="4329548"/>
            <a:ext cx="10143241" cy="11590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744A34-8BAF-4B5B-A806-9CE38877CA7C}"/>
              </a:ext>
            </a:extLst>
          </p:cNvPr>
          <p:cNvSpPr txBox="1"/>
          <p:nvPr/>
        </p:nvSpPr>
        <p:spPr>
          <a:xfrm>
            <a:off x="10133812" y="4425115"/>
            <a:ext cx="160255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Check if the Bellman-Ford  converge.</a:t>
            </a:r>
          </a:p>
        </p:txBody>
      </p:sp>
    </p:spTree>
    <p:extLst>
      <p:ext uri="{BB962C8B-B14F-4D97-AF65-F5344CB8AC3E}">
        <p14:creationId xmlns:p14="http://schemas.microsoft.com/office/powerpoint/2010/main" val="21414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A33C-DED5-4E77-8D4C-E0A0FE18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1-pass of Bellman-Ford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3B73-CBD4-427B-8E59-3C63DC32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51728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Lucida Sans Typewriter" panose="020B0509030504030204" pitchFamily="49" charset="0"/>
              </a:rPr>
              <a:t>is_shortest_paths</a:t>
            </a:r>
            <a:r>
              <a:rPr lang="en-US" altLang="zh-TW" dirty="0" err="1">
                <a:latin typeface="Lucida Sans Typewriter" panose="020B0509030504030204" pitchFamily="49" charset="0"/>
              </a:rPr>
              <a:t>_tree</a:t>
            </a:r>
            <a:r>
              <a:rPr lang="en-US" dirty="0">
                <a:latin typeface="Lucida Sans Typewriter" panose="020B0509030504030204" pitchFamily="49" charset="0"/>
              </a:rPr>
              <a:t> =</a:t>
            </a:r>
            <a:r>
              <a:rPr lang="zh-TW" altLang="en-US" dirty="0">
                <a:latin typeface="Lucida Sans Typewriter" panose="020B0509030504030204" pitchFamily="49" charset="0"/>
              </a:rPr>
              <a:t> 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true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foreach</a:t>
            </a:r>
            <a:r>
              <a:rPr lang="en-US" dirty="0">
                <a:latin typeface="Lucida Sans Typewriter" panose="020B0509030504030204" pitchFamily="49" charset="0"/>
              </a:rPr>
              <a:t> (u, v) </a:t>
            </a:r>
            <a:r>
              <a:rPr lang="en-US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in</a:t>
            </a:r>
            <a:r>
              <a:rPr lang="en-US" dirty="0">
                <a:latin typeface="Lucida Sans Typewriter" panose="020B0509030504030204" pitchFamily="49" charset="0"/>
              </a:rPr>
              <a:t> Edges: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if</a:t>
            </a:r>
            <a:r>
              <a:rPr lang="zh-TW" altLang="en-US" dirty="0">
                <a:latin typeface="Lucida Sans Typewriter" panose="020B0509030504030204" pitchFamily="49" charset="0"/>
              </a:rPr>
              <a:t> </a:t>
            </a:r>
            <a:r>
              <a:rPr lang="en-US" altLang="zh-TW" dirty="0" err="1">
                <a:latin typeface="Lucida Sans Typewriter" panose="020B0509030504030204" pitchFamily="49" charset="0"/>
              </a:rPr>
              <a:t>v.d</a:t>
            </a:r>
            <a:r>
              <a:rPr lang="en-US" altLang="zh-TW" dirty="0">
                <a:latin typeface="Lucida Sans Typewriter" panose="020B0509030504030204" pitchFamily="49" charset="0"/>
              </a:rPr>
              <a:t> &gt; </a:t>
            </a:r>
            <a:r>
              <a:rPr lang="en-US" altLang="zh-TW" dirty="0" err="1">
                <a:latin typeface="Lucida Sans Typewriter" panose="020B0509030504030204" pitchFamily="49" charset="0"/>
              </a:rPr>
              <a:t>u.d</a:t>
            </a:r>
            <a:r>
              <a:rPr lang="en-US" altLang="zh-TW" dirty="0">
                <a:latin typeface="Lucida Sans Typewriter" panose="020B0509030504030204" pitchFamily="49" charset="0"/>
              </a:rPr>
              <a:t> + w(u, v):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  is_shortest_paths</a:t>
            </a:r>
            <a:r>
              <a:rPr lang="en-US" altLang="zh-TW" dirty="0">
                <a:latin typeface="Lucida Sans Typewriter" panose="020B0509030504030204" pitchFamily="49" charset="0"/>
              </a:rPr>
              <a:t>_tree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    </a:t>
            </a:r>
            <a:r>
              <a:rPr lang="en-US" dirty="0">
                <a:solidFill>
                  <a:srgbClr val="0070C0"/>
                </a:solidFill>
                <a:latin typeface="Lucida Sans Typewriter" panose="020B0509030504030204" pitchFamily="49" charset="0"/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581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A565-16EE-4DE9-AB3C-EC3BF62F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57BF8-7551-455B-AF98-DA752C2B5C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source vertex.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NIL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. </a:t>
                </a: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--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: </a:t>
                </a:r>
                <a:r>
                  <a:rPr lang="en-US" b="0" dirty="0">
                    <a:solidFill>
                      <a:schemeClr val="accent1"/>
                    </a:solidFill>
                  </a:rPr>
                  <a:t>--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0" dirty="0"/>
                  <a:t> NIL, </a:t>
                </a:r>
                <a:r>
                  <a:rPr lang="en-US" dirty="0"/>
                  <a:t>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b="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NIL,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b="0" dirty="0"/>
                  <a:t>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0" dirty="0"/>
                  <a:t>Do 1-pass of Bellman-Ford and check if the tree changes. </a:t>
                </a:r>
                <a:r>
                  <a:rPr lang="en-US" b="0" dirty="0">
                    <a:solidFill>
                      <a:schemeClr val="accent1"/>
                    </a:solidFill>
                  </a:rPr>
                  <a:t>--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Step 1 to 3 </a:t>
                </a:r>
                <a:r>
                  <a:rPr lang="en-US" b="0" dirty="0">
                    <a:solidFill>
                      <a:schemeClr val="accent1"/>
                    </a:solidFill>
                  </a:rPr>
                  <a:t>--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57BF8-7551-455B-AF98-DA752C2B5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25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nYoMin TW TTF">
      <a:majorFont>
        <a:latin typeface="Calibri"/>
        <a:ea typeface="GenYoMin TW TTF Bold"/>
        <a:cs typeface=""/>
      </a:majorFont>
      <a:minorFont>
        <a:latin typeface="Calibri"/>
        <a:ea typeface="GenRyuMin TW TTF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Wingdings</vt:lpstr>
      <vt:lpstr>GenRyuMin TW TTF Regular</vt:lpstr>
      <vt:lpstr>Lucida Sans Typewriter</vt:lpstr>
      <vt:lpstr>Calibri</vt:lpstr>
      <vt:lpstr>GenYoMin TW TTF Bold</vt:lpstr>
      <vt:lpstr>Cambria Math</vt:lpstr>
      <vt:lpstr>Office Theme</vt:lpstr>
      <vt:lpstr>HW10 #6</vt:lpstr>
      <vt:lpstr>#6 Exercises 24.3-4 </vt:lpstr>
      <vt:lpstr>An approach to solve #6</vt:lpstr>
      <vt:lpstr>1-pass of Bellman-Ford</vt:lpstr>
      <vt:lpstr>Time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HW10 #6</dc:title>
  <dc:creator>Stephen Lin</dc:creator>
  <cp:lastModifiedBy>Stephen Lin</cp:lastModifiedBy>
  <cp:revision>8</cp:revision>
  <dcterms:created xsi:type="dcterms:W3CDTF">2019-05-13T11:32:46Z</dcterms:created>
  <dcterms:modified xsi:type="dcterms:W3CDTF">2019-05-13T13:17:06Z</dcterms:modified>
</cp:coreProperties>
</file>