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Q8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4</a:t>
            </a:r>
            <a:r>
              <a:rPr lang="zh-TW" altLang="en-US" smtClean="0"/>
              <a:t>組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畫成圖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643050"/>
            <a:ext cx="6356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3-6+1-4+5=-1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643050"/>
            <a:ext cx="6883400" cy="488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There is no feasible solution because the constraint graph contains a negative-weight cycle: (v_1, v_4, v_2, v_3, v_5, v_1)has weight :−1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</Words>
  <PresentationFormat>如螢幕大小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Q8</vt:lpstr>
      <vt:lpstr>畫成圖</vt:lpstr>
      <vt:lpstr>3-6+1-4+5=-1</vt:lpstr>
      <vt:lpstr>投影片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Q8</dc:title>
  <dc:creator>User</dc:creator>
  <cp:lastModifiedBy>User</cp:lastModifiedBy>
  <cp:revision>3</cp:revision>
  <dcterms:created xsi:type="dcterms:W3CDTF">2019-05-13T17:10:16Z</dcterms:created>
  <dcterms:modified xsi:type="dcterms:W3CDTF">2019-05-13T17:29:06Z</dcterms:modified>
</cp:coreProperties>
</file>