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1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8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D214-9A8A-49BF-BE03-9F631721522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A469-6A7E-4160-96F7-A204909412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7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write-a-c-program-to-calculate-powx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HW11</a:t>
            </a:r>
            <a:r>
              <a:rPr lang="zh-TW" altLang="en-US" dirty="0" smtClean="0"/>
              <a:t> 補充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第四題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 </a:t>
            </a:r>
            <a:r>
              <a:rPr lang="en-US" altLang="zh-TW" dirty="0" smtClean="0"/>
              <a:t>C</a:t>
            </a:r>
            <a:r>
              <a:rPr lang="zh-TW" altLang="en-US" dirty="0" smtClean="0"/>
              <a:t>小題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53" y="1909267"/>
            <a:ext cx="95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第五題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4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助教昨天演習課忘記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不能用來計算有負邊的圖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後來下課有熱心的同學來提醒我才想起來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所以</a:t>
            </a:r>
            <a:r>
              <a:rPr lang="zh-TW" altLang="en-US" dirty="0" smtClean="0"/>
              <a:t>修正</a:t>
            </a:r>
            <a:r>
              <a:rPr lang="zh-TW" altLang="en-US" dirty="0" smtClean="0"/>
              <a:t>一下</a:t>
            </a:r>
            <a:r>
              <a:rPr lang="zh-TW" altLang="en-US" dirty="0"/>
              <a:t>，</a:t>
            </a:r>
            <a:r>
              <a:rPr lang="zh-TW" altLang="en-US" dirty="0" smtClean="0"/>
              <a:t>要</a:t>
            </a:r>
            <a:r>
              <a:rPr lang="zh-TW" altLang="en-US" dirty="0" smtClean="0"/>
              <a:t>先將所有邊做 </a:t>
            </a:r>
            <a:r>
              <a:rPr lang="en-US" altLang="zh-TW" dirty="0" smtClean="0"/>
              <a:t>reweighting</a:t>
            </a:r>
            <a:r>
              <a:rPr lang="zh-TW" altLang="en-US" dirty="0" smtClean="0"/>
              <a:t>，才能用 </a:t>
            </a:r>
            <a:r>
              <a:rPr lang="en-US" altLang="zh-TW" dirty="0" err="1" smtClean="0"/>
              <a:t>Dijkstra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也就是說這題就是在做 </a:t>
            </a:r>
            <a:r>
              <a:rPr lang="en-US" altLang="zh-TW" dirty="0" smtClean="0">
                <a:solidFill>
                  <a:srgbClr val="FF0000"/>
                </a:solidFill>
              </a:rPr>
              <a:t>Johnson’s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最</a:t>
            </a:r>
            <a:r>
              <a:rPr lang="zh-TW" altLang="en-US" dirty="0"/>
              <a:t>後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V</a:t>
            </a:r>
            <a:r>
              <a:rPr lang="zh-TW" altLang="en-US" dirty="0" smtClean="0"/>
              <a:t> 次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的時候，程式碼改成昨天說的部分即可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u="sng" dirty="0" smtClean="0"/>
              <a:t>複雜度跟 </a:t>
            </a:r>
            <a:r>
              <a:rPr lang="en-US" altLang="zh-TW" u="sng" dirty="0" smtClean="0"/>
              <a:t>Johnson’s algorithm</a:t>
            </a:r>
            <a:r>
              <a:rPr lang="zh-TW" altLang="en-US" u="sng" dirty="0" smtClean="0"/>
              <a:t> 一樣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92661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第七題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參考網址：</a:t>
            </a:r>
            <a:r>
              <a:rPr lang="en-US" altLang="zh-TW" sz="2000" dirty="0" smtClean="0">
                <a:hlinkClick r:id="rId2"/>
              </a:rPr>
              <a:t> https://www.geeksforgeeks.org/write-a-c-program-to-calculate-powxn/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38" y="2485523"/>
            <a:ext cx="6914286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83927" y="3973894"/>
                <a:ext cx="5352011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𝑚𝑎𝑠𝑡𝑒𝑟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𝑡h𝑒𝑜𝑟𝑒𝑚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7" y="3973894"/>
                <a:ext cx="5352011" cy="1499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8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90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HW11 補充</vt:lpstr>
      <vt:lpstr>第四題  -  C小題</vt:lpstr>
      <vt:lpstr>第五題</vt:lpstr>
      <vt:lpstr>第七題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HW11 補充</dc:title>
  <dc:creator>GAGA</dc:creator>
  <cp:lastModifiedBy>GAGA</cp:lastModifiedBy>
  <cp:revision>14</cp:revision>
  <dcterms:created xsi:type="dcterms:W3CDTF">2019-05-22T01:13:32Z</dcterms:created>
  <dcterms:modified xsi:type="dcterms:W3CDTF">2019-05-22T01:43:50Z</dcterms:modified>
</cp:coreProperties>
</file>