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9" r:id="rId7"/>
    <p:sldId id="281" r:id="rId8"/>
    <p:sldId id="280" r:id="rId9"/>
    <p:sldId id="282" r:id="rId10"/>
    <p:sldId id="278" r:id="rId11"/>
  </p:sldIdLst>
  <p:sldSz cx="12188825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icrosoft JhengHei UI" panose="020B0604030504040204" pitchFamily="34" charset="-120"/>
      <p:regular r:id="rId18"/>
      <p:bold r:id="rId19"/>
    </p:embeddedFont>
  </p:embeddedFontLst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412" y="4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2019/6/8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2019/6/8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A771DD-A38A-4481-A79C-730E5B1B5857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E497E-7F6A-4129-AF0F-C48CFF1AF488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2B6A02-9721-4F58-ACE9-7BFC1D0501A2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E2B4595-0FA5-4FB1-A6D5-B04F3226EA92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B1088-ABF4-4D7E-8CF9-245E76B6981B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3A3ACD3-58C2-42EE-9558-66F213414E20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083CC8-5257-4D37-8B3C-F40C8475F46E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0761D5-80DB-4139-BF6C-FFE0FE69F568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E3E20B-2387-4C46-9A18-32ABD03809A7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315862-59F7-4262-A86D-921CCAED8154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A4AE2E-A8ED-46AC-BF15-D2D75BD090F4}" type="datetime1">
              <a:rPr lang="zh-TW" altLang="en-US" noProof="0" smtClean="0"/>
              <a:t>2019/6/8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HW11	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第三題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第七組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22413" y="2564904"/>
            <a:ext cx="9143538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5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</a:t>
            </a:r>
            <a:endParaRPr lang="zh-TW" altLang="en-US" sz="5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題目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b="1" dirty="0"/>
              <a:t>Arbitrage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套利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the use of discrepancies in currency exchange rates to transform one unit of a currency into more than one unit of the same currency.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example, suppose that 1 U.S. dollar buys 49 Indian rupees, 1 Indian rupee buys 2 Japanese yen, and 1 Japanese yen buys 0.0107 U.S. dollars. Then, by converting currencies, a trader can start with 1 U.S. dollar and buy </a:t>
            </a:r>
            <a:r>
              <a:rPr lang="en-US" altLang="zh-TW" dirty="0" smtClean="0"/>
              <a:t>49</a:t>
            </a:r>
            <a:r>
              <a:rPr lang="zh-TW" altLang="en-US" dirty="0" smtClean="0"/>
              <a:t>*</a:t>
            </a:r>
            <a:r>
              <a:rPr lang="en-US" altLang="zh-TW" dirty="0" smtClean="0"/>
              <a:t>2</a:t>
            </a:r>
            <a:r>
              <a:rPr lang="zh-TW" altLang="en-US" dirty="0" smtClean="0"/>
              <a:t>*</a:t>
            </a:r>
            <a:r>
              <a:rPr lang="en-US" altLang="zh-TW" dirty="0" smtClean="0"/>
              <a:t>0.0107 </a:t>
            </a:r>
            <a:r>
              <a:rPr lang="en-US" altLang="zh-TW" dirty="0"/>
              <a:t>= 1.0486 U.S. dollars, thus turning a profit of 4.86 percent. 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題目</a:t>
            </a:r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altLang="zh-TW" dirty="0" smtClean="0"/>
              <a:t>n </a:t>
            </a:r>
            <a:r>
              <a:rPr lang="en-US" altLang="zh-TW" dirty="0"/>
              <a:t>currencies c1, c2, … </a:t>
            </a:r>
            <a:r>
              <a:rPr lang="en-US" altLang="zh-TW" dirty="0" err="1"/>
              <a:t>cn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an </a:t>
            </a:r>
            <a:r>
              <a:rPr lang="en-US" altLang="zh-TW" dirty="0"/>
              <a:t>n </a:t>
            </a:r>
            <a:r>
              <a:rPr lang="zh-TW" altLang="en-US" dirty="0" smtClean="0"/>
              <a:t>*</a:t>
            </a:r>
            <a:r>
              <a:rPr lang="en-US" altLang="zh-TW" dirty="0" smtClean="0"/>
              <a:t> </a:t>
            </a:r>
            <a:r>
              <a:rPr lang="en-US" altLang="zh-TW" dirty="0"/>
              <a:t>n table R of exchange </a:t>
            </a:r>
            <a:r>
              <a:rPr lang="en-US" altLang="zh-TW" dirty="0" smtClean="0"/>
              <a:t>rates</a:t>
            </a:r>
          </a:p>
          <a:p>
            <a:r>
              <a:rPr lang="en-US" altLang="zh-TW" dirty="0" smtClean="0"/>
              <a:t>one </a:t>
            </a:r>
            <a:r>
              <a:rPr lang="en-US" altLang="zh-TW" dirty="0"/>
              <a:t>unit of currency ci buys R[</a:t>
            </a:r>
            <a:r>
              <a:rPr lang="en-US" altLang="zh-TW" dirty="0" err="1"/>
              <a:t>i</a:t>
            </a:r>
            <a:r>
              <a:rPr lang="en-US" altLang="zh-TW" dirty="0"/>
              <a:t>, j] units of currency </a:t>
            </a:r>
            <a:r>
              <a:rPr lang="en-US" altLang="zh-TW" dirty="0" err="1"/>
              <a:t>cj</a:t>
            </a:r>
            <a:r>
              <a:rPr lang="en-US" altLang="zh-TW" dirty="0"/>
              <a:t> . </a:t>
            </a:r>
            <a:endParaRPr lang="en-US" altLang="zh-TW" dirty="0" smtClean="0"/>
          </a:p>
          <a:p>
            <a:r>
              <a:rPr lang="en-US" altLang="zh-TW" dirty="0" smtClean="0"/>
              <a:t>Give </a:t>
            </a:r>
            <a:r>
              <a:rPr lang="en-US" altLang="zh-TW" dirty="0"/>
              <a:t>an efficient algorithm to determine whether or not there exists a sequence of currencies such that R[i1, </a:t>
            </a:r>
            <a:r>
              <a:rPr lang="en-US" altLang="zh-TW" dirty="0" smtClean="0"/>
              <a:t>i2]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[i2</a:t>
            </a:r>
            <a:r>
              <a:rPr lang="en-US" altLang="zh-TW" dirty="0"/>
              <a:t>, </a:t>
            </a:r>
            <a:r>
              <a:rPr lang="en-US" altLang="zh-TW" dirty="0" smtClean="0"/>
              <a:t>i3]x…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[ik-1</a:t>
            </a:r>
            <a:r>
              <a:rPr lang="en-US" altLang="zh-TW" dirty="0"/>
              <a:t>, </a:t>
            </a:r>
            <a:r>
              <a:rPr lang="en-US" altLang="zh-TW" dirty="0" err="1" smtClean="0"/>
              <a:t>ik</a:t>
            </a:r>
            <a:r>
              <a:rPr lang="en-US" altLang="zh-TW" dirty="0" smtClean="0"/>
              <a:t>]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ik</a:t>
            </a:r>
            <a:r>
              <a:rPr lang="en-US" altLang="zh-TW" dirty="0"/>
              <a:t>, i1] &gt; 1 . Analyze the running time of your algorithm. </a:t>
            </a:r>
            <a:endParaRPr lang="en-US" altLang="zh-TW" dirty="0" smtClean="0"/>
          </a:p>
          <a:p>
            <a:r>
              <a:rPr lang="en-US" altLang="zh-TW" dirty="0" smtClean="0"/>
              <a:t>Give </a:t>
            </a:r>
            <a:r>
              <a:rPr lang="en-US" altLang="zh-TW" dirty="0"/>
              <a:t>an efficient algorithm to print out such a sequence if one exists. Analyze the running time of your algorithm.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題目摘要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/>
              <a:t>A</a:t>
            </a:r>
            <a:r>
              <a:rPr lang="zh-TW" altLang="en-US" dirty="0"/>
              <a:t>，判斷有</a:t>
            </a:r>
            <a:r>
              <a:rPr lang="zh-TW" altLang="en-US" dirty="0" smtClean="0"/>
              <a:t>沒有存在通過一整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smtClean="0"/>
              <a:t>1-&gt;k</a:t>
            </a:r>
            <a:r>
              <a:rPr lang="zh-TW" altLang="en-US" dirty="0" smtClean="0"/>
              <a:t>再到</a:t>
            </a:r>
            <a:r>
              <a:rPr lang="en-US" altLang="zh-TW" dirty="0" smtClean="0"/>
              <a:t>1)</a:t>
            </a:r>
            <a:r>
              <a:rPr lang="zh-TW" altLang="en-US" dirty="0" smtClean="0"/>
              <a:t>地</a:t>
            </a:r>
            <a:r>
              <a:rPr lang="zh-TW" altLang="en-US" dirty="0" smtClean="0"/>
              <a:t>交換而可以實現的套利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</a:t>
            </a:r>
            <a:r>
              <a:rPr lang="zh-TW" altLang="en-US" dirty="0" smtClean="0"/>
              <a:t>頭尾相連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，如果存在的話交換路徑為何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The 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/>
              <a:t>只要找到</a:t>
            </a:r>
            <a:r>
              <a:rPr lang="en-US" altLang="zh-TW" dirty="0" err="1"/>
              <a:t>r</a:t>
            </a:r>
            <a:r>
              <a:rPr lang="en-US" altLang="zh-TW" baseline="30000" dirty="0" err="1"/>
              <a:t>k</a:t>
            </a:r>
            <a:r>
              <a:rPr lang="en-US" altLang="zh-TW" dirty="0"/>
              <a:t>[</a:t>
            </a:r>
            <a:r>
              <a:rPr lang="en-US" altLang="zh-TW" dirty="0" err="1"/>
              <a:t>u,u</a:t>
            </a:r>
            <a:r>
              <a:rPr lang="en-US" altLang="zh-TW" dirty="0" smtClean="0"/>
              <a:t>]&gt;1</a:t>
            </a:r>
            <a:r>
              <a:rPr lang="zh-TW" altLang="en-US" dirty="0" smtClean="0"/>
              <a:t>就有解</a:t>
            </a:r>
            <a:endParaRPr lang="en-US" altLang="zh-TW" dirty="0"/>
          </a:p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k==</a:t>
            </a:r>
            <a:r>
              <a:rPr lang="en-US" altLang="zh-TW" dirty="0"/>
              <a:t>0, </a:t>
            </a:r>
            <a:r>
              <a:rPr lang="en-US" altLang="zh-TW" dirty="0" smtClean="0"/>
              <a:t>r</a:t>
            </a:r>
            <a:r>
              <a:rPr lang="en-US" altLang="zh-TW" baseline="30000" dirty="0" smtClean="0"/>
              <a:t>0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]=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R[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r</a:t>
            </a:r>
            <a:r>
              <a:rPr lang="en-US" altLang="zh-TW" baseline="30000" dirty="0" err="1" smtClean="0"/>
              <a:t>k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]=</a:t>
            </a:r>
            <a:r>
              <a:rPr lang="zh-TW" altLang="en-US" dirty="0" smtClean="0"/>
              <a:t> </a:t>
            </a:r>
            <a:r>
              <a:rPr lang="en-US" altLang="zh-TW" dirty="0" smtClean="0"/>
              <a:t>max</a:t>
            </a:r>
            <a:r>
              <a:rPr lang="zh-TW" altLang="en-US" dirty="0" smtClean="0"/>
              <a:t>｛</a:t>
            </a:r>
            <a:r>
              <a:rPr lang="en-US" altLang="zh-TW" dirty="0" smtClean="0"/>
              <a:t> </a:t>
            </a:r>
            <a:r>
              <a:rPr lang="en-US" altLang="zh-TW" dirty="0"/>
              <a:t>r</a:t>
            </a:r>
            <a:r>
              <a:rPr lang="en-US" altLang="zh-TW" baseline="30000" dirty="0"/>
              <a:t>(k-1)</a:t>
            </a:r>
            <a:r>
              <a:rPr lang="en-US" altLang="zh-TW" dirty="0"/>
              <a:t>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</a:t>
            </a:r>
            <a:r>
              <a:rPr lang="zh-TW" altLang="en-US" dirty="0"/>
              <a:t>，</a:t>
            </a:r>
            <a:r>
              <a:rPr lang="en-US" altLang="zh-TW" dirty="0"/>
              <a:t> r</a:t>
            </a:r>
            <a:r>
              <a:rPr lang="en-US" altLang="zh-TW" baseline="30000" dirty="0"/>
              <a:t>(k-1)</a:t>
            </a:r>
            <a:r>
              <a:rPr lang="en-US" altLang="zh-TW" dirty="0"/>
              <a:t>[</a:t>
            </a:r>
            <a:r>
              <a:rPr lang="en-US" altLang="zh-TW" dirty="0" err="1"/>
              <a:t>u,k</a:t>
            </a:r>
            <a:r>
              <a:rPr lang="en-US" altLang="zh-TW" dirty="0"/>
              <a:t>]x r</a:t>
            </a:r>
            <a:r>
              <a:rPr lang="en-US" altLang="zh-TW" baseline="30000" dirty="0"/>
              <a:t>(k-1)</a:t>
            </a:r>
            <a:r>
              <a:rPr lang="en-US" altLang="zh-TW" dirty="0"/>
              <a:t>[ </a:t>
            </a:r>
            <a:r>
              <a:rPr lang="en-US" altLang="zh-TW" dirty="0" err="1" smtClean="0"/>
              <a:t>k,v</a:t>
            </a:r>
            <a:r>
              <a:rPr lang="en-US" altLang="zh-TW" dirty="0" smtClean="0"/>
              <a:t>]</a:t>
            </a:r>
            <a:r>
              <a:rPr lang="zh-TW" altLang="en-US" dirty="0" smtClean="0"/>
              <a:t>｝</a:t>
            </a:r>
            <a:endParaRPr lang="en-US" altLang="zh-TW" dirty="0" smtClean="0"/>
          </a:p>
          <a:p>
            <a:r>
              <a:rPr lang="en-US" altLang="zh-TW" dirty="0"/>
              <a:t>r</a:t>
            </a:r>
            <a:r>
              <a:rPr lang="en-US" altLang="zh-TW" baseline="30000" dirty="0"/>
              <a:t>(k)</a:t>
            </a:r>
            <a:r>
              <a:rPr lang="en-US" altLang="zh-TW" dirty="0"/>
              <a:t>[</a:t>
            </a:r>
            <a:r>
              <a:rPr lang="en-US" altLang="zh-TW" dirty="0" err="1"/>
              <a:t>u,v</a:t>
            </a:r>
            <a:r>
              <a:rPr lang="en-US" altLang="zh-TW" dirty="0" smtClean="0"/>
              <a:t>]=</a:t>
            </a:r>
            <a:r>
              <a:rPr lang="zh-TW" altLang="en-US" dirty="0" smtClean="0"/>
              <a:t>將</a:t>
            </a:r>
            <a:r>
              <a:rPr lang="en-US" altLang="zh-TW" dirty="0" smtClean="0"/>
              <a:t>u</a:t>
            </a:r>
            <a:r>
              <a:rPr lang="zh-TW" altLang="en-US" dirty="0" smtClean="0"/>
              <a:t>幣，經過第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國，轉為</a:t>
            </a:r>
            <a:r>
              <a:rPr lang="en-US" altLang="zh-TW" dirty="0" smtClean="0"/>
              <a:t>v</a:t>
            </a:r>
            <a:r>
              <a:rPr lang="zh-TW" altLang="en-US" dirty="0" smtClean="0"/>
              <a:t>幣</a:t>
            </a:r>
            <a:endParaRPr lang="en-US" altLang="zh-TW" dirty="0" smtClean="0"/>
          </a:p>
          <a:p>
            <a:r>
              <a:rPr lang="en-US" altLang="zh-TW" dirty="0" smtClean="0"/>
              <a:t>Profit=r[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v,u</a:t>
            </a:r>
            <a:r>
              <a:rPr lang="en-US" altLang="zh-TW" dirty="0" smtClean="0"/>
              <a:t>]-</a:t>
            </a:r>
            <a:r>
              <a:rPr lang="en-US" altLang="zh-TW" dirty="0" smtClean="0"/>
              <a:t>1</a:t>
            </a:r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511" y="1676400"/>
            <a:ext cx="3044126" cy="1032520"/>
          </a:xfrm>
        </p:spPr>
        <p:txBody>
          <a:bodyPr/>
          <a:lstStyle/>
          <a:p>
            <a:r>
              <a:rPr lang="zh-TW" altLang="en-US" sz="3200" dirty="0" smtClean="0"/>
              <a:t>複雜度：</a:t>
            </a:r>
            <a:r>
              <a:rPr lang="en-US" altLang="zh-TW" sz="3200" dirty="0" smtClean="0"/>
              <a:t>O(n</a:t>
            </a:r>
            <a:r>
              <a:rPr lang="en-US" altLang="zh-TW" sz="3200" baseline="30000" dirty="0" smtClean="0"/>
              <a:t>3</a:t>
            </a:r>
            <a:r>
              <a:rPr lang="en-US" altLang="zh-TW" sz="3200" dirty="0" smtClean="0"/>
              <a:t>)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79" y="1676400"/>
            <a:ext cx="5924550" cy="456091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226511" y="5085184"/>
            <a:ext cx="6573274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400" dirty="0"/>
              <a:t>因為是完全圖，所以用</a:t>
            </a:r>
            <a:r>
              <a:rPr lang="en-US" altLang="zh-TW" sz="2400" dirty="0"/>
              <a:t> Bellman-Ford algorithm</a:t>
            </a:r>
            <a:endParaRPr lang="zh-TW" altLang="en-US" sz="2400" dirty="0"/>
          </a:p>
          <a:p>
            <a:r>
              <a:rPr lang="en-US" altLang="zh-TW" sz="2400" dirty="0" smtClean="0"/>
              <a:t>O(|V||E|)=O(n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)=O(n</a:t>
            </a:r>
            <a:r>
              <a:rPr lang="en-US" altLang="zh-TW" sz="2400" baseline="30000" dirty="0" smtClean="0"/>
              <a:t>3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，並不會比較快</a:t>
            </a:r>
          </a:p>
        </p:txBody>
      </p:sp>
    </p:spTree>
    <p:extLst>
      <p:ext uri="{BB962C8B-B14F-4D97-AF65-F5344CB8AC3E}">
        <p14:creationId xmlns:p14="http://schemas.microsoft.com/office/powerpoint/2010/main" val="1702847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Bellman-Ford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]=-log R[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接著</a:t>
            </a:r>
            <a:r>
              <a:rPr lang="zh-TW" altLang="en-US" dirty="0" smtClean="0"/>
              <a:t>找</a:t>
            </a:r>
            <a:r>
              <a:rPr lang="zh-TW" altLang="en-US" dirty="0" smtClean="0"/>
              <a:t>負迴圈</a:t>
            </a:r>
            <a:endParaRPr lang="en-US" altLang="zh-TW" dirty="0" smtClean="0"/>
          </a:p>
          <a:p>
            <a:r>
              <a:rPr lang="zh-TW" altLang="en-US" dirty="0" smtClean="0"/>
              <a:t>複雜度</a:t>
            </a:r>
            <a:r>
              <a:rPr lang="en-US" altLang="zh-TW" dirty="0" smtClean="0"/>
              <a:t>=O(|V||E|)=O(|V|*V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)=O(V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621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找出路徑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10636" y="5445224"/>
            <a:ext cx="3923464" cy="875928"/>
          </a:xfrm>
        </p:spPr>
        <p:txBody>
          <a:bodyPr/>
          <a:lstStyle/>
          <a:p>
            <a:r>
              <a:rPr lang="zh-TW" altLang="en-US" dirty="0" smtClean="0"/>
              <a:t>請參考</a:t>
            </a:r>
            <a:r>
              <a:rPr lang="en-US" altLang="zh-TW" dirty="0" smtClean="0"/>
              <a:t>CH9	P.45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73932" y="2261374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79" y="1676400"/>
            <a:ext cx="5924550" cy="4560912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5014292" y="3429000"/>
            <a:ext cx="2664296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750596" y="3244334"/>
            <a:ext cx="1523174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m</a:t>
            </a:r>
            <a:r>
              <a:rPr lang="zh-TW" altLang="en-US" dirty="0" smtClean="0"/>
              <a:t>來存路徑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66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876" y="1905000"/>
            <a:ext cx="3203384" cy="3697465"/>
          </a:xfrm>
        </p:spPr>
        <p:txBody>
          <a:bodyPr/>
          <a:lstStyle/>
          <a:p>
            <a:r>
              <a:rPr lang="en-US" altLang="zh-TW" dirty="0" smtClean="0"/>
              <a:t>Path(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){</a:t>
            </a:r>
          </a:p>
          <a:p>
            <a:pPr lvl="1"/>
            <a:r>
              <a:rPr lang="en-US" altLang="zh-TW" dirty="0" smtClean="0"/>
              <a:t>if(m[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]==0){</a:t>
            </a:r>
          </a:p>
          <a:p>
            <a:pPr lvl="2"/>
            <a:r>
              <a:rPr lang="en-US" altLang="zh-TW" dirty="0" err="1" smtClean="0"/>
              <a:t>Cout</a:t>
            </a:r>
            <a:r>
              <a:rPr lang="en-US" altLang="zh-TW" dirty="0" smtClean="0"/>
              <a:t>&lt;&lt;u;</a:t>
            </a:r>
            <a:endParaRPr lang="en-US" altLang="zh-TW" dirty="0"/>
          </a:p>
          <a:p>
            <a:pPr lvl="1"/>
            <a:r>
              <a:rPr lang="en-US" altLang="zh-TW" dirty="0" smtClean="0"/>
              <a:t>}else{</a:t>
            </a:r>
          </a:p>
          <a:p>
            <a:pPr lvl="2"/>
            <a:r>
              <a:rPr lang="en-US" altLang="zh-TW" dirty="0" smtClean="0"/>
              <a:t>Path(</a:t>
            </a:r>
            <a:r>
              <a:rPr lang="en-US" altLang="zh-TW" dirty="0" err="1" smtClean="0"/>
              <a:t>u,m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])</a:t>
            </a:r>
          </a:p>
          <a:p>
            <a:pPr lvl="2"/>
            <a:r>
              <a:rPr lang="en-US" altLang="zh-TW" dirty="0" smtClean="0"/>
              <a:t>Path(m[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],v)</a:t>
            </a:r>
            <a:endParaRPr lang="en-US" altLang="zh-TW" dirty="0"/>
          </a:p>
          <a:p>
            <a:pPr lvl="1"/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14492" y="1844824"/>
            <a:ext cx="3672408" cy="13849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/>
              <a:t>主程式裡：</a:t>
            </a:r>
            <a:endParaRPr lang="en-US" altLang="zh-TW" sz="2800" dirty="0" smtClean="0"/>
          </a:p>
          <a:p>
            <a:r>
              <a:rPr lang="en-US" altLang="zh-TW" sz="2800" dirty="0" smtClean="0"/>
              <a:t>	Path(</a:t>
            </a:r>
            <a:r>
              <a:rPr lang="en-US" altLang="zh-TW" sz="2800" dirty="0" err="1" smtClean="0"/>
              <a:t>u,u</a:t>
            </a:r>
            <a:r>
              <a:rPr lang="en-US" altLang="zh-TW" sz="2800" dirty="0" smtClean="0"/>
              <a:t>);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Cout</a:t>
            </a:r>
            <a:r>
              <a:rPr lang="en-US" altLang="zh-TW" sz="2800" dirty="0" smtClean="0"/>
              <a:t>&lt;&lt;u;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44059564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商務專案規劃概觀簡報</Template>
  <TotalTime>139</TotalTime>
  <Words>365</Words>
  <Application>Microsoft Office PowerPoint</Application>
  <PresentationFormat>自訂</PresentationFormat>
  <Paragraphs>51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Wingdings</vt:lpstr>
      <vt:lpstr>Arial</vt:lpstr>
      <vt:lpstr>Calibri</vt:lpstr>
      <vt:lpstr>Microsoft JhengHei UI</vt:lpstr>
      <vt:lpstr>專案規劃概觀簡報</vt:lpstr>
      <vt:lpstr>HW11 第三題</vt:lpstr>
      <vt:lpstr>題目</vt:lpstr>
      <vt:lpstr>題目設定</vt:lpstr>
      <vt:lpstr>題目摘要</vt:lpstr>
      <vt:lpstr>The Floyd-Warshall algorithm</vt:lpstr>
      <vt:lpstr>Pseudo Code</vt:lpstr>
      <vt:lpstr>Bellman-Ford algorithm</vt:lpstr>
      <vt:lpstr>找出路徑</vt:lpstr>
      <vt:lpstr>PowerPoint 簡報</vt:lpstr>
      <vt:lpstr>謝謝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HW11 第三題</dc:title>
  <dc:creator>子容 傅</dc:creator>
  <cp:lastModifiedBy>子容 傅</cp:lastModifiedBy>
  <cp:revision>16</cp:revision>
  <dcterms:created xsi:type="dcterms:W3CDTF">2019-05-20T13:40:33Z</dcterms:created>
  <dcterms:modified xsi:type="dcterms:W3CDTF">2019-06-07T17:15:22Z</dcterms:modified>
</cp:coreProperties>
</file>