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25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61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0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8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0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8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22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98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7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0139-F4DA-4C7B-9C98-2BE209322BAF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D95599-B970-433A-A2F9-54E692868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9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11-Question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第六</a:t>
            </a:r>
            <a:r>
              <a:rPr lang="zh-TW" altLang="en-US" sz="44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5502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Exercises 25.3-1 Use Johnson's algorithm to find the shortest paths between all pairs of vertices in the graph of Figure 25.2. Show the values of h and ŵ computed by the algorithm.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38" y="3525467"/>
            <a:ext cx="551574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新增一個起點，到各個點權重都是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94" y="1491183"/>
            <a:ext cx="6666807" cy="5000106"/>
          </a:xfrm>
        </p:spPr>
      </p:pic>
    </p:spTree>
    <p:extLst>
      <p:ext uri="{BB962C8B-B14F-4D97-AF65-F5344CB8AC3E}">
        <p14:creationId xmlns:p14="http://schemas.microsoft.com/office/powerpoint/2010/main" val="19906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求出</a:t>
            </a:r>
            <a:r>
              <a:rPr lang="en-US" altLang="zh-TW" dirty="0" smtClean="0"/>
              <a:t>h(v)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532746"/>
            <a:ext cx="6744143" cy="5058107"/>
          </a:xfrm>
        </p:spPr>
      </p:pic>
    </p:spTree>
    <p:extLst>
      <p:ext uri="{BB962C8B-B14F-4D97-AF65-F5344CB8AC3E}">
        <p14:creationId xmlns:p14="http://schemas.microsoft.com/office/powerpoint/2010/main" val="13332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TW" sz="4000" dirty="0" smtClean="0"/>
              <a:t>W'(u,v) = W(u,v) + h(u) - h(v)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" y="1536569"/>
            <a:ext cx="9019309" cy="5037513"/>
          </a:xfrm>
        </p:spPr>
      </p:pic>
    </p:spTree>
    <p:extLst>
      <p:ext uri="{BB962C8B-B14F-4D97-AF65-F5344CB8AC3E}">
        <p14:creationId xmlns:p14="http://schemas.microsoft.com/office/powerpoint/2010/main" val="18484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nswer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78543"/>
              </p:ext>
            </p:extLst>
          </p:nvPr>
        </p:nvGraphicFramePr>
        <p:xfrm>
          <a:off x="572191" y="1930400"/>
          <a:ext cx="2428702" cy="34830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4351">
                  <a:extLst>
                    <a:ext uri="{9D8B030D-6E8A-4147-A177-3AD203B41FA5}">
                      <a16:colId xmlns:a16="http://schemas.microsoft.com/office/drawing/2014/main" val="2231929397"/>
                    </a:ext>
                  </a:extLst>
                </a:gridCol>
                <a:gridCol w="1214351">
                  <a:extLst>
                    <a:ext uri="{9D8B030D-6E8A-4147-A177-3AD203B41FA5}">
                      <a16:colId xmlns:a16="http://schemas.microsoft.com/office/drawing/2014/main" val="2441500082"/>
                    </a:ext>
                  </a:extLst>
                </a:gridCol>
              </a:tblGrid>
              <a:tr h="48773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h(v)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6623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0475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9354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45309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6531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0758"/>
                  </a:ext>
                </a:extLst>
              </a:tr>
              <a:tr h="49921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-8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6864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80512"/>
              </p:ext>
            </p:extLst>
          </p:nvPr>
        </p:nvGraphicFramePr>
        <p:xfrm>
          <a:off x="3253971" y="2813396"/>
          <a:ext cx="8480824" cy="167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84">
                  <a:extLst>
                    <a:ext uri="{9D8B030D-6E8A-4147-A177-3AD203B41FA5}">
                      <a16:colId xmlns:a16="http://schemas.microsoft.com/office/drawing/2014/main" val="418069086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36096068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64221250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792328079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716850422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1430188287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448064624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427623700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43644013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2677683963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842347687"/>
                    </a:ext>
                  </a:extLst>
                </a:gridCol>
              </a:tblGrid>
              <a:tr h="835429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(</a:t>
                      </a:r>
                      <a:r>
                        <a:rPr lang="en-US" sz="2000" b="1" dirty="0" err="1">
                          <a:effectLst/>
                        </a:rPr>
                        <a:t>u,v</a:t>
                      </a:r>
                      <a:r>
                        <a:rPr lang="en-US" sz="2000" b="1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(1,5)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(2,1)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(2,4)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(3,2)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(3,6)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(4,1)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(4,5)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(5,2)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>
                          <a:effectLst/>
                        </a:rPr>
                        <a:t>(6,2)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effectLst/>
                        </a:rPr>
                        <a:t>(6,3)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9742752"/>
                  </a:ext>
                </a:extLst>
              </a:tr>
              <a:tr h="83542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w'(</a:t>
                      </a:r>
                      <a:r>
                        <a:rPr lang="en-US" sz="2000" dirty="0" err="1">
                          <a:effectLst/>
                        </a:rPr>
                        <a:t>u,v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093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answer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766054"/>
              </p:ext>
            </p:extLst>
          </p:nvPr>
        </p:nvGraphicFramePr>
        <p:xfrm>
          <a:off x="1010372" y="2294312"/>
          <a:ext cx="6811902" cy="325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17">
                  <a:extLst>
                    <a:ext uri="{9D8B030D-6E8A-4147-A177-3AD203B41FA5}">
                      <a16:colId xmlns:a16="http://schemas.microsoft.com/office/drawing/2014/main" val="1072578739"/>
                    </a:ext>
                  </a:extLst>
                </a:gridCol>
                <a:gridCol w="1135317">
                  <a:extLst>
                    <a:ext uri="{9D8B030D-6E8A-4147-A177-3AD203B41FA5}">
                      <a16:colId xmlns:a16="http://schemas.microsoft.com/office/drawing/2014/main" val="2866556309"/>
                    </a:ext>
                  </a:extLst>
                </a:gridCol>
                <a:gridCol w="1135317">
                  <a:extLst>
                    <a:ext uri="{9D8B030D-6E8A-4147-A177-3AD203B41FA5}">
                      <a16:colId xmlns:a16="http://schemas.microsoft.com/office/drawing/2014/main" val="2712870853"/>
                    </a:ext>
                  </a:extLst>
                </a:gridCol>
                <a:gridCol w="1135317">
                  <a:extLst>
                    <a:ext uri="{9D8B030D-6E8A-4147-A177-3AD203B41FA5}">
                      <a16:colId xmlns:a16="http://schemas.microsoft.com/office/drawing/2014/main" val="3074102829"/>
                    </a:ext>
                  </a:extLst>
                </a:gridCol>
                <a:gridCol w="1135317">
                  <a:extLst>
                    <a:ext uri="{9D8B030D-6E8A-4147-A177-3AD203B41FA5}">
                      <a16:colId xmlns:a16="http://schemas.microsoft.com/office/drawing/2014/main" val="516053448"/>
                    </a:ext>
                  </a:extLst>
                </a:gridCol>
                <a:gridCol w="1135317">
                  <a:extLst>
                    <a:ext uri="{9D8B030D-6E8A-4147-A177-3AD203B41FA5}">
                      <a16:colId xmlns:a16="http://schemas.microsoft.com/office/drawing/2014/main" val="3618078353"/>
                    </a:ext>
                  </a:extLst>
                </a:gridCol>
              </a:tblGrid>
              <a:tr h="52034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0​​​</a:t>
                      </a:r>
                      <a:b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6241"/>
                  </a:ext>
                </a:extLst>
              </a:tr>
              <a:tr h="52034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71998"/>
                  </a:ext>
                </a:extLst>
              </a:tr>
              <a:tr h="52034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1130"/>
                  </a:ext>
                </a:extLst>
              </a:tr>
              <a:tr h="53040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12998"/>
                  </a:ext>
                </a:extLst>
              </a:tr>
              <a:tr h="52034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31476"/>
                  </a:ext>
                </a:extLst>
              </a:tr>
              <a:tr h="52034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0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4851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188</Words>
  <Application>Microsoft Office PowerPoint</Application>
  <PresentationFormat>寬螢幕</PresentationFormat>
  <Paragraphs>81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Week 11-Question 2</vt:lpstr>
      <vt:lpstr>Question</vt:lpstr>
      <vt:lpstr>新增一個起點，到各個點權重都是0</vt:lpstr>
      <vt:lpstr>求出h(v)的值</vt:lpstr>
      <vt:lpstr>W'(u,v) = W(u,v) + h(u) - h(v) </vt:lpstr>
      <vt:lpstr>Answer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11-Question 2</dc:title>
  <dc:creator>得瑜 洪</dc:creator>
  <cp:lastModifiedBy>得瑜 洪</cp:lastModifiedBy>
  <cp:revision>6</cp:revision>
  <dcterms:created xsi:type="dcterms:W3CDTF">2019-05-20T17:46:36Z</dcterms:created>
  <dcterms:modified xsi:type="dcterms:W3CDTF">2019-05-21T13:13:22Z</dcterms:modified>
</cp:coreProperties>
</file>