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5" r:id="rId8"/>
    <p:sldId id="276" r:id="rId9"/>
    <p:sldId id="277" r:id="rId10"/>
    <p:sldId id="278" r:id="rId11"/>
    <p:sldId id="273" r:id="rId12"/>
    <p:sldId id="279" r:id="rId13"/>
    <p:sldId id="280" r:id="rId14"/>
    <p:sldId id="281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Hw11  Promblem4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BCDA72B-1457-4D6C-BDF3-F48088C26A43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由這個例子可以發現，當加入的邊使原本的圖形成環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其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Transitive Closure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的布林矩陣就是一個皆為１的方陣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在這個最糟的情況下，換個角度想就是將矩陣裡的０更改為１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所以總地來說，就是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  <m:r>
                      <a:rPr lang="en-US" altLang="zh-TW" sz="32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−</m:t>
                    </m:r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(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為１的格子數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，因此時間複雜度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脫離不了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BCDA72B-1457-4D6C-BDF3-F48088C2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  <a:blipFill>
                <a:blip r:embed="rId2"/>
                <a:stretch>
                  <a:fillRect l="-1377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9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3701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子題Ｃ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給定一個充分的演算法，使對於任何一個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n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的插入之序列，能讓時間複雜度保持在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𝑖</m:t>
                        </m:r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=1</m:t>
                        </m:r>
                      </m:sub>
                      <m:sup>
                        <m:r>
                          <a:rPr lang="pt-BR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zh-TW" sz="32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32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= </m:t>
                    </m:r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𝑖</m:t>
                        </m:r>
                      </m:sub>
                    </m:sSub>
                    <m:r>
                      <a:rPr lang="zh-TW" altLang="en-US" sz="3200" i="1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代表</m:t>
                    </m:r>
                    <m:r>
                      <a:rPr lang="zh-TW" altLang="en-US" sz="320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在</m:t>
                    </m:r>
                    <m:r>
                      <a:rPr lang="zh-TW" altLang="en-US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插入第</m:t>
                    </m:r>
                    <m:r>
                      <m:rPr>
                        <m:sty m:val="p"/>
                      </m:rPr>
                      <a:rPr lang="en-US" altLang="zh-TW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i</m:t>
                    </m:r>
                    <m:r>
                      <a:rPr lang="zh-TW" altLang="en-US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個</m:t>
                    </m:r>
                  </m:oMath>
                </a14:m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邊後插入所需的更新時間，並且證明這個演算法。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3701591"/>
              </a:xfrm>
              <a:prstGeom prst="rect">
                <a:avLst/>
              </a:prstGeom>
              <a:blipFill>
                <a:blip r:embed="rId2"/>
                <a:stretch>
                  <a:fillRect l="-1377" r="-424" b="-4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6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436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有鑑於子題Ａ所設計的演算法是指針對當「只有一個邊」插入時便進行更新的演算法，若是複數邊進入，在跑完所有可能性最糟的情況，它會是 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ｘ 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)(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每個點都與其他點存在邊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，因此我們稍微動一些手腳，讓時間複雜度降為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436664"/>
              </a:xfrm>
              <a:prstGeom prst="rect">
                <a:avLst/>
              </a:prstGeom>
              <a:blipFill>
                <a:blip r:embed="rId2"/>
                <a:stretch>
                  <a:fillRect l="-1377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7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970DC3-836E-4A70-8EB2-5C443227DA70}"/>
              </a:ext>
            </a:extLst>
          </p:cNvPr>
          <p:cNvSpPr/>
          <p:nvPr/>
        </p:nvSpPr>
        <p:spPr>
          <a:xfrm>
            <a:off x="339567" y="189042"/>
            <a:ext cx="11512865" cy="647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Pseudo(){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[|V|][|V|] // </a:t>
            </a:r>
            <a:r>
              <a:rPr lang="zh-TW" altLang="en-US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布林矩陣，對角線皆為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u, v // </a:t>
            </a:r>
            <a:r>
              <a:rPr lang="zh-TW" altLang="en-US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一條新的邊從ｕ到ｖ</a:t>
            </a:r>
            <a:endParaRPr lang="en-US" altLang="zh-TW" sz="28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for k to |V|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	for  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to |V|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		if t[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i,u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] == 1 &amp;&amp; t[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i,v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] == 0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			for each j to |V|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					if t[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u] == 1 and t[v, j] == 1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			t[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j] = 1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5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556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時間複雜度分析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因為「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if t[</a:t>
                </a:r>
                <a:r>
                  <a:rPr lang="en-US" altLang="zh-TW" sz="3200" dirty="0" err="1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i,u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] == 1 &amp;&amp; t[</a:t>
                </a:r>
                <a:r>
                  <a:rPr lang="en-US" altLang="zh-TW" sz="3200" dirty="0" err="1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i,v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] == 0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」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可以讓程式跳過已經存在的路線，也就是說在布林矩陣中，不會重複造訪。那麼整體來說就可以避免，當遇到最糟情況時，還重複跑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遍。於是乎，在有ｖ個點的情況下，總共有ｖ個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，因此時間複雜度能保持在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556119"/>
              </a:xfrm>
              <a:prstGeom prst="rect">
                <a:avLst/>
              </a:prstGeom>
              <a:blipFill>
                <a:blip r:embed="rId2"/>
                <a:stretch>
                  <a:fillRect l="-1377" b="-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443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題目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假設我們將某些新的邊插入一個遞移閉包的有向圖時，我們得想辦法維護，讓它仍舊保持一個遞移閉包的有向圖。在此題目假定一開始這個有向圖沒有任何的邊，以及使用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Boolean matrix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做為資料結構。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A5FEC-D57A-4EFD-9DD1-754B8B4A7CBA}"/>
              </a:ext>
            </a:extLst>
          </p:cNvPr>
          <p:cNvSpPr/>
          <p:nvPr/>
        </p:nvSpPr>
        <p:spPr>
          <a:xfrm>
            <a:off x="339567" y="471459"/>
            <a:ext cx="11512865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遞移閉包（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Transitive Closure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）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概念其實不太難，每張圖都能有自己一個專屬的遞移閉包，同時這個遞移閉包也會是一張圖，用來記錄能不能從某一個點Ａ走另一個點Ｂ，如果能走到，那就將這兩個點用一條邊連起來。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（其實就老師上課說的）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3F88F0-C6F6-47BF-B666-63CDF711D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6095999" y="5058793"/>
            <a:ext cx="4762500" cy="15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子題Ａ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設計一個演算法，能讓一張遞移閉包的有向圖在加入新的邊之後，能在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的時間複雜度，讓遞移閉包維持遞移閉包的特性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（在此題目假定一開始這個有向圖沒有任何的邊，以及使用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Boolean </a:t>
                </a:r>
                <a:r>
                  <a:rPr lang="en-US" altLang="zh-TW" sz="3200" dirty="0" err="1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matri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做為資料結構。）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  <a:blipFill>
                <a:blip r:embed="rId2"/>
                <a:stretch>
                  <a:fillRect l="-1377" r="-265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9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970DC3-836E-4A70-8EB2-5C443227DA70}"/>
              </a:ext>
            </a:extLst>
          </p:cNvPr>
          <p:cNvSpPr/>
          <p:nvPr/>
        </p:nvSpPr>
        <p:spPr>
          <a:xfrm>
            <a:off x="339567" y="471459"/>
            <a:ext cx="11512865" cy="5915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Pseudo(){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[|V|][|V|] //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布林矩陣，對角線皆為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u, v //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一條新的邊從ｕ到ｖ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for  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for each j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		if t[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u] == 1 and t[v, j] == 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t[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j] = 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2959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子題Ｂ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給定一個例子，驗證不管任何演算法，當一條邊插入後，都需要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的時間去更新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2959336"/>
              </a:xfrm>
              <a:prstGeom prst="rect">
                <a:avLst/>
              </a:prstGeom>
              <a:blipFill>
                <a:blip r:embed="rId2"/>
                <a:stretch>
                  <a:fillRect l="-1377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3974EE-0D15-48E9-8B95-137AC9DE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C7104E-D2A5-4AE4-8FF3-03CCCB2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019F1F-FB05-4CCA-BBEF-B86ED1FAA4F5}"/>
              </a:ext>
            </a:extLst>
          </p:cNvPr>
          <p:cNvCxnSpPr/>
          <p:nvPr/>
        </p:nvCxnSpPr>
        <p:spPr>
          <a:xfrm flipV="1">
            <a:off x="2808515" y="3180805"/>
            <a:ext cx="0" cy="561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2B214C3-0D69-48FB-83C8-9D2EC8B50871}"/>
              </a:ext>
            </a:extLst>
          </p:cNvPr>
          <p:cNvSpPr/>
          <p:nvPr/>
        </p:nvSpPr>
        <p:spPr>
          <a:xfrm>
            <a:off x="5016136" y="3696788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58CE5-EA77-4A90-A92C-420999D20D3D}"/>
              </a:ext>
            </a:extLst>
          </p:cNvPr>
          <p:cNvSpPr/>
          <p:nvPr/>
        </p:nvSpPr>
        <p:spPr>
          <a:xfrm>
            <a:off x="7833359" y="3692432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177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C7104E-D2A5-4AE4-8FF3-03CCCB2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019F1F-FB05-4CCA-BBEF-B86ED1FAA4F5}"/>
              </a:ext>
            </a:extLst>
          </p:cNvPr>
          <p:cNvCxnSpPr/>
          <p:nvPr/>
        </p:nvCxnSpPr>
        <p:spPr>
          <a:xfrm flipV="1">
            <a:off x="2808515" y="3180805"/>
            <a:ext cx="0" cy="561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2B214C3-0D69-48FB-83C8-9D2EC8B50871}"/>
              </a:ext>
            </a:extLst>
          </p:cNvPr>
          <p:cNvSpPr/>
          <p:nvPr/>
        </p:nvSpPr>
        <p:spPr>
          <a:xfrm>
            <a:off x="5016136" y="3696788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58CE5-EA77-4A90-A92C-420999D20D3D}"/>
              </a:ext>
            </a:extLst>
          </p:cNvPr>
          <p:cNvSpPr/>
          <p:nvPr/>
        </p:nvSpPr>
        <p:spPr>
          <a:xfrm>
            <a:off x="7833359" y="3692432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F559A3-8BCB-4909-916B-731396B763EB}"/>
              </a:ext>
            </a:extLst>
          </p:cNvPr>
          <p:cNvSpPr/>
          <p:nvPr/>
        </p:nvSpPr>
        <p:spPr>
          <a:xfrm>
            <a:off x="8364580" y="3675013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898FD7-6098-4242-8B7A-689D75C9395C}"/>
              </a:ext>
            </a:extLst>
          </p:cNvPr>
          <p:cNvSpPr/>
          <p:nvPr/>
        </p:nvSpPr>
        <p:spPr>
          <a:xfrm>
            <a:off x="9435739" y="3675013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6977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567</Words>
  <Application>Microsoft Office PowerPoint</Application>
  <PresentationFormat>寬螢幕</PresentationFormat>
  <Paragraphs>60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Gen Jyuu Gothic Monospace Heav</vt:lpstr>
      <vt:lpstr>Gen Jyuu Gothic Monospace Norm</vt:lpstr>
      <vt:lpstr>Kozuka Mincho Pr6N R</vt:lpstr>
      <vt:lpstr>微軟正黑體 Light</vt:lpstr>
      <vt:lpstr>Arial</vt:lpstr>
      <vt:lpstr>Bodoni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敬暘 田</cp:lastModifiedBy>
  <cp:revision>96</cp:revision>
  <dcterms:created xsi:type="dcterms:W3CDTF">2019-03-11T11:25:15Z</dcterms:created>
  <dcterms:modified xsi:type="dcterms:W3CDTF">2019-05-21T05:49:44Z</dcterms:modified>
</cp:coreProperties>
</file>