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5F3DF-27F6-4A56-9E8F-F1EC46A3A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94D582-AC77-4E00-94E6-6FCB2EEE2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E60E09-8968-4304-B568-3DC29EC0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6E9-7E01-41B8-8D34-CB1E59C80A9F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657CFE-6FDB-42BF-9C77-06495791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7FFDD-45C9-4675-9FBE-7A7F3EAB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B70-A5E0-4059-8201-E3A1835D5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13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B9706-40E8-49B4-A7AD-F7DC9CA2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313A96-AD95-493B-85E2-08611F91C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5C6471-EDF1-4A74-987F-343C09BD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6E9-7E01-41B8-8D34-CB1E59C80A9F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DD95B6-B085-4871-8983-DB4C0D7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6739BC-753D-428A-A85E-D7B7937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B70-A5E0-4059-8201-E3A1835D5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40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635E82-0CE8-483E-8075-81D56F6FD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4A3693-C6C5-4A8B-B6DC-632E4943B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BAFF79-2D82-412A-A857-7058DBEA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6E9-7E01-41B8-8D34-CB1E59C80A9F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090C62-C16C-4D2D-9475-6A20A7D7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EC9C5-F9D6-4F49-8A91-95976938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B70-A5E0-4059-8201-E3A1835D5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4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263A6-7540-4D69-9F18-70FB60F1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A1816-9874-49EF-A19D-9E8097EE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3D3A48-71FC-4BDD-9234-A5A147A6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6E9-7E01-41B8-8D34-CB1E59C80A9F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5470B6-F224-448B-9199-426C78D9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26E6DC-EB8F-4FA9-9303-30EE9BE5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B70-A5E0-4059-8201-E3A1835D5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40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59BB1-6834-4BD5-BCDB-DD3C1621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72B31-F002-452A-9042-769E2821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EA05DE-7D2B-4496-8883-253045A0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6E9-7E01-41B8-8D34-CB1E59C80A9F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838300-5278-4F3C-AE77-2DFEDFCF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EB4819-134B-41D6-BDDB-0CDC9B10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B70-A5E0-4059-8201-E3A1835D5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0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78529-90AE-43C8-909E-54661C1A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6CB30-BADD-4B01-AC96-A484E350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D0BC46-7F95-49C1-B4A0-F38313852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C4C2B2-07EE-4690-A742-831544DD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6E9-7E01-41B8-8D34-CB1E59C80A9F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D3EE89-E103-48C0-85E4-D30AEE2C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4DF51A-9C76-45C4-994A-7F867025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B70-A5E0-4059-8201-E3A1835D5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37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CDFDE-EB02-444B-A2A7-6E75A672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ED9D19-C496-4951-8C2E-F6D38B6D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96D99F-21E8-4E1C-80DC-61CDE32EF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C4FAFE-7B5B-4EB1-82B9-6C244FD25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B9C92B-43FF-46FF-A2D9-29662E9ED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2901F2-52DD-4582-9F72-4E06F0B2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6E9-7E01-41B8-8D34-CB1E59C80A9F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BF721E-3802-4555-83EB-DA281ED7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0DAA83-C2F3-467E-930F-A8F9B9CF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B70-A5E0-4059-8201-E3A1835D5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98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E3BC0-78B9-4992-977A-0399082E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02CA1F-6BF6-4B55-94F7-473FA444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6E9-7E01-41B8-8D34-CB1E59C80A9F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49AE0F-4979-4110-966E-E92F7DEC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D596E2-8715-4D99-9689-072552A1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B70-A5E0-4059-8201-E3A1835D5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37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5AA5E6-44A8-4DA3-ADDF-F3559F3E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6E9-7E01-41B8-8D34-CB1E59C80A9F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EAAA99-3DE9-4FE8-8905-B245771B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361B5B-29FF-4744-82DA-1308C05E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B70-A5E0-4059-8201-E3A1835D5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1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25002-D192-419E-A071-9290C005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0C1CEE-715B-4C57-BECB-D3598FA96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B14ACC-8A58-47B6-9BE4-01D72984A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26B59E-5211-4F68-9A2D-5FD6A890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6E9-7E01-41B8-8D34-CB1E59C80A9F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D912BD-AB60-4EE5-85EE-9CD8E283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503F71-3A2C-48AE-A927-E4C535D6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B70-A5E0-4059-8201-E3A1835D5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4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11751-C5AE-4D11-B4A8-DA716ECF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F70EC4-2915-40A3-93D8-5A5BB359A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5FD1CF-FC5E-4215-B299-2B2C705FF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C8B9C-D225-43B5-8CA4-0FC38074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6E9-7E01-41B8-8D34-CB1E59C80A9F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E4B726-DF14-43DD-A4AE-FF87BFC0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36237F-38B7-4F49-AE98-7B239946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B70-A5E0-4059-8201-E3A1835D5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5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773C9A-79CA-416C-9250-F48E2A9D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5AEA7-B37A-4660-A040-56331BE0A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0D6742-7F9E-4492-8245-3748C1457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66E9-7E01-41B8-8D34-CB1E59C80A9F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57ACE1-C6BE-4081-BFFC-8E423C9EF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33B5B-766D-418A-9F7B-F53C5B74F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7B70-A5E0-4059-8201-E3A1835D5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23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41B8F-8990-421E-8FF2-67F72E041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Algorithm 12-5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4E3A8D-7A9E-4661-96A6-C8D60ED5C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第六組</a:t>
            </a:r>
          </a:p>
        </p:txBody>
      </p:sp>
    </p:spTree>
    <p:extLst>
      <p:ext uri="{BB962C8B-B14F-4D97-AF65-F5344CB8AC3E}">
        <p14:creationId xmlns:p14="http://schemas.microsoft.com/office/powerpoint/2010/main" val="310926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E06433A-B715-4E5F-ACCA-F0C0B3FB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970709"/>
            <a:ext cx="105251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0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65259-EF0F-4AF0-BAD8-A583BD72F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274731"/>
            <a:ext cx="10515600" cy="567783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Vertex_Connectivity</a:t>
            </a:r>
            <a:r>
              <a:rPr lang="en-US" altLang="zh-TW" dirty="0"/>
              <a:t>(G)</a:t>
            </a:r>
          </a:p>
          <a:p>
            <a:pPr marL="0" indent="0">
              <a:buNone/>
            </a:pPr>
            <a:r>
              <a:rPr lang="en-US" altLang="zh-TW" dirty="0"/>
              <a:t>	K = </a:t>
            </a:r>
            <a:r>
              <a:rPr lang="zh-TW" altLang="en-US" dirty="0"/>
              <a:t>∞</a:t>
            </a:r>
            <a:r>
              <a:rPr lang="en-US" altLang="zh-TW" dirty="0"/>
              <a:t>		// vertex connectivity</a:t>
            </a:r>
          </a:p>
          <a:p>
            <a:pPr marL="0" indent="0">
              <a:buNone/>
            </a:pPr>
            <a:r>
              <a:rPr lang="en-US" altLang="zh-TW" dirty="0"/>
              <a:t>	Step1:</a:t>
            </a:r>
            <a:r>
              <a:rPr lang="zh-TW" altLang="en-US" dirty="0"/>
              <a:t>找到一個</a:t>
            </a:r>
            <a:r>
              <a:rPr lang="en-US" altLang="zh-TW" dirty="0"/>
              <a:t>u ∈ V</a:t>
            </a:r>
            <a:r>
              <a:rPr lang="zh-TW" altLang="en-US" dirty="0"/>
              <a:t>，</a:t>
            </a:r>
            <a:r>
              <a:rPr lang="en-US" altLang="zh-TW" dirty="0"/>
              <a:t>u</a:t>
            </a:r>
            <a:r>
              <a:rPr lang="zh-TW" altLang="en-US" dirty="0"/>
              <a:t>要連接的邊數是最少，將</a:t>
            </a:r>
            <a:r>
              <a:rPr lang="en-US" altLang="zh-TW" dirty="0"/>
              <a:t>u</a:t>
            </a:r>
            <a:r>
              <a:rPr lang="zh-TW" altLang="en-US" dirty="0"/>
              <a:t>設為</a:t>
            </a:r>
            <a:r>
              <a:rPr lang="en-US" altLang="zh-TW" dirty="0"/>
              <a:t>s	          		(</a:t>
            </a:r>
            <a:r>
              <a:rPr lang="zh-TW" altLang="en-US" dirty="0"/>
              <a:t>如果</a:t>
            </a:r>
            <a:r>
              <a:rPr lang="en-US" altLang="zh-TW" dirty="0"/>
              <a:t>u</a:t>
            </a:r>
            <a:r>
              <a:rPr lang="zh-TW" altLang="en-US" dirty="0"/>
              <a:t>連接的邊數為</a:t>
            </a:r>
            <a:r>
              <a:rPr lang="en-US" altLang="zh-TW" dirty="0"/>
              <a:t>|V|-1</a:t>
            </a:r>
            <a:r>
              <a:rPr lang="zh-TW" altLang="en-US" dirty="0"/>
              <a:t>，則為</a:t>
            </a:r>
            <a:r>
              <a:rPr lang="en-US" altLang="zh-TW" dirty="0"/>
              <a:t>complete graph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vc</a:t>
            </a:r>
            <a:r>
              <a:rPr lang="en-US" altLang="zh-TW" dirty="0"/>
              <a:t> = |V|-1)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Step2:</a:t>
            </a:r>
            <a:r>
              <a:rPr lang="zh-TW" altLang="en-US" dirty="0"/>
              <a:t>對所有</a:t>
            </a:r>
            <a:r>
              <a:rPr lang="en-US" altLang="zh-TW" dirty="0"/>
              <a:t>v ∈ V-{u},</a:t>
            </a:r>
            <a:r>
              <a:rPr lang="zh-TW" altLang="en-US" dirty="0"/>
              <a:t>做</a:t>
            </a:r>
            <a:r>
              <a:rPr lang="en-US" altLang="zh-TW" dirty="0"/>
              <a:t>maximum-flow algorithm,</a:t>
            </a:r>
            <a:r>
              <a:rPr lang="zh-TW" altLang="en-US" dirty="0"/>
              <a:t>把</a:t>
            </a:r>
            <a:r>
              <a:rPr lang="en-US" altLang="zh-TW" dirty="0"/>
              <a:t>v</a:t>
            </a:r>
            <a:r>
              <a:rPr lang="zh-TW" altLang="en-US" dirty="0"/>
              <a:t>設為</a:t>
            </a:r>
            <a:r>
              <a:rPr lang="en-US" altLang="zh-TW" dirty="0"/>
              <a:t>t,</a:t>
            </a:r>
          </a:p>
          <a:p>
            <a:pPr marL="0" indent="0">
              <a:buNone/>
            </a:pPr>
            <a:r>
              <a:rPr lang="en-US" altLang="zh-TW" dirty="0"/>
              <a:t>		capacity</a:t>
            </a:r>
            <a:r>
              <a:rPr lang="zh-TW" altLang="en-US" dirty="0"/>
              <a:t>全部設為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flow</a:t>
            </a:r>
            <a:r>
              <a:rPr lang="zh-TW" altLang="en-US" dirty="0"/>
              <a:t>從</a:t>
            </a:r>
            <a:r>
              <a:rPr lang="en-US" altLang="zh-TW" dirty="0"/>
              <a:t>0</a:t>
            </a:r>
            <a:r>
              <a:rPr lang="zh-TW" altLang="en-US" dirty="0"/>
              <a:t>開始，找到</a:t>
            </a:r>
            <a:r>
              <a:rPr lang="en-US" altLang="zh-TW" dirty="0"/>
              <a:t>cut</a:t>
            </a:r>
            <a:r>
              <a:rPr lang="zh-TW" altLang="en-US" dirty="0"/>
              <a:t>後，對其他</a:t>
            </a:r>
            <a:r>
              <a:rPr lang="en-US" altLang="zh-TW" dirty="0"/>
              <a:t>		(</a:t>
            </a:r>
            <a:r>
              <a:rPr lang="en-US" altLang="zh-TW" dirty="0" err="1"/>
              <a:t>s,t</a:t>
            </a:r>
            <a:r>
              <a:rPr lang="zh-TW" altLang="en-US" dirty="0"/>
              <a:t>之外</a:t>
            </a:r>
            <a:r>
              <a:rPr lang="en-US" altLang="zh-TW" dirty="0"/>
              <a:t>)s</a:t>
            </a:r>
            <a:r>
              <a:rPr lang="zh-TW" altLang="en-US" dirty="0"/>
              <a:t>無法走到的</a:t>
            </a:r>
            <a:r>
              <a:rPr lang="en-US" altLang="zh-TW" dirty="0"/>
              <a:t>v</a:t>
            </a:r>
            <a:r>
              <a:rPr lang="zh-TW" altLang="en-US" dirty="0"/>
              <a:t>計算有幾個</a:t>
            </a:r>
            <a:r>
              <a:rPr lang="en-US" altLang="zh-TW" dirty="0"/>
              <a:t>flow</a:t>
            </a:r>
            <a:r>
              <a:rPr lang="zh-TW" altLang="en-US" dirty="0"/>
              <a:t>經過，算出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mf =#</a:t>
            </a:r>
            <a:r>
              <a:rPr lang="zh-TW" altLang="en-US" dirty="0"/>
              <a:t> </a:t>
            </a:r>
            <a:r>
              <a:rPr lang="en-US" altLang="zh-TW" dirty="0"/>
              <a:t>of Max flows</a:t>
            </a:r>
          </a:p>
          <a:p>
            <a:pPr marL="0" indent="0">
              <a:buNone/>
            </a:pPr>
            <a:r>
              <a:rPr lang="en-US" altLang="zh-TW" dirty="0"/>
              <a:t>		K = min(mf , 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96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DAAA609-0CA1-4FF9-BF31-2FBFDB94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2" y="466726"/>
            <a:ext cx="5518618" cy="30564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9EE2440-DE53-406E-A5BD-CA469228E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47825" cy="4667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69959DF-99D8-49E9-95A6-0CCA0F0DF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18" y="219076"/>
            <a:ext cx="6553200" cy="314269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B7DBA36-2488-4471-A93E-A014AC13B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82" y="3609417"/>
            <a:ext cx="5562600" cy="32485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FC5BD4A-FDA3-468F-A63E-D2483D4C0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724" y="3199280"/>
            <a:ext cx="847725" cy="6477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5F2D48C-6850-4B01-A44D-EA38CC2E0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790" y="3429000"/>
            <a:ext cx="5729428" cy="3429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3D0D44F-AE84-4624-8A4A-D609A0B134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9275" y="4795837"/>
            <a:ext cx="9334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7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1507EB-A847-4D4F-BC79-9CE6A9A9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19750" cy="32385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D743B3A-3179-42C2-9B65-3DB32926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-76200"/>
            <a:ext cx="5648325" cy="3505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F7B67E-3CDD-4FCB-A097-99CAAB8B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3352800"/>
            <a:ext cx="5505450" cy="3505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FD0FD6F-8654-44E9-BA97-66B20DA5F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5" y="3381375"/>
            <a:ext cx="5476875" cy="34766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549420-1F55-48FD-B0B9-E490F022B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512" y="1405497"/>
            <a:ext cx="942975" cy="6762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009840F-60CB-4540-8469-8C09C45B8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360" y="4728603"/>
            <a:ext cx="942975" cy="6762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C5D0BFD-1756-443D-A693-2B302157B5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6900" y="3119437"/>
            <a:ext cx="838200" cy="61912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B9CF09C-50D5-4507-A9F1-A3DCC8F834C9}"/>
              </a:ext>
            </a:extLst>
          </p:cNvPr>
          <p:cNvSpPr txBox="1"/>
          <p:nvPr/>
        </p:nvSpPr>
        <p:spPr>
          <a:xfrm>
            <a:off x="7722252" y="6334780"/>
            <a:ext cx="372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vertex connectivity = 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6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 Light</vt:lpstr>
      <vt:lpstr>Arial</vt:lpstr>
      <vt:lpstr>Calibri</vt:lpstr>
      <vt:lpstr>Calibri Light</vt:lpstr>
      <vt:lpstr>Office 佈景主題</vt:lpstr>
      <vt:lpstr>Algorithm 12-5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12-5</dc:title>
  <dc:creator>楊景豐 (106502521)</dc:creator>
  <cp:lastModifiedBy>楊景豐 (106502521)</cp:lastModifiedBy>
  <cp:revision>9</cp:revision>
  <dcterms:created xsi:type="dcterms:W3CDTF">2019-05-27T16:42:06Z</dcterms:created>
  <dcterms:modified xsi:type="dcterms:W3CDTF">2019-05-27T18:35:18Z</dcterms:modified>
</cp:coreProperties>
</file>