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4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654947-6261-48C7-8739-38BCA4FAC5DF}" type="doc">
      <dgm:prSet loTypeId="urn:microsoft.com/office/officeart/2005/8/layout/vProcess5" loCatId="process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07AB7493-F6DC-491B-8F91-0EB6D5C7EA2F}">
      <dgm:prSet custT="1"/>
      <dgm:spPr/>
      <dgm:t>
        <a:bodyPr/>
        <a:lstStyle/>
        <a:p>
          <a:r>
            <a:rPr lang="zh-TW" sz="3200" dirty="0"/>
            <a:t>假設在</a:t>
          </a:r>
          <a:r>
            <a:rPr lang="en-US" sz="3200" dirty="0"/>
            <a:t>A</a:t>
          </a:r>
          <a:r>
            <a:rPr lang="zh-TW" sz="3200" dirty="0"/>
            <a:t>≦</a:t>
          </a:r>
          <a:r>
            <a:rPr lang="en-US" sz="3200" dirty="0"/>
            <a:t>N(A)</a:t>
          </a:r>
          <a:r>
            <a:rPr lang="zh-TW" sz="3200" dirty="0"/>
            <a:t>時，不存在完美配對</a:t>
          </a:r>
          <a:endParaRPr lang="en-US" sz="3200" dirty="0"/>
        </a:p>
      </dgm:t>
    </dgm:pt>
    <dgm:pt modelId="{F0A32177-294F-4707-A8A7-17261096B630}" type="parTrans" cxnId="{B7181CA1-4822-40CD-B6E1-A6EF896BD741}">
      <dgm:prSet/>
      <dgm:spPr/>
      <dgm:t>
        <a:bodyPr/>
        <a:lstStyle/>
        <a:p>
          <a:endParaRPr lang="en-US"/>
        </a:p>
      </dgm:t>
    </dgm:pt>
    <dgm:pt modelId="{C806DFC1-D2DC-4E0C-ACDF-CA2C70AE2D7F}" type="sibTrans" cxnId="{B7181CA1-4822-40CD-B6E1-A6EF896BD741}">
      <dgm:prSet/>
      <dgm:spPr/>
      <dgm:t>
        <a:bodyPr/>
        <a:lstStyle/>
        <a:p>
          <a:endParaRPr lang="en-US"/>
        </a:p>
      </dgm:t>
    </dgm:pt>
    <dgm:pt modelId="{4BA72027-A24B-4726-8552-3A002521ABDD}">
      <dgm:prSet custT="1"/>
      <dgm:spPr/>
      <dgm:t>
        <a:bodyPr/>
        <a:lstStyle/>
        <a:p>
          <a:r>
            <a:rPr lang="zh-TW" sz="3200" dirty="0"/>
            <a:t>取其最大配對</a:t>
          </a:r>
          <a:r>
            <a:rPr lang="en-US" sz="3200" dirty="0"/>
            <a:t>M</a:t>
          </a:r>
        </a:p>
      </dgm:t>
    </dgm:pt>
    <dgm:pt modelId="{61A5E224-ECCF-4F2F-A5C7-6DE820CF2FB5}" type="parTrans" cxnId="{F1E19F10-FC68-4223-98FF-7936EC3FD8ED}">
      <dgm:prSet/>
      <dgm:spPr/>
      <dgm:t>
        <a:bodyPr/>
        <a:lstStyle/>
        <a:p>
          <a:endParaRPr lang="en-US"/>
        </a:p>
      </dgm:t>
    </dgm:pt>
    <dgm:pt modelId="{C9699D49-9998-47DB-9CEF-F92EF26694A7}" type="sibTrans" cxnId="{F1E19F10-FC68-4223-98FF-7936EC3FD8ED}">
      <dgm:prSet/>
      <dgm:spPr/>
      <dgm:t>
        <a:bodyPr/>
        <a:lstStyle/>
        <a:p>
          <a:endParaRPr lang="en-US"/>
        </a:p>
      </dgm:t>
    </dgm:pt>
    <dgm:pt modelId="{D796E1BE-BF7E-461B-8514-01B52070DC37}">
      <dgm:prSet custT="1"/>
      <dgm:spPr/>
      <dgm:t>
        <a:bodyPr/>
        <a:lstStyle/>
        <a:p>
          <a:r>
            <a:rPr lang="en-US" altLang="zh-TW" sz="3200" dirty="0"/>
            <a:t>A</a:t>
          </a:r>
          <a:r>
            <a:rPr lang="zh-TW" sz="3200" dirty="0"/>
            <a:t>中有一點會</a:t>
          </a:r>
          <a:r>
            <a:rPr lang="zh-TW" altLang="en-US" sz="3200" dirty="0"/>
            <a:t>不在</a:t>
          </a:r>
          <a:r>
            <a:rPr lang="en-US" altLang="zh-TW" sz="3200" dirty="0"/>
            <a:t>M</a:t>
          </a:r>
          <a:r>
            <a:rPr lang="zh-TW" altLang="en-US" sz="3200" dirty="0"/>
            <a:t>中 </a:t>
          </a:r>
          <a:r>
            <a:rPr lang="zh-TW" sz="3200" dirty="0"/>
            <a:t>從此點開始</a:t>
          </a:r>
          <a:r>
            <a:rPr lang="en-US" sz="3200" dirty="0"/>
            <a:t>trace</a:t>
          </a:r>
        </a:p>
      </dgm:t>
    </dgm:pt>
    <dgm:pt modelId="{0EEFC72E-D970-464A-ADB3-E501EAB020D4}" type="parTrans" cxnId="{8FCD7F2C-ED92-4542-913A-AB75D23EED0C}">
      <dgm:prSet/>
      <dgm:spPr/>
      <dgm:t>
        <a:bodyPr/>
        <a:lstStyle/>
        <a:p>
          <a:endParaRPr lang="en-US"/>
        </a:p>
      </dgm:t>
    </dgm:pt>
    <dgm:pt modelId="{9A56C131-6CA1-4C71-8626-E8CFDD1A03A4}" type="sibTrans" cxnId="{8FCD7F2C-ED92-4542-913A-AB75D23EED0C}">
      <dgm:prSet/>
      <dgm:spPr/>
      <dgm:t>
        <a:bodyPr/>
        <a:lstStyle/>
        <a:p>
          <a:endParaRPr lang="en-US"/>
        </a:p>
      </dgm:t>
    </dgm:pt>
    <dgm:pt modelId="{DA61A4FA-56EA-4064-A763-C8425C2747D6}" type="pres">
      <dgm:prSet presAssocID="{48654947-6261-48C7-8739-38BCA4FAC5DF}" presName="outerComposite" presStyleCnt="0">
        <dgm:presLayoutVars>
          <dgm:chMax val="5"/>
          <dgm:dir/>
          <dgm:resizeHandles val="exact"/>
        </dgm:presLayoutVars>
      </dgm:prSet>
      <dgm:spPr/>
    </dgm:pt>
    <dgm:pt modelId="{6A3EFEA4-B767-4A49-99C0-B5FCCDA98C9C}" type="pres">
      <dgm:prSet presAssocID="{48654947-6261-48C7-8739-38BCA4FAC5DF}" presName="dummyMaxCanvas" presStyleCnt="0">
        <dgm:presLayoutVars/>
      </dgm:prSet>
      <dgm:spPr/>
    </dgm:pt>
    <dgm:pt modelId="{8B17EC3A-C4F6-403E-A017-5EE11148E93C}" type="pres">
      <dgm:prSet presAssocID="{48654947-6261-48C7-8739-38BCA4FAC5DF}" presName="ThreeNodes_1" presStyleLbl="node1" presStyleIdx="0" presStyleCnt="3" custLinFactNeighborX="-3037">
        <dgm:presLayoutVars>
          <dgm:bulletEnabled val="1"/>
        </dgm:presLayoutVars>
      </dgm:prSet>
      <dgm:spPr/>
    </dgm:pt>
    <dgm:pt modelId="{3AA47C6B-762D-46F8-B86D-EC81E764912E}" type="pres">
      <dgm:prSet presAssocID="{48654947-6261-48C7-8739-38BCA4FAC5DF}" presName="ThreeNodes_2" presStyleLbl="node1" presStyleIdx="1" presStyleCnt="3">
        <dgm:presLayoutVars>
          <dgm:bulletEnabled val="1"/>
        </dgm:presLayoutVars>
      </dgm:prSet>
      <dgm:spPr/>
    </dgm:pt>
    <dgm:pt modelId="{A0DDFCA6-8EF7-4552-9829-A58321879F65}" type="pres">
      <dgm:prSet presAssocID="{48654947-6261-48C7-8739-38BCA4FAC5DF}" presName="ThreeNodes_3" presStyleLbl="node1" presStyleIdx="2" presStyleCnt="3">
        <dgm:presLayoutVars>
          <dgm:bulletEnabled val="1"/>
        </dgm:presLayoutVars>
      </dgm:prSet>
      <dgm:spPr/>
    </dgm:pt>
    <dgm:pt modelId="{5C115039-7CF3-413A-BE78-35CCD3521B71}" type="pres">
      <dgm:prSet presAssocID="{48654947-6261-48C7-8739-38BCA4FAC5DF}" presName="ThreeConn_1-2" presStyleLbl="fgAccFollowNode1" presStyleIdx="0" presStyleCnt="2">
        <dgm:presLayoutVars>
          <dgm:bulletEnabled val="1"/>
        </dgm:presLayoutVars>
      </dgm:prSet>
      <dgm:spPr/>
    </dgm:pt>
    <dgm:pt modelId="{AB406269-7319-4B5C-8C38-BF64A426663C}" type="pres">
      <dgm:prSet presAssocID="{48654947-6261-48C7-8739-38BCA4FAC5DF}" presName="ThreeConn_2-3" presStyleLbl="fgAccFollowNode1" presStyleIdx="1" presStyleCnt="2">
        <dgm:presLayoutVars>
          <dgm:bulletEnabled val="1"/>
        </dgm:presLayoutVars>
      </dgm:prSet>
      <dgm:spPr/>
    </dgm:pt>
    <dgm:pt modelId="{27D74225-D343-401B-A608-526529855E50}" type="pres">
      <dgm:prSet presAssocID="{48654947-6261-48C7-8739-38BCA4FAC5DF}" presName="ThreeNodes_1_text" presStyleLbl="node1" presStyleIdx="2" presStyleCnt="3">
        <dgm:presLayoutVars>
          <dgm:bulletEnabled val="1"/>
        </dgm:presLayoutVars>
      </dgm:prSet>
      <dgm:spPr/>
    </dgm:pt>
    <dgm:pt modelId="{ECB7EECE-E6BF-4E89-9204-1EEEF020124C}" type="pres">
      <dgm:prSet presAssocID="{48654947-6261-48C7-8739-38BCA4FAC5DF}" presName="ThreeNodes_2_text" presStyleLbl="node1" presStyleIdx="2" presStyleCnt="3">
        <dgm:presLayoutVars>
          <dgm:bulletEnabled val="1"/>
        </dgm:presLayoutVars>
      </dgm:prSet>
      <dgm:spPr/>
    </dgm:pt>
    <dgm:pt modelId="{68DDF2D5-0861-4E86-8755-50B7076CA5B5}" type="pres">
      <dgm:prSet presAssocID="{48654947-6261-48C7-8739-38BCA4FAC5DF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F1E19F10-FC68-4223-98FF-7936EC3FD8ED}" srcId="{48654947-6261-48C7-8739-38BCA4FAC5DF}" destId="{4BA72027-A24B-4726-8552-3A002521ABDD}" srcOrd="1" destOrd="0" parTransId="{61A5E224-ECCF-4F2F-A5C7-6DE820CF2FB5}" sibTransId="{C9699D49-9998-47DB-9CEF-F92EF26694A7}"/>
    <dgm:cxn modelId="{D2AB4120-B723-415C-A3B2-C446882E3267}" type="presOf" srcId="{D796E1BE-BF7E-461B-8514-01B52070DC37}" destId="{A0DDFCA6-8EF7-4552-9829-A58321879F65}" srcOrd="0" destOrd="0" presId="urn:microsoft.com/office/officeart/2005/8/layout/vProcess5"/>
    <dgm:cxn modelId="{E987BA22-2F94-4EDE-8785-2176A19310F6}" type="presOf" srcId="{C806DFC1-D2DC-4E0C-ACDF-CA2C70AE2D7F}" destId="{5C115039-7CF3-413A-BE78-35CCD3521B71}" srcOrd="0" destOrd="0" presId="urn:microsoft.com/office/officeart/2005/8/layout/vProcess5"/>
    <dgm:cxn modelId="{3F2C7B25-4E74-40DA-9FAD-37954A1EB389}" type="presOf" srcId="{4BA72027-A24B-4726-8552-3A002521ABDD}" destId="{ECB7EECE-E6BF-4E89-9204-1EEEF020124C}" srcOrd="1" destOrd="0" presId="urn:microsoft.com/office/officeart/2005/8/layout/vProcess5"/>
    <dgm:cxn modelId="{1CE0DC2A-4968-4735-9204-4DCCC052C487}" type="presOf" srcId="{D796E1BE-BF7E-461B-8514-01B52070DC37}" destId="{68DDF2D5-0861-4E86-8755-50B7076CA5B5}" srcOrd="1" destOrd="0" presId="urn:microsoft.com/office/officeart/2005/8/layout/vProcess5"/>
    <dgm:cxn modelId="{8FCD7F2C-ED92-4542-913A-AB75D23EED0C}" srcId="{48654947-6261-48C7-8739-38BCA4FAC5DF}" destId="{D796E1BE-BF7E-461B-8514-01B52070DC37}" srcOrd="2" destOrd="0" parTransId="{0EEFC72E-D970-464A-ADB3-E501EAB020D4}" sibTransId="{9A56C131-6CA1-4C71-8626-E8CFDD1A03A4}"/>
    <dgm:cxn modelId="{4264CB60-EB80-42C0-83C9-CC563F422B0C}" type="presOf" srcId="{C9699D49-9998-47DB-9CEF-F92EF26694A7}" destId="{AB406269-7319-4B5C-8C38-BF64A426663C}" srcOrd="0" destOrd="0" presId="urn:microsoft.com/office/officeart/2005/8/layout/vProcess5"/>
    <dgm:cxn modelId="{02A97093-A3AE-4C43-B9BC-F265770D0A07}" type="presOf" srcId="{48654947-6261-48C7-8739-38BCA4FAC5DF}" destId="{DA61A4FA-56EA-4064-A763-C8425C2747D6}" srcOrd="0" destOrd="0" presId="urn:microsoft.com/office/officeart/2005/8/layout/vProcess5"/>
    <dgm:cxn modelId="{FD8CA798-91BF-4235-AE4C-0343CF4CD770}" type="presOf" srcId="{4BA72027-A24B-4726-8552-3A002521ABDD}" destId="{3AA47C6B-762D-46F8-B86D-EC81E764912E}" srcOrd="0" destOrd="0" presId="urn:microsoft.com/office/officeart/2005/8/layout/vProcess5"/>
    <dgm:cxn modelId="{B7181CA1-4822-40CD-B6E1-A6EF896BD741}" srcId="{48654947-6261-48C7-8739-38BCA4FAC5DF}" destId="{07AB7493-F6DC-491B-8F91-0EB6D5C7EA2F}" srcOrd="0" destOrd="0" parTransId="{F0A32177-294F-4707-A8A7-17261096B630}" sibTransId="{C806DFC1-D2DC-4E0C-ACDF-CA2C70AE2D7F}"/>
    <dgm:cxn modelId="{7510A5B5-182A-4635-BD4B-094F0CA70E7C}" type="presOf" srcId="{07AB7493-F6DC-491B-8F91-0EB6D5C7EA2F}" destId="{8B17EC3A-C4F6-403E-A017-5EE11148E93C}" srcOrd="0" destOrd="0" presId="urn:microsoft.com/office/officeart/2005/8/layout/vProcess5"/>
    <dgm:cxn modelId="{1D7CBFD7-7BBF-462A-A338-72EFD79A5DEB}" type="presOf" srcId="{07AB7493-F6DC-491B-8F91-0EB6D5C7EA2F}" destId="{27D74225-D343-401B-A608-526529855E50}" srcOrd="1" destOrd="0" presId="urn:microsoft.com/office/officeart/2005/8/layout/vProcess5"/>
    <dgm:cxn modelId="{C4B246DD-1568-4296-A824-B8521BA68E79}" type="presParOf" srcId="{DA61A4FA-56EA-4064-A763-C8425C2747D6}" destId="{6A3EFEA4-B767-4A49-99C0-B5FCCDA98C9C}" srcOrd="0" destOrd="0" presId="urn:microsoft.com/office/officeart/2005/8/layout/vProcess5"/>
    <dgm:cxn modelId="{8FCAB6C8-F1E6-41AA-89E0-D8D967F4C8FD}" type="presParOf" srcId="{DA61A4FA-56EA-4064-A763-C8425C2747D6}" destId="{8B17EC3A-C4F6-403E-A017-5EE11148E93C}" srcOrd="1" destOrd="0" presId="urn:microsoft.com/office/officeart/2005/8/layout/vProcess5"/>
    <dgm:cxn modelId="{8F01AF26-5143-4896-BE9B-A8451D1ECDFC}" type="presParOf" srcId="{DA61A4FA-56EA-4064-A763-C8425C2747D6}" destId="{3AA47C6B-762D-46F8-B86D-EC81E764912E}" srcOrd="2" destOrd="0" presId="urn:microsoft.com/office/officeart/2005/8/layout/vProcess5"/>
    <dgm:cxn modelId="{844C7BAD-39D6-4DE6-921D-5BF993EC9B95}" type="presParOf" srcId="{DA61A4FA-56EA-4064-A763-C8425C2747D6}" destId="{A0DDFCA6-8EF7-4552-9829-A58321879F65}" srcOrd="3" destOrd="0" presId="urn:microsoft.com/office/officeart/2005/8/layout/vProcess5"/>
    <dgm:cxn modelId="{836FEB8B-F0EC-4F6F-AC69-1CE24CF2675C}" type="presParOf" srcId="{DA61A4FA-56EA-4064-A763-C8425C2747D6}" destId="{5C115039-7CF3-413A-BE78-35CCD3521B71}" srcOrd="4" destOrd="0" presId="urn:microsoft.com/office/officeart/2005/8/layout/vProcess5"/>
    <dgm:cxn modelId="{BA1A8787-425F-450D-897F-086461AE1D4B}" type="presParOf" srcId="{DA61A4FA-56EA-4064-A763-C8425C2747D6}" destId="{AB406269-7319-4B5C-8C38-BF64A426663C}" srcOrd="5" destOrd="0" presId="urn:microsoft.com/office/officeart/2005/8/layout/vProcess5"/>
    <dgm:cxn modelId="{A78B510B-E891-474D-A5F0-16D812BA8AFB}" type="presParOf" srcId="{DA61A4FA-56EA-4064-A763-C8425C2747D6}" destId="{27D74225-D343-401B-A608-526529855E50}" srcOrd="6" destOrd="0" presId="urn:microsoft.com/office/officeart/2005/8/layout/vProcess5"/>
    <dgm:cxn modelId="{2877BF73-58F1-476C-A103-213B77C9A1FF}" type="presParOf" srcId="{DA61A4FA-56EA-4064-A763-C8425C2747D6}" destId="{ECB7EECE-E6BF-4E89-9204-1EEEF020124C}" srcOrd="7" destOrd="0" presId="urn:microsoft.com/office/officeart/2005/8/layout/vProcess5"/>
    <dgm:cxn modelId="{E9DE649B-56D1-459B-A7F2-76D570E5C514}" type="presParOf" srcId="{DA61A4FA-56EA-4064-A763-C8425C2747D6}" destId="{68DDF2D5-0861-4E86-8755-50B7076CA5B5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7EC3A-C4F6-403E-A017-5EE11148E93C}">
      <dsp:nvSpPr>
        <dsp:cNvPr id="0" name=""/>
        <dsp:cNvSpPr/>
      </dsp:nvSpPr>
      <dsp:spPr>
        <a:xfrm>
          <a:off x="0" y="0"/>
          <a:ext cx="9686804" cy="130540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3200" kern="1200" dirty="0"/>
            <a:t>假設在</a:t>
          </a:r>
          <a:r>
            <a:rPr lang="en-US" sz="3200" kern="1200" dirty="0"/>
            <a:t>A</a:t>
          </a:r>
          <a:r>
            <a:rPr lang="zh-TW" sz="3200" kern="1200" dirty="0"/>
            <a:t>≦</a:t>
          </a:r>
          <a:r>
            <a:rPr lang="en-US" sz="3200" kern="1200" dirty="0"/>
            <a:t>N(A)</a:t>
          </a:r>
          <a:r>
            <a:rPr lang="zh-TW" sz="3200" kern="1200" dirty="0"/>
            <a:t>時，不存在完美配對</a:t>
          </a:r>
          <a:endParaRPr lang="en-US" sz="3200" kern="1200" dirty="0"/>
        </a:p>
      </dsp:txBody>
      <dsp:txXfrm>
        <a:off x="38234" y="38234"/>
        <a:ext cx="8278174" cy="1228933"/>
      </dsp:txXfrm>
    </dsp:sp>
    <dsp:sp modelId="{3AA47C6B-762D-46F8-B86D-EC81E764912E}">
      <dsp:nvSpPr>
        <dsp:cNvPr id="0" name=""/>
        <dsp:cNvSpPr/>
      </dsp:nvSpPr>
      <dsp:spPr>
        <a:xfrm>
          <a:off x="854718" y="1522968"/>
          <a:ext cx="9686804" cy="130540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3200" kern="1200" dirty="0"/>
            <a:t>取其最大配對</a:t>
          </a:r>
          <a:r>
            <a:rPr lang="en-US" sz="3200" kern="1200" dirty="0"/>
            <a:t>M</a:t>
          </a:r>
        </a:p>
      </dsp:txBody>
      <dsp:txXfrm>
        <a:off x="892952" y="1561202"/>
        <a:ext cx="7907107" cy="1228933"/>
      </dsp:txXfrm>
    </dsp:sp>
    <dsp:sp modelId="{A0DDFCA6-8EF7-4552-9829-A58321879F65}">
      <dsp:nvSpPr>
        <dsp:cNvPr id="0" name=""/>
        <dsp:cNvSpPr/>
      </dsp:nvSpPr>
      <dsp:spPr>
        <a:xfrm>
          <a:off x="1709436" y="3045936"/>
          <a:ext cx="9686804" cy="130540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kern="1200" dirty="0"/>
            <a:t>A</a:t>
          </a:r>
          <a:r>
            <a:rPr lang="zh-TW" sz="3200" kern="1200" dirty="0"/>
            <a:t>中有一點會</a:t>
          </a:r>
          <a:r>
            <a:rPr lang="zh-TW" altLang="en-US" sz="3200" kern="1200" dirty="0"/>
            <a:t>不在</a:t>
          </a:r>
          <a:r>
            <a:rPr lang="en-US" altLang="zh-TW" sz="3200" kern="1200" dirty="0"/>
            <a:t>M</a:t>
          </a:r>
          <a:r>
            <a:rPr lang="zh-TW" altLang="en-US" sz="3200" kern="1200" dirty="0"/>
            <a:t>中 </a:t>
          </a:r>
          <a:r>
            <a:rPr lang="zh-TW" sz="3200" kern="1200" dirty="0"/>
            <a:t>從此點開始</a:t>
          </a:r>
          <a:r>
            <a:rPr lang="en-US" sz="3200" kern="1200" dirty="0"/>
            <a:t>trace</a:t>
          </a:r>
        </a:p>
      </dsp:txBody>
      <dsp:txXfrm>
        <a:off x="1747670" y="3084170"/>
        <a:ext cx="7907107" cy="1228933"/>
      </dsp:txXfrm>
    </dsp:sp>
    <dsp:sp modelId="{5C115039-7CF3-413A-BE78-35CCD3521B71}">
      <dsp:nvSpPr>
        <dsp:cNvPr id="0" name=""/>
        <dsp:cNvSpPr/>
      </dsp:nvSpPr>
      <dsp:spPr>
        <a:xfrm>
          <a:off x="8838293" y="989929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9029208" y="989929"/>
        <a:ext cx="466680" cy="638504"/>
      </dsp:txXfrm>
    </dsp:sp>
    <dsp:sp modelId="{AB406269-7319-4B5C-8C38-BF64A426663C}">
      <dsp:nvSpPr>
        <dsp:cNvPr id="0" name=""/>
        <dsp:cNvSpPr/>
      </dsp:nvSpPr>
      <dsp:spPr>
        <a:xfrm>
          <a:off x="9693012" y="2504195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9883927" y="2504195"/>
        <a:ext cx="466680" cy="6385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57457-F17A-411C-83DF-E2CD61B7D07C}" type="datetimeFigureOut">
              <a:rPr lang="zh-TW" altLang="en-US" smtClean="0"/>
              <a:t>2019/5/26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73BB3-F868-4130-88FF-6E9FE4FC89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4857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57457-F17A-411C-83DF-E2CD61B7D07C}" type="datetimeFigureOut">
              <a:rPr lang="zh-TW" altLang="en-US" smtClean="0"/>
              <a:t>2019/5/26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73BB3-F868-4130-88FF-6E9FE4FC89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652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57457-F17A-411C-83DF-E2CD61B7D07C}" type="datetimeFigureOut">
              <a:rPr lang="zh-TW" altLang="en-US" smtClean="0"/>
              <a:t>2019/5/26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73BB3-F868-4130-88FF-6E9FE4FC89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2663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57457-F17A-411C-83DF-E2CD61B7D07C}" type="datetimeFigureOut">
              <a:rPr lang="zh-TW" altLang="en-US" smtClean="0"/>
              <a:t>2019/5/26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73BB3-F868-4130-88FF-6E9FE4FC89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8796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57457-F17A-411C-83DF-E2CD61B7D07C}" type="datetimeFigureOut">
              <a:rPr lang="zh-TW" altLang="en-US" smtClean="0"/>
              <a:t>2019/5/26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73BB3-F868-4130-88FF-6E9FE4FC89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7848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57457-F17A-411C-83DF-E2CD61B7D07C}" type="datetimeFigureOut">
              <a:rPr lang="zh-TW" altLang="en-US" smtClean="0"/>
              <a:t>2019/5/26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73BB3-F868-4130-88FF-6E9FE4FC89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2279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57457-F17A-411C-83DF-E2CD61B7D07C}" type="datetimeFigureOut">
              <a:rPr lang="zh-TW" altLang="en-US" smtClean="0"/>
              <a:t>2019/5/26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73BB3-F868-4130-88FF-6E9FE4FC89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2733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57457-F17A-411C-83DF-E2CD61B7D07C}" type="datetimeFigureOut">
              <a:rPr lang="zh-TW" altLang="en-US" smtClean="0"/>
              <a:t>2019/5/26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73BB3-F868-4130-88FF-6E9FE4FC89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9549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57457-F17A-411C-83DF-E2CD61B7D07C}" type="datetimeFigureOut">
              <a:rPr lang="zh-TW" altLang="en-US" smtClean="0"/>
              <a:t>2019/5/26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73BB3-F868-4130-88FF-6E9FE4FC89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030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57457-F17A-411C-83DF-E2CD61B7D07C}" type="datetimeFigureOut">
              <a:rPr lang="zh-TW" altLang="en-US" smtClean="0"/>
              <a:t>2019/5/26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73BB3-F868-4130-88FF-6E9FE4FC89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597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57457-F17A-411C-83DF-E2CD61B7D07C}" type="datetimeFigureOut">
              <a:rPr lang="zh-TW" altLang="en-US" smtClean="0"/>
              <a:t>2019/5/26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73BB3-F868-4130-88FF-6E9FE4FC89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7695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57457-F17A-411C-83DF-E2CD61B7D07C}" type="datetimeFigureOut">
              <a:rPr lang="zh-TW" altLang="en-US" smtClean="0"/>
              <a:t>2019/5/26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73BB3-F868-4130-88FF-6E9FE4FC89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3518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81791ED-6BA2-4476-AB66-36152A1865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en-US" altLang="zh-TW" sz="5400">
                <a:solidFill>
                  <a:schemeClr val="tx1">
                    <a:lumMod val="85000"/>
                    <a:lumOff val="15000"/>
                  </a:schemeClr>
                </a:solidFill>
              </a:rPr>
              <a:t>HW12</a:t>
            </a:r>
            <a:r>
              <a:rPr lang="zh-TW" alt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 第六題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D43242A-CF8D-4C06-9F0B-9A5FCD8133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anchor="ctr">
            <a:normAutofit/>
          </a:bodyPr>
          <a:lstStyle/>
          <a:p>
            <a:pPr algn="r"/>
            <a:r>
              <a:rPr lang="zh-TW" altLang="en-US" sz="2000">
                <a:solidFill>
                  <a:schemeClr val="accent1"/>
                </a:solidFill>
              </a:rPr>
              <a:t>第七組</a:t>
            </a:r>
          </a:p>
        </p:txBody>
      </p:sp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983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586D73C-49C9-4449-8664-B69DF8F235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09" t="42636" r="28402" b="31683"/>
          <a:stretch/>
        </p:blipFill>
        <p:spPr>
          <a:xfrm>
            <a:off x="1503267" y="800945"/>
            <a:ext cx="9179660" cy="2987343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976576-91A6-4D49-9A3A-70FEB5738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4" y="4824249"/>
            <a:ext cx="6673136" cy="146178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zh-TW" altLang="en-US" sz="1800">
                <a:solidFill>
                  <a:schemeClr val="bg1"/>
                </a:solidFill>
              </a:rPr>
              <a:t>證明 </a:t>
            </a:r>
            <a:r>
              <a:rPr lang="en-US" altLang="zh-TW" sz="1800">
                <a:solidFill>
                  <a:schemeClr val="bg1"/>
                </a:solidFill>
              </a:rPr>
              <a:t>Hall’s theorem</a:t>
            </a:r>
            <a:endParaRPr lang="zh-TW" alt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809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1F7173-A0FB-4DB3-AEB8-0D35065A3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624" y="800681"/>
            <a:ext cx="10588434" cy="10626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kern="1200" dirty="0">
                <a:latin typeface="+mj-lt"/>
                <a:ea typeface="+mj-ea"/>
                <a:cs typeface="+mj-cs"/>
              </a:rPr>
              <a:t>Hall’s theorem</a:t>
            </a:r>
          </a:p>
        </p:txBody>
      </p:sp>
      <p:cxnSp>
        <p:nvCxnSpPr>
          <p:cNvPr id="25" name="Straight Connector 20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40F51C-1EE2-4869-B616-54F486728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811" y="2524256"/>
            <a:ext cx="10125011" cy="77114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zh-TW" altLang="en-US" sz="2400" kern="1200" dirty="0">
                <a:latin typeface="+mn-lt"/>
                <a:ea typeface="+mn-ea"/>
                <a:cs typeface="+mn-cs"/>
              </a:rPr>
              <a:t>二分圖中兩集合為完美配對 ⇔ </a:t>
            </a:r>
            <a:r>
              <a:rPr lang="en-US" altLang="zh-TW" sz="2400" kern="1200" dirty="0">
                <a:latin typeface="+mn-lt"/>
                <a:ea typeface="+mn-ea"/>
                <a:cs typeface="+mn-cs"/>
              </a:rPr>
              <a:t>|A|≦|N(A)| (A</a:t>
            </a:r>
            <a:r>
              <a:rPr lang="zh-TW" altLang="en-US" sz="2400" kern="1200" dirty="0">
                <a:latin typeface="+mn-lt"/>
                <a:ea typeface="+mn-ea"/>
                <a:cs typeface="+mn-cs"/>
              </a:rPr>
              <a:t>為</a:t>
            </a:r>
            <a:r>
              <a:rPr lang="en-US" altLang="zh-TW" sz="2400" kern="1200" dirty="0">
                <a:latin typeface="+mn-lt"/>
                <a:ea typeface="+mn-ea"/>
                <a:cs typeface="+mn-cs"/>
              </a:rPr>
              <a:t>L</a:t>
            </a:r>
            <a:r>
              <a:rPr lang="zh-TW" altLang="en-US" sz="2400" kern="1200" dirty="0">
                <a:latin typeface="+mn-lt"/>
                <a:ea typeface="+mn-ea"/>
                <a:cs typeface="+mn-cs"/>
              </a:rPr>
              <a:t>的任意子集合</a:t>
            </a:r>
            <a:r>
              <a:rPr lang="en-US" altLang="zh-TW" sz="2400" kern="1200" dirty="0"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3F10CD9-12A0-4664-B767-F244F2C875FA}"/>
              </a:ext>
            </a:extLst>
          </p:cNvPr>
          <p:cNvSpPr txBox="1"/>
          <p:nvPr/>
        </p:nvSpPr>
        <p:spPr>
          <a:xfrm>
            <a:off x="5646993" y="3615784"/>
            <a:ext cx="348513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A={</a:t>
            </a:r>
            <a:r>
              <a:rPr lang="zh-TW" altLang="en-US" sz="3200" dirty="0"/>
              <a:t>甲</a:t>
            </a:r>
            <a:r>
              <a:rPr lang="en-US" altLang="zh-TW" sz="3200" dirty="0"/>
              <a:t>,</a:t>
            </a:r>
            <a:r>
              <a:rPr lang="zh-TW" altLang="en-US" sz="3200" dirty="0"/>
              <a:t>乙</a:t>
            </a:r>
            <a:r>
              <a:rPr lang="en-US" altLang="zh-TW" sz="3200" dirty="0"/>
              <a:t>}</a:t>
            </a:r>
          </a:p>
          <a:p>
            <a:r>
              <a:rPr lang="en-US" altLang="zh-TW" sz="3200" dirty="0"/>
              <a:t>N(A)={</a:t>
            </a:r>
            <a:r>
              <a:rPr lang="zh-TW" altLang="en-US" sz="3200" dirty="0"/>
              <a:t>丁</a:t>
            </a:r>
            <a:r>
              <a:rPr lang="en-US" altLang="zh-TW" sz="3200" dirty="0"/>
              <a:t>,</a:t>
            </a:r>
            <a:r>
              <a:rPr lang="zh-TW" altLang="en-US" sz="3200" dirty="0"/>
              <a:t>戊</a:t>
            </a:r>
            <a:r>
              <a:rPr lang="en-US" altLang="zh-TW" sz="3200" dirty="0"/>
              <a:t>,</a:t>
            </a:r>
            <a:r>
              <a:rPr lang="zh-TW" altLang="en-US" sz="3200" dirty="0"/>
              <a:t>己</a:t>
            </a:r>
            <a:r>
              <a:rPr lang="en-US" altLang="zh-TW" sz="3200" dirty="0"/>
              <a:t>}</a:t>
            </a:r>
          </a:p>
          <a:p>
            <a:endParaRPr lang="en-US" altLang="zh-TW" sz="3200" dirty="0"/>
          </a:p>
          <a:p>
            <a:r>
              <a:rPr lang="en-US" altLang="zh-TW" sz="3200" dirty="0"/>
              <a:t>A={</a:t>
            </a:r>
            <a:r>
              <a:rPr lang="zh-TW" altLang="en-US" sz="3200" dirty="0"/>
              <a:t>甲</a:t>
            </a:r>
            <a:r>
              <a:rPr lang="en-US" altLang="zh-TW" sz="3200" dirty="0"/>
              <a:t>,</a:t>
            </a:r>
            <a:r>
              <a:rPr lang="zh-TW" altLang="en-US" sz="3200" dirty="0"/>
              <a:t>丙</a:t>
            </a:r>
            <a:r>
              <a:rPr lang="en-US" altLang="zh-TW" sz="3200" dirty="0"/>
              <a:t>}</a:t>
            </a:r>
          </a:p>
          <a:p>
            <a:r>
              <a:rPr lang="en-US" altLang="zh-TW" sz="3200" dirty="0"/>
              <a:t>N(A)={</a:t>
            </a:r>
            <a:r>
              <a:rPr lang="zh-TW" altLang="en-US" sz="3200" dirty="0"/>
              <a:t>丁</a:t>
            </a:r>
            <a:r>
              <a:rPr lang="en-US" altLang="zh-TW" sz="3200" dirty="0"/>
              <a:t>,</a:t>
            </a:r>
            <a:r>
              <a:rPr lang="zh-TW" altLang="en-US" sz="3200" dirty="0"/>
              <a:t>戊</a:t>
            </a:r>
            <a:r>
              <a:rPr lang="en-US" altLang="zh-TW" sz="3200" dirty="0"/>
              <a:t>}</a:t>
            </a:r>
            <a:endParaRPr lang="zh-TW" altLang="en-US" sz="32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2322A98-8E2E-4CBB-8592-82DFB618B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334" y="3361721"/>
            <a:ext cx="3035805" cy="306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24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8F946E-9D49-419D-A921-2785264D9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/>
              <a:t>反證</a:t>
            </a:r>
          </a:p>
        </p:txBody>
      </p:sp>
      <p:graphicFrame>
        <p:nvGraphicFramePr>
          <p:cNvPr id="26" name="內容版面配置區 2">
            <a:extLst>
              <a:ext uri="{FF2B5EF4-FFF2-40B4-BE49-F238E27FC236}">
                <a16:creationId xmlns:a16="http://schemas.microsoft.com/office/drawing/2014/main" id="{2788365B-F218-4790-BAC9-07FB666D46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2522465"/>
              </p:ext>
            </p:extLst>
          </p:nvPr>
        </p:nvGraphicFramePr>
        <p:xfrm>
          <a:off x="463872" y="1784956"/>
          <a:ext cx="1139624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7320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1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7" name="Rectangle 33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5DD2ACE-42F2-4B46-BA5E-8A3B64375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1633" y="4380912"/>
            <a:ext cx="8148734" cy="1069270"/>
          </a:xfrm>
          <a:prstGeom prst="ellipse">
            <a:avLst/>
          </a:prstGeom>
          <a:solidFill>
            <a:srgbClr val="FFFFFF"/>
          </a:solidFill>
          <a:ln w="31750" cap="sq">
            <a:solidFill>
              <a:srgbClr val="5E5E52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3600" kern="120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CASE 1 : </a:t>
            </a:r>
            <a:r>
              <a:rPr lang="zh-TW" altLang="en-US" sz="3600" kern="120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另一點為未飽和</a:t>
            </a:r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AE006B1B-5DDC-465A-B7A9-F686A600C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5505" y="546100"/>
            <a:ext cx="9676777" cy="3483639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4AE56C5B-2F4A-4F4F-8539-CA40B2C42A02}"/>
              </a:ext>
            </a:extLst>
          </p:cNvPr>
          <p:cNvSpPr txBox="1"/>
          <p:nvPr/>
        </p:nvSpPr>
        <p:spPr>
          <a:xfrm>
            <a:off x="2231136" y="5542925"/>
            <a:ext cx="7729728" cy="768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algn="ctr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/>
                </a:solidFill>
              </a:rPr>
              <a:t>其點與另一邊還可以再配，與最大配對的假設矛盾</a:t>
            </a:r>
          </a:p>
        </p:txBody>
      </p:sp>
    </p:spTree>
    <p:extLst>
      <p:ext uri="{BB962C8B-B14F-4D97-AF65-F5344CB8AC3E}">
        <p14:creationId xmlns:p14="http://schemas.microsoft.com/office/powerpoint/2010/main" val="1608356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5DD2ACE-42F2-4B46-BA5E-8A3B64375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1633" y="4380912"/>
            <a:ext cx="8148734" cy="1069270"/>
          </a:xfrm>
          <a:prstGeom prst="ellipse">
            <a:avLst/>
          </a:prstGeom>
          <a:solidFill>
            <a:srgbClr val="FFFFFF"/>
          </a:solidFill>
          <a:ln w="31750" cap="sq">
            <a:solidFill>
              <a:srgbClr val="5E5E52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3600" kern="120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CASE 2 : </a:t>
            </a:r>
            <a:r>
              <a:rPr lang="zh-TW" altLang="en-US" sz="3600" kern="120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另一點為飽和</a:t>
            </a:r>
          </a:p>
        </p:txBody>
      </p:sp>
      <p:pic>
        <p:nvPicPr>
          <p:cNvPr id="12" name="內容版面配置區 11">
            <a:extLst>
              <a:ext uri="{FF2B5EF4-FFF2-40B4-BE49-F238E27FC236}">
                <a16:creationId xmlns:a16="http://schemas.microsoft.com/office/drawing/2014/main" id="{668840B8-3E8D-464D-B5A2-482B9ED226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9449" y="753663"/>
            <a:ext cx="9848136" cy="3446849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65E902F9-013F-4FE2-997E-331317B13250}"/>
              </a:ext>
            </a:extLst>
          </p:cNvPr>
          <p:cNvSpPr txBox="1"/>
          <p:nvPr/>
        </p:nvSpPr>
        <p:spPr>
          <a:xfrm>
            <a:off x="2231136" y="5542925"/>
            <a:ext cx="7729728" cy="768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algn="ctr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1"/>
                </a:solidFill>
              </a:rPr>
              <a:t>Trace</a:t>
            </a:r>
            <a:r>
              <a:rPr lang="zh-TW" altLang="en-US" dirty="0">
                <a:solidFill>
                  <a:schemeClr val="bg1"/>
                </a:solidFill>
              </a:rPr>
              <a:t>回去，必定有未飽和的點在</a:t>
            </a:r>
            <a:r>
              <a:rPr lang="en-US" altLang="zh-TW" dirty="0">
                <a:solidFill>
                  <a:schemeClr val="bg1"/>
                </a:solidFill>
              </a:rPr>
              <a:t>R</a:t>
            </a:r>
            <a:r>
              <a:rPr lang="zh-TW" altLang="en-US" dirty="0">
                <a:solidFill>
                  <a:schemeClr val="bg1"/>
                </a:solidFill>
              </a:rPr>
              <a:t>中也可配對，與最大配對的假設矛盾</a:t>
            </a:r>
          </a:p>
        </p:txBody>
      </p:sp>
    </p:spTree>
    <p:extLst>
      <p:ext uri="{BB962C8B-B14F-4D97-AF65-F5344CB8AC3E}">
        <p14:creationId xmlns:p14="http://schemas.microsoft.com/office/powerpoint/2010/main" val="2546920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150</Words>
  <Application>Microsoft Office PowerPoint</Application>
  <PresentationFormat>寬螢幕</PresentationFormat>
  <Paragraphs>18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新細明體</vt:lpstr>
      <vt:lpstr>Arial</vt:lpstr>
      <vt:lpstr>Calibri</vt:lpstr>
      <vt:lpstr>Calibri Light</vt:lpstr>
      <vt:lpstr>Gill Sans MT</vt:lpstr>
      <vt:lpstr>Tw Cen MT</vt:lpstr>
      <vt:lpstr>Office Theme</vt:lpstr>
      <vt:lpstr>HW12 第六題</vt:lpstr>
      <vt:lpstr>PowerPoint 簡報</vt:lpstr>
      <vt:lpstr>Hall’s theorem</vt:lpstr>
      <vt:lpstr>反證</vt:lpstr>
      <vt:lpstr>CASE 1 : 另一點為未飽和</vt:lpstr>
      <vt:lpstr>CASE 2 : 另一點為飽和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HW12 第六題</dc:title>
  <dc:creator>滙渝 倪</dc:creator>
  <cp:lastModifiedBy>滙渝 倪</cp:lastModifiedBy>
  <cp:revision>9</cp:revision>
  <dcterms:created xsi:type="dcterms:W3CDTF">2019-05-25T13:53:30Z</dcterms:created>
  <dcterms:modified xsi:type="dcterms:W3CDTF">2019-05-26T03:10:41Z</dcterms:modified>
</cp:coreProperties>
</file>