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HW12-3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第四組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861097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 smtClean="0"/>
              <a:t>建立一個</a:t>
            </a:r>
            <a:r>
              <a:rPr lang="en-US" altLang="zh-TW" dirty="0" smtClean="0"/>
              <a:t>V</a:t>
            </a:r>
            <a:r>
              <a:rPr lang="zh-TW" altLang="en-US" dirty="0" smtClean="0"/>
              <a:t>*</a:t>
            </a:r>
            <a:r>
              <a:rPr lang="en-US" altLang="zh-TW" dirty="0" smtClean="0"/>
              <a:t>V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array</a:t>
            </a:r>
          </a:p>
          <a:p>
            <a:pPr marL="514350" indent="-514350">
              <a:buAutoNum type="arabicPeriod"/>
            </a:pPr>
            <a:r>
              <a:rPr lang="zh-TW" altLang="en-US" dirty="0" smtClean="0"/>
              <a:t>把每個</a:t>
            </a:r>
            <a:r>
              <a:rPr lang="en-US" altLang="zh-TW" dirty="0" smtClean="0"/>
              <a:t>Edge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capacity</a:t>
            </a:r>
            <a:r>
              <a:rPr lang="zh-TW" altLang="en-US" dirty="0" smtClean="0"/>
              <a:t>設成</a:t>
            </a:r>
            <a:r>
              <a:rPr lang="en-US" altLang="zh-TW" dirty="0" smtClean="0"/>
              <a:t>1</a:t>
            </a:r>
          </a:p>
          <a:p>
            <a:pPr marL="514350" indent="-514350">
              <a:buAutoNum type="arabicPeriod"/>
            </a:pPr>
            <a:r>
              <a:rPr lang="zh-TW" altLang="en-US" dirty="0" smtClean="0"/>
              <a:t>使用</a:t>
            </a:r>
            <a:r>
              <a:rPr lang="en-US" dirty="0" smtClean="0"/>
              <a:t>maximum-flow </a:t>
            </a:r>
            <a:r>
              <a:rPr lang="en-US" dirty="0" smtClean="0"/>
              <a:t>algorithm</a:t>
            </a:r>
            <a:r>
              <a:rPr lang="zh-TW" altLang="en-US" dirty="0" smtClean="0"/>
              <a:t>找出</a:t>
            </a:r>
            <a:r>
              <a:rPr lang="en-US" altLang="zh-TW" dirty="0" smtClean="0"/>
              <a:t>min-cut</a:t>
            </a:r>
          </a:p>
          <a:p>
            <a:pPr marL="514350" indent="-514350">
              <a:buAutoNum type="arabicPeriod"/>
            </a:pPr>
            <a:r>
              <a:rPr lang="zh-TW" altLang="en-US" dirty="0" smtClean="0"/>
              <a:t>填</a:t>
            </a:r>
            <a:r>
              <a:rPr lang="zh-TW" altLang="en-US" dirty="0" smtClean="0"/>
              <a:t>完後找出矩陣最小值，就是</a:t>
            </a:r>
            <a:r>
              <a:rPr lang="en-US" altLang="zh-TW" dirty="0" smtClean="0"/>
              <a:t>edge connectivity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</TotalTime>
  <Words>36</Words>
  <PresentationFormat>如螢幕大小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中庸</vt:lpstr>
      <vt:lpstr>HW12-3</vt:lpstr>
      <vt:lpstr>Question</vt:lpstr>
      <vt:lpstr>作法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HW12-3</dc:title>
  <dc:creator>User</dc:creator>
  <cp:lastModifiedBy>User</cp:lastModifiedBy>
  <cp:revision>4</cp:revision>
  <dcterms:created xsi:type="dcterms:W3CDTF">2019-05-27T17:55:54Z</dcterms:created>
  <dcterms:modified xsi:type="dcterms:W3CDTF">2019-05-27T18:03:04Z</dcterms:modified>
</cp:coreProperties>
</file>