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68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2019/6/4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2019/6/4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2019/6/4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13-2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Salesforce Sans"/>
                <a:sym typeface="Salesforce Sans"/>
              </a:rPr>
              <a:t>第</a:t>
            </a:r>
            <a:r>
              <a:rPr lang="en-US" altLang="zh-TW" dirty="0">
                <a:latin typeface="Salesforce Sans"/>
                <a:sym typeface="Salesforce Sans"/>
              </a:rPr>
              <a:t>10</a:t>
            </a:r>
            <a:r>
              <a:rPr lang="zh-TW" altLang="en-US" dirty="0">
                <a:latin typeface="Salesforce Sans"/>
                <a:sym typeface="Salesforce Sans"/>
              </a:rPr>
              <a:t>組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3504C-E07B-46FC-8800-2B41CC41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1DF5DAF-F211-41B0-93DD-433277844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844" y="2636912"/>
            <a:ext cx="1050249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C1A7E-B7AB-40B1-BB2D-5603CF33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A6F31-183A-43F0-9F5B-568AD475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Operations on languages:</a:t>
            </a:r>
          </a:p>
          <a:p>
            <a:r>
              <a:rPr lang="en-US" altLang="zh-TW" dirty="0"/>
              <a:t>Union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Intersection</a:t>
            </a:r>
          </a:p>
          <a:p>
            <a:r>
              <a:rPr lang="en-US" altLang="zh-TW" dirty="0"/>
              <a:t>Concatenation</a:t>
            </a:r>
          </a:p>
          <a:p>
            <a:r>
              <a:rPr lang="en-US" altLang="zh-TW" dirty="0"/>
              <a:t>Complement</a:t>
            </a:r>
          </a:p>
          <a:p>
            <a:r>
              <a:rPr lang="en-US" altLang="zh-TW" dirty="0"/>
              <a:t>Kleene star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79AF3D-8A94-4E71-8EB6-17FF8613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3556000"/>
            <a:ext cx="4276725" cy="381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7C3D2A9-E995-48C3-A02C-9E4E0E42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4" y="4077072"/>
            <a:ext cx="1466850" cy="400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DFB9D1-55AC-47DB-BBFB-522D4667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72" y="4617194"/>
            <a:ext cx="3467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A703A-64AA-4EB2-A4F4-CD150FE3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AB940-C8AA-4C91-B548-AD4A6C09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L1 and L2 are both in P, there exists machines M1 and M2 which decides L1 and L2</a:t>
            </a:r>
          </a:p>
          <a:p>
            <a:r>
              <a:rPr lang="en-US" altLang="zh-TW" dirty="0"/>
              <a:t>There’s a machine M, an input w</a:t>
            </a:r>
          </a:p>
          <a:p>
            <a:r>
              <a:rPr lang="en-US" altLang="zh-TW" dirty="0"/>
              <a:t>M(w) :</a:t>
            </a:r>
          </a:p>
          <a:p>
            <a:pPr lvl="1"/>
            <a:r>
              <a:rPr lang="en-US" altLang="zh-TW" dirty="0"/>
              <a:t>Run M1 with input w. If M1 accepts w, then accept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Run M2 with input w. If M2 accepts w, then accept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D9FD91-EDE7-44CB-AC67-B03F5262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145420"/>
            <a:ext cx="1630288" cy="3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C8254-1AC4-47A4-8B6E-29108780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Intersection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43DBA-B728-4A8A-82E9-60CB5A059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L1 and L2 are both in P, there exists machines M1 and M2 which decides L1 and L2</a:t>
            </a:r>
          </a:p>
          <a:p>
            <a:r>
              <a:rPr lang="en-US" altLang="zh-TW" dirty="0"/>
              <a:t>There’s a machine M, an input w</a:t>
            </a:r>
          </a:p>
          <a:p>
            <a:r>
              <a:rPr lang="en-US" altLang="zh-TW" dirty="0"/>
              <a:t>M(w)</a:t>
            </a:r>
          </a:p>
          <a:p>
            <a:pPr lvl="1"/>
            <a:r>
              <a:rPr lang="en-US" altLang="zh-TW" dirty="0"/>
              <a:t>Run M1 with input w. If M1 accepts w, then run M2 on w, else reject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If M2 also accepts w, then accept, else reject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ED85F0-0CEF-4358-9B7A-414948135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1117476"/>
            <a:ext cx="1692653" cy="4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B2276-8D86-49A9-B1E5-EC5E83A2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Concatenation </a:t>
            </a:r>
            <a:r>
              <a:rPr lang="zh-TW" altLang="en-US" dirty="0"/>
              <a:t>       字串串接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5BBCFC-C6A0-4CC2-9B3B-9443B77E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44824"/>
            <a:ext cx="9751060" cy="4267200"/>
          </a:xfrm>
        </p:spPr>
        <p:txBody>
          <a:bodyPr/>
          <a:lstStyle/>
          <a:p>
            <a:r>
              <a:rPr lang="en-US" altLang="zh-TW" dirty="0"/>
              <a:t>Since L1 and L2 are both in P, there exists machines M1 and M2 which decides L1 and L2</a:t>
            </a:r>
          </a:p>
          <a:p>
            <a:r>
              <a:rPr lang="en-US" altLang="zh-TW" dirty="0"/>
              <a:t>There’s a machine M, an input w = a1a2 · · · an</a:t>
            </a:r>
          </a:p>
          <a:p>
            <a:r>
              <a:rPr lang="en-US" altLang="zh-TW" dirty="0"/>
              <a:t>M(w):</a:t>
            </a:r>
          </a:p>
          <a:p>
            <a:pPr lvl="1"/>
            <a:r>
              <a:rPr lang="en-US" altLang="zh-TW" dirty="0"/>
              <a:t>Run M1 with input w1 = a1a2...ai. If M1 rejected then reject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Else run M2 on w2 = ai+1ai+2...an. If M2 rejected then reject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Else accept.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535C42-0A0F-4C2F-80BA-D348CCA5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1178369"/>
            <a:ext cx="1189267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EDA72-192D-415E-A88D-F94F1B0A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A18494-C7EA-42D9-9318-F14ED695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L1 is in P, there exists machines M1 which decides L1 </a:t>
            </a:r>
          </a:p>
          <a:p>
            <a:r>
              <a:rPr lang="en-US" altLang="zh-TW" dirty="0"/>
              <a:t>There’s a machine M, an input w</a:t>
            </a:r>
          </a:p>
          <a:p>
            <a:r>
              <a:rPr lang="en-US" altLang="zh-TW" dirty="0"/>
              <a:t>M(w):</a:t>
            </a:r>
          </a:p>
          <a:p>
            <a:pPr lvl="1"/>
            <a:r>
              <a:rPr lang="en-US" altLang="zh-TW" dirty="0"/>
              <a:t>Run M1 with input w. If M1 accepts w, then reject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else accept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F70CF3-8C94-4A43-98E8-FF893905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1091263"/>
            <a:ext cx="1251138" cy="5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4F511-2446-48D9-AB9D-17AE4D2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Kleene star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556AC-0E36-4BD8-9765-3D7CAD3E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L1 is in P, there exists machines M1 that decides L1</a:t>
            </a:r>
          </a:p>
          <a:p>
            <a:r>
              <a:rPr lang="en-US" altLang="zh-TW" dirty="0"/>
              <a:t>There’s a machine M, an input w</a:t>
            </a:r>
          </a:p>
          <a:p>
            <a:r>
              <a:rPr lang="en-US" altLang="zh-TW" dirty="0"/>
              <a:t>M(w):</a:t>
            </a:r>
          </a:p>
          <a:p>
            <a:pPr lvl="1"/>
            <a:r>
              <a:rPr lang="en-US" altLang="zh-TW" dirty="0"/>
              <a:t>If w =   then accept.</a:t>
            </a:r>
          </a:p>
          <a:p>
            <a:pPr lvl="1"/>
            <a:r>
              <a:rPr lang="en-US" altLang="zh-TW" dirty="0"/>
              <a:t>select a number m such that 1 ≤ m ≤ |w|</a:t>
            </a:r>
          </a:p>
          <a:p>
            <a:pPr lvl="1"/>
            <a:r>
              <a:rPr lang="en-US" altLang="zh-TW" dirty="0"/>
              <a:t>split w into m pieces such that w = w1w2 . . . </a:t>
            </a:r>
            <a:r>
              <a:rPr lang="en-US" altLang="zh-TW" dirty="0" err="1"/>
              <a:t>wm</a:t>
            </a:r>
            <a:endParaRPr lang="en-US" altLang="zh-TW" dirty="0"/>
          </a:p>
          <a:p>
            <a:pPr lvl="1"/>
            <a:r>
              <a:rPr lang="en-US" altLang="zh-TW" dirty="0"/>
              <a:t>For all </a:t>
            </a:r>
            <a:r>
              <a:rPr lang="en-US" altLang="zh-TW" dirty="0" err="1"/>
              <a:t>i</a:t>
            </a:r>
            <a:r>
              <a:rPr lang="en-US" altLang="zh-TW" dirty="0"/>
              <a:t>, 1 ≤ </a:t>
            </a:r>
            <a:r>
              <a:rPr lang="en-US" altLang="zh-TW" dirty="0" err="1"/>
              <a:t>i</a:t>
            </a:r>
            <a:r>
              <a:rPr lang="en-US" altLang="zh-TW" dirty="0"/>
              <a:t> ≤ m: run M1 on </a:t>
            </a:r>
            <a:r>
              <a:rPr lang="en-US" altLang="zh-TW" dirty="0" err="1"/>
              <a:t>wi</a:t>
            </a:r>
            <a:r>
              <a:rPr lang="en-US" altLang="zh-TW" dirty="0"/>
              <a:t> . If M1 rejected then reject.</a:t>
            </a:r>
          </a:p>
          <a:p>
            <a:pPr lvl="1"/>
            <a:r>
              <a:rPr lang="en-US" altLang="zh-TW" dirty="0"/>
              <a:t>Else (M1 accepted all </a:t>
            </a:r>
            <a:r>
              <a:rPr lang="en-US" altLang="zh-TW" dirty="0" err="1"/>
              <a:t>wi</a:t>
            </a:r>
            <a:r>
              <a:rPr lang="en-US" altLang="zh-TW" dirty="0"/>
              <a:t> , 1 ≤ </a:t>
            </a:r>
            <a:r>
              <a:rPr lang="en-US" altLang="zh-TW" dirty="0" err="1"/>
              <a:t>i</a:t>
            </a:r>
            <a:r>
              <a:rPr lang="en-US" altLang="zh-TW" dirty="0"/>
              <a:t> ≤ m), accept.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CFBD38-1759-4724-8ABC-5519389E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1195521"/>
            <a:ext cx="1098415" cy="4046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283EDBA-C8F3-4EB8-80B9-40F0BE9D3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3356992"/>
            <a:ext cx="288032" cy="3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經典書本式教育簡報 (寬螢幕)</Template>
  <TotalTime>63</TotalTime>
  <Words>356</Words>
  <Application>Microsoft Office PowerPoint</Application>
  <PresentationFormat>自訂</PresentationFormat>
  <Paragraphs>50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Salesforce Sans</vt:lpstr>
      <vt:lpstr>細明體</vt:lpstr>
      <vt:lpstr>Arial</vt:lpstr>
      <vt:lpstr>經典書本式 16X9</vt:lpstr>
      <vt:lpstr>13-2</vt:lpstr>
      <vt:lpstr>題目</vt:lpstr>
      <vt:lpstr>題目</vt:lpstr>
      <vt:lpstr>Union </vt:lpstr>
      <vt:lpstr>Intersection </vt:lpstr>
      <vt:lpstr>Concatenation        字串串接 </vt:lpstr>
      <vt:lpstr>Complement </vt:lpstr>
      <vt:lpstr>Kleene star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13-2</dc:title>
  <dc:creator>Brian Lin</dc:creator>
  <cp:lastModifiedBy>Brian Lin</cp:lastModifiedBy>
  <cp:revision>7</cp:revision>
  <dcterms:created xsi:type="dcterms:W3CDTF">2019-06-03T18:06:28Z</dcterms:created>
  <dcterms:modified xsi:type="dcterms:W3CDTF">2019-06-03T19:10:26Z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