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6A7DC-2A95-48B6-BFFD-AEAF502E6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err="1"/>
              <a:t>Homewrok</a:t>
            </a:r>
            <a:r>
              <a:rPr lang="en-US" altLang="zh-HK" dirty="0"/>
              <a:t> 13 - 6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EB8AFA-2E7B-42A1-B1A4-E8D39768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9394094" cy="97762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zh-HK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趙天佑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、張立彥、洪仲杰、蔡沛宏、</a:t>
            </a:r>
            <a:r>
              <a:rPr lang="zh-HK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陳亮宇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HK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曾思維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HK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羅展釗</a:t>
            </a:r>
          </a:p>
        </p:txBody>
      </p:sp>
    </p:spTree>
    <p:extLst>
      <p:ext uri="{BB962C8B-B14F-4D97-AF65-F5344CB8AC3E}">
        <p14:creationId xmlns:p14="http://schemas.microsoft.com/office/powerpoint/2010/main" val="231012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6ADBA5B-1233-4E25-B181-11557A6EAC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Prove that if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altLang="zh-HK" dirty="0"/>
                  <a:t>, then </a:t>
                </a:r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endParaRPr lang="zh-HK" altLang="en-US" b="1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6ADBA5B-1233-4E25-B181-11557A6EA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18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40EA84-1535-4327-9ED0-ED7846EA5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HK" sz="2400" b="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z="2400" i="1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HK" sz="2400" b="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HK" sz="2400" b="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z="240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HK" sz="24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b="1" i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altLang="zh-HK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HK" sz="2400" b="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HK" sz="2400" b="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HK" sz="24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2400" b="1" i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altLang="zh-HK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HK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HK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40EA84-1535-4327-9ED0-ED7846EA5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P_np_np-complete_np-hard">
            <a:extLst>
              <a:ext uri="{FF2B5EF4-FFF2-40B4-BE49-F238E27FC236}">
                <a16:creationId xmlns:a16="http://schemas.microsoft.com/office/drawing/2014/main" id="{F6035CB0-77D0-49BB-96C6-E9A8539D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20" y="1853753"/>
            <a:ext cx="552098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A15582-859C-453F-9294-91B6551D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End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542C44-BE93-4CD1-ACD4-0CF0A02CF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658122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477</TotalTime>
  <Words>86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Cambria Math</vt:lpstr>
      <vt:lpstr>Palatino Linotype</vt:lpstr>
      <vt:lpstr>Wingdings</vt:lpstr>
      <vt:lpstr>圖庫</vt:lpstr>
      <vt:lpstr>Homewrok 13 - 6</vt:lpstr>
      <vt:lpstr>Prove that if NP≠co-NP, then P≠NP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Homewrok 13 - 6</dc:title>
  <dc:creator>Lo</dc:creator>
  <cp:lastModifiedBy>Lo</cp:lastModifiedBy>
  <cp:revision>10</cp:revision>
  <dcterms:created xsi:type="dcterms:W3CDTF">2019-06-03T14:03:03Z</dcterms:created>
  <dcterms:modified xsi:type="dcterms:W3CDTF">2019-06-03T22:00:46Z</dcterms:modified>
</cp:coreProperties>
</file>