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0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1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2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4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49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47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76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02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3ABA-1C6E-4404-951B-23412A2AC599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FD71-7B62-47B3-B859-499297698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1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HW13 </a:t>
            </a:r>
            <a:r>
              <a:rPr lang="zh-TW" altLang="en-US" dirty="0" smtClean="0"/>
              <a:t>第</a:t>
            </a:r>
            <a:r>
              <a:rPr lang="en-US" altLang="zh-TW" dirty="0"/>
              <a:t>7</a:t>
            </a:r>
            <a:r>
              <a:rPr lang="zh-TW" altLang="en-US" dirty="0"/>
              <a:t>題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第五組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006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33" y="2544128"/>
            <a:ext cx="12215666" cy="20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∅ </a:t>
            </a:r>
            <a:r>
              <a:rPr lang="en-US" altLang="zh-TW" dirty="0" smtClean="0"/>
              <a:t>and </a:t>
            </a:r>
            <a:r>
              <a:rPr lang="en-US" altLang="zh-TW" dirty="0"/>
              <a:t>{0, 1}* </a:t>
            </a:r>
            <a:r>
              <a:rPr lang="en-US" altLang="zh-TW" dirty="0" smtClean="0"/>
              <a:t>are in P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" y="1810385"/>
            <a:ext cx="11064240" cy="4351338"/>
          </a:xfrm>
        </p:spPr>
        <p:txBody>
          <a:bodyPr/>
          <a:lstStyle/>
          <a:p>
            <a:r>
              <a:rPr lang="zh-TW" altLang="en-US" dirty="0" smtClean="0"/>
              <a:t>∅ </a:t>
            </a:r>
            <a:r>
              <a:rPr lang="en-US" altLang="zh-TW" dirty="0" smtClean="0"/>
              <a:t>is in P:</a:t>
            </a:r>
          </a:p>
          <a:p>
            <a:pPr marL="457200" lvl="1" indent="0">
              <a:buNone/>
            </a:pPr>
            <a:r>
              <a:rPr lang="en-US" altLang="zh-TW" dirty="0" smtClean="0"/>
              <a:t>Let x be an instance of </a:t>
            </a:r>
            <a:r>
              <a:rPr lang="zh-TW" altLang="en-US" dirty="0" smtClean="0"/>
              <a:t>∅</a:t>
            </a:r>
            <a:r>
              <a:rPr lang="en-US" altLang="zh-TW" dirty="0" smtClean="0"/>
              <a:t>,  we can find a polynomial time algorithm A for </a:t>
            </a:r>
            <a:r>
              <a:rPr lang="zh-TW" altLang="en-US" dirty="0" smtClean="0"/>
              <a:t>∅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smtClean="0"/>
              <a:t>A(</a:t>
            </a:r>
            <a:r>
              <a:rPr lang="en-US" altLang="zh-TW" dirty="0"/>
              <a:t>x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r>
              <a:rPr lang="en-US" altLang="zh-TW" dirty="0" smtClean="0"/>
              <a:t>return false</a:t>
            </a:r>
          </a:p>
          <a:p>
            <a:r>
              <a:rPr lang="en-US" altLang="zh-TW" dirty="0" smtClean="0"/>
              <a:t>{0, 1}* is in P:</a:t>
            </a:r>
          </a:p>
          <a:p>
            <a:pPr marL="457200" lvl="1" indent="0">
              <a:buNone/>
            </a:pPr>
            <a:r>
              <a:rPr lang="en-US" altLang="zh-TW" dirty="0" smtClean="0"/>
              <a:t>Let x be an instance of {0, 1}*,we can find a polynomial time algorithm A for {0, 1}*</a:t>
            </a:r>
          </a:p>
          <a:p>
            <a:pPr marL="457200" lvl="1" indent="0">
              <a:buNone/>
            </a:pPr>
            <a:r>
              <a:rPr lang="en-US" altLang="zh-TW" dirty="0" smtClean="0"/>
              <a:t>A(x)</a:t>
            </a:r>
          </a:p>
          <a:p>
            <a:pPr marL="914400" lvl="2" indent="0">
              <a:buNone/>
            </a:pPr>
            <a:r>
              <a:rPr lang="en-US" altLang="zh-TW" dirty="0" smtClean="0"/>
              <a:t>return true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4070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∅ </a:t>
            </a:r>
            <a:r>
              <a:rPr lang="en-US" altLang="zh-TW" dirty="0"/>
              <a:t>and {0, 1}* are </a:t>
            </a:r>
            <a:r>
              <a:rPr lang="en-US" altLang="zh-TW" dirty="0" smtClean="0"/>
              <a:t>not complete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917065"/>
            <a:ext cx="11033760" cy="4351338"/>
          </a:xfrm>
        </p:spPr>
        <p:txBody>
          <a:bodyPr/>
          <a:lstStyle/>
          <a:p>
            <a:r>
              <a:rPr lang="zh-TW" altLang="en-US" dirty="0" smtClean="0"/>
              <a:t>∅ </a:t>
            </a:r>
            <a:r>
              <a:rPr lang="en-US" altLang="zh-TW" dirty="0" smtClean="0"/>
              <a:t>is not complete: suppose L is a language in P which is not</a:t>
            </a:r>
            <a:r>
              <a:rPr lang="zh-TW" altLang="en-US" dirty="0" smtClean="0"/>
              <a:t> ∅ </a:t>
            </a:r>
            <a:r>
              <a:rPr lang="en-US" altLang="zh-TW" dirty="0" smtClean="0"/>
              <a:t>or {0, 1}*, we can’t find a function f such that x is yes-instance x of L if and only if f(x) is a yes-instance of </a:t>
            </a:r>
            <a:r>
              <a:rPr lang="zh-TW" altLang="en-US" dirty="0" smtClean="0"/>
              <a:t>∅</a:t>
            </a:r>
            <a:r>
              <a:rPr lang="en-US" altLang="zh-TW" dirty="0" smtClean="0"/>
              <a:t>, since L has yes-instance and </a:t>
            </a:r>
            <a:r>
              <a:rPr lang="zh-TW" altLang="en-US" dirty="0" smtClean="0"/>
              <a:t>∅</a:t>
            </a:r>
            <a:r>
              <a:rPr lang="en-US" altLang="zh-TW" dirty="0" smtClean="0"/>
              <a:t> has no yes-instance.</a:t>
            </a:r>
          </a:p>
          <a:p>
            <a:r>
              <a:rPr lang="en-US" altLang="zh-TW" dirty="0" smtClean="0"/>
              <a:t>{0, 1}*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not complete: suppose L is a language in P which is not</a:t>
            </a:r>
            <a:r>
              <a:rPr lang="zh-TW" altLang="en-US" dirty="0" smtClean="0"/>
              <a:t> ∅ </a:t>
            </a:r>
            <a:r>
              <a:rPr lang="en-US" altLang="zh-TW" dirty="0" smtClean="0"/>
              <a:t>or {0, 1}*, we can’t find a function f such that x is no-instance x of L if and only if f(x) is a no-instance of </a:t>
            </a:r>
            <a:r>
              <a:rPr lang="zh-TW" altLang="en-US" dirty="0" smtClean="0"/>
              <a:t>∅</a:t>
            </a:r>
            <a:r>
              <a:rPr lang="en-US" altLang="zh-TW" dirty="0" smtClean="0"/>
              <a:t>, since L has no-instance and </a:t>
            </a:r>
            <a:r>
              <a:rPr lang="zh-TW" altLang="en-US" dirty="0" smtClean="0"/>
              <a:t>∅</a:t>
            </a:r>
            <a:r>
              <a:rPr lang="en-US" altLang="zh-TW" dirty="0" smtClean="0"/>
              <a:t> has no no-instance.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563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 in P\{</a:t>
            </a:r>
            <a:r>
              <a:rPr lang="zh-TW" altLang="en-US" dirty="0" smtClean="0"/>
              <a:t>∅ ∪ </a:t>
            </a:r>
            <a:r>
              <a:rPr lang="en-US" altLang="zh-TW" dirty="0" smtClean="0"/>
              <a:t>{</a:t>
            </a:r>
            <a:r>
              <a:rPr lang="en-US" altLang="zh-TW" dirty="0"/>
              <a:t>0, 1</a:t>
            </a:r>
            <a:r>
              <a:rPr lang="en-US" altLang="zh-TW" dirty="0" smtClean="0"/>
              <a:t>}*} is complete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L is a language in P which is not</a:t>
            </a:r>
            <a:r>
              <a:rPr lang="zh-TW" altLang="en-US" dirty="0" smtClean="0"/>
              <a:t> ∅ </a:t>
            </a:r>
            <a:r>
              <a:rPr lang="en-US" altLang="zh-TW" dirty="0" smtClean="0"/>
              <a:t>or {0, 1}*, prove that L is complete</a:t>
            </a:r>
          </a:p>
          <a:p>
            <a:r>
              <a:rPr lang="en-US" altLang="zh-TW" dirty="0" smtClean="0"/>
              <a:t>Suppose L’ is a language in P, x be a instance of L’, A(x) be a polynomial time algorithm for L’, y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be a no-instance of L, y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be a yes instance of L. Define f(x)=y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if A(x) is false and f(x)=y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is true, then f is computable in polynomial time, and x is a yes-instance of L’ if and only if f(x) is a yes-instance of L, so L’</a:t>
            </a:r>
            <a:r>
              <a:rPr lang="en-GB" altLang="zh-TW" dirty="0" smtClean="0"/>
              <a:t>≤</a:t>
            </a:r>
            <a:r>
              <a:rPr lang="en-GB" altLang="zh-TW" baseline="-25000" dirty="0" smtClean="0"/>
              <a:t>P</a:t>
            </a:r>
            <a:r>
              <a:rPr lang="en-GB" altLang="zh-TW" dirty="0" smtClean="0"/>
              <a:t>L, then L is complete.</a:t>
            </a:r>
          </a:p>
          <a:p>
            <a:pPr marL="457200" lvl="1" indent="0">
              <a:buNone/>
            </a:pPr>
            <a:r>
              <a:rPr lang="en-GB" altLang="zh-TW" dirty="0" smtClean="0"/>
              <a:t>f(x)</a:t>
            </a:r>
          </a:p>
          <a:p>
            <a:pPr marL="457200" lvl="1" indent="0">
              <a:buNone/>
            </a:pPr>
            <a:r>
              <a:rPr lang="en-GB" altLang="zh-TW" dirty="0"/>
              <a:t>	</a:t>
            </a:r>
            <a:r>
              <a:rPr lang="en-GB" altLang="zh-TW" dirty="0" smtClean="0"/>
              <a:t>if A(x) = true: return y</a:t>
            </a:r>
            <a:r>
              <a:rPr lang="en-GB" altLang="zh-TW" baseline="-25000" dirty="0" smtClean="0"/>
              <a:t>0</a:t>
            </a:r>
            <a:endParaRPr lang="en-GB" altLang="zh-TW" dirty="0" smtClean="0"/>
          </a:p>
          <a:p>
            <a:pPr marL="457200" lvl="1" indent="0">
              <a:buNone/>
            </a:pPr>
            <a:r>
              <a:rPr lang="en-GB" altLang="zh-TW" dirty="0"/>
              <a:t>	</a:t>
            </a:r>
            <a:r>
              <a:rPr lang="en-GB" altLang="zh-TW" dirty="0" smtClean="0"/>
              <a:t>else: return y</a:t>
            </a:r>
            <a:r>
              <a:rPr lang="en-GB" altLang="zh-TW" baseline="-25000" dirty="0" smtClean="0"/>
              <a:t>1</a:t>
            </a:r>
            <a:endParaRPr lang="en-GB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606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Theme</vt:lpstr>
      <vt:lpstr>HW13 第7題</vt:lpstr>
      <vt:lpstr>Question</vt:lpstr>
      <vt:lpstr>∅ and {0, 1}* are in P</vt:lpstr>
      <vt:lpstr>∅ and {0, 1}* are not complete</vt:lpstr>
      <vt:lpstr>L in P\{∅ ∪ {0, 1}*} is complete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HW13 Question 7</dc:title>
  <dc:creator>張俊堉 (103801022)</dc:creator>
  <cp:lastModifiedBy>張俊堉 (103801022)</cp:lastModifiedBy>
  <cp:revision>35</cp:revision>
  <dcterms:created xsi:type="dcterms:W3CDTF">2019-06-03T18:02:05Z</dcterms:created>
  <dcterms:modified xsi:type="dcterms:W3CDTF">2019-06-03T19:26:31Z</dcterms:modified>
</cp:coreProperties>
</file>