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85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6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19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8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32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6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21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67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05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04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B5F9C-8F72-4B14-8417-54A67DF71D74}" type="datetimeFigureOut">
              <a:rPr lang="zh-TW" altLang="en-US" smtClean="0"/>
              <a:t>2019/6/7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26203-104D-42B0-91C8-43754BE1E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4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Algorithm 14-1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第六組</a:t>
            </a:r>
          </a:p>
        </p:txBody>
      </p:sp>
    </p:spTree>
    <p:extLst>
      <p:ext uri="{BB962C8B-B14F-4D97-AF65-F5344CB8AC3E}">
        <p14:creationId xmlns:p14="http://schemas.microsoft.com/office/powerpoint/2010/main" val="18343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5" y="1791854"/>
            <a:ext cx="11918535" cy="27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31125" y="371857"/>
            <a:ext cx="75265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dirty="0" smtClean="0"/>
              <a:t>Prove any spanning tree of N &gt;=3 has a H. </a:t>
            </a:r>
            <a:r>
              <a:rPr lang="en-US" altLang="zh-TW" sz="3000" dirty="0" smtClean="0"/>
              <a:t>cycle</a:t>
            </a:r>
            <a:endParaRPr lang="zh-TW" altLang="en-US" sz="3000" dirty="0"/>
          </a:p>
        </p:txBody>
      </p:sp>
      <p:sp>
        <p:nvSpPr>
          <p:cNvPr id="10" name="矩形 9"/>
          <p:cNvSpPr/>
          <p:nvPr/>
        </p:nvSpPr>
        <p:spPr>
          <a:xfrm>
            <a:off x="2906717" y="505742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 = 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22244" y="505742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 = 4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05869" y="925855"/>
            <a:ext cx="13676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dirty="0" smtClean="0"/>
              <a:t>(N = |</a:t>
            </a:r>
            <a:r>
              <a:rPr lang="en-US" altLang="zh-TW" sz="2500" i="1" dirty="0" smtClean="0"/>
              <a:t>V</a:t>
            </a:r>
            <a:r>
              <a:rPr lang="en-US" altLang="zh-TW" sz="2500" dirty="0" smtClean="0"/>
              <a:t>|)</a:t>
            </a:r>
            <a:endParaRPr lang="zh-TW" altLang="en-US" sz="25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53" y="1662294"/>
            <a:ext cx="9439275" cy="31051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73261" y="5784334"/>
            <a:ext cx="27164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dirty="0" smtClean="0"/>
              <a:t>=&gt; True for all N &gt; 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285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65976" y="284227"/>
            <a:ext cx="16081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dirty="0"/>
              <a:t>N</a:t>
            </a:r>
            <a:r>
              <a:rPr lang="en-US" altLang="zh-TW" sz="3000" dirty="0" smtClean="0"/>
              <a:t> = N + 1</a:t>
            </a:r>
            <a:endParaRPr lang="zh-TW" altLang="en-US" sz="3000" dirty="0"/>
          </a:p>
        </p:txBody>
      </p:sp>
      <p:pic>
        <p:nvPicPr>
          <p:cNvPr id="1026" name="Picture 2" descr="ãtwo  node graph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7" y="1015849"/>
            <a:ext cx="5635846" cy="200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ãtwo  node graph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44" y="1031851"/>
            <a:ext cx="5635846" cy="200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902001" y="2096671"/>
            <a:ext cx="3727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i="1" dirty="0">
                <a:solidFill>
                  <a:srgbClr val="FF0000"/>
                </a:solidFill>
              </a:rPr>
              <a:t>u</a:t>
            </a:r>
            <a:endParaRPr lang="zh-TW" altLang="en-US" sz="3000" i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1553" y="2079540"/>
            <a:ext cx="4606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i="1" dirty="0" smtClean="0">
                <a:solidFill>
                  <a:srgbClr val="FF0000"/>
                </a:solidFill>
              </a:rPr>
              <a:t>v</a:t>
            </a:r>
            <a:endParaRPr lang="zh-TW" altLang="en-US" sz="3000" i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8542" y="2097532"/>
            <a:ext cx="614622" cy="564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i="1" dirty="0" smtClean="0"/>
              <a:t>u'</a:t>
            </a:r>
            <a:endParaRPr lang="zh-TW" altLang="en-US" sz="3000" i="1" dirty="0"/>
          </a:p>
        </p:txBody>
      </p:sp>
      <p:sp>
        <p:nvSpPr>
          <p:cNvPr id="8" name="矩形 7"/>
          <p:cNvSpPr/>
          <p:nvPr/>
        </p:nvSpPr>
        <p:spPr>
          <a:xfrm>
            <a:off x="6923949" y="1878594"/>
            <a:ext cx="386446" cy="85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i="1" dirty="0" smtClean="0">
                <a:solidFill>
                  <a:srgbClr val="FF0000"/>
                </a:solidFill>
              </a:rPr>
              <a:t>e</a:t>
            </a:r>
            <a:endParaRPr lang="zh-TW" altLang="en-US" sz="5000" i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99665" y="1834639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- - - - - - - - - 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41332" y="381062"/>
            <a:ext cx="5803930" cy="405601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590961" y="3121971"/>
            <a:ext cx="90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H. cycle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42243" y="3251660"/>
            <a:ext cx="53386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3000" i="1" dirty="0" smtClean="0"/>
              <a:t>u’ -&gt; v -&gt; u 	 =&gt; d(u’, v ) = 2</a:t>
            </a:r>
          </a:p>
          <a:p>
            <a:pPr marL="514350" indent="-514350">
              <a:buAutoNum type="arabicPeriod"/>
            </a:pPr>
            <a:endParaRPr lang="en-US" altLang="zh-TW" sz="3000" i="1" dirty="0" smtClean="0"/>
          </a:p>
          <a:p>
            <a:r>
              <a:rPr lang="en-US" altLang="zh-TW" sz="3000" i="1" dirty="0" smtClean="0"/>
              <a:t>2. u’ </a:t>
            </a:r>
            <a:r>
              <a:rPr lang="en-US" altLang="zh-TW" sz="3000" i="1" dirty="0"/>
              <a:t>-&gt; </a:t>
            </a:r>
            <a:r>
              <a:rPr lang="en-US" altLang="zh-TW" sz="3000" i="1" dirty="0" smtClean="0"/>
              <a:t>v’ </a:t>
            </a:r>
            <a:r>
              <a:rPr lang="en-US" altLang="zh-TW" sz="3000" i="1" dirty="0"/>
              <a:t>-&gt; </a:t>
            </a:r>
            <a:r>
              <a:rPr lang="en-US" altLang="zh-TW" sz="3000" i="1" dirty="0" smtClean="0"/>
              <a:t>v -&gt; u =&gt; </a:t>
            </a:r>
            <a:r>
              <a:rPr lang="en-US" altLang="zh-TW" sz="3000" i="1" dirty="0"/>
              <a:t>d(u’, </a:t>
            </a:r>
            <a:r>
              <a:rPr lang="en-US" altLang="zh-TW" sz="3000" i="1" dirty="0" smtClean="0"/>
              <a:t>v’) </a:t>
            </a:r>
            <a:r>
              <a:rPr lang="en-US" altLang="zh-TW" sz="3000" i="1" dirty="0"/>
              <a:t>= </a:t>
            </a:r>
            <a:r>
              <a:rPr lang="en-US" altLang="zh-TW" sz="3000" i="1" dirty="0" smtClean="0"/>
              <a:t>3</a:t>
            </a:r>
          </a:p>
          <a:p>
            <a:endParaRPr lang="en-US" altLang="zh-TW" sz="3000" i="1" dirty="0" smtClean="0"/>
          </a:p>
          <a:p>
            <a:r>
              <a:rPr lang="en-US" altLang="zh-TW" sz="3000" i="1" dirty="0"/>
              <a:t> </a:t>
            </a:r>
            <a:r>
              <a:rPr lang="en-US" altLang="zh-TW" sz="3000" i="1" dirty="0" smtClean="0"/>
              <a:t>   u’ -&gt; v’-&gt; … -&gt;</a:t>
            </a:r>
          </a:p>
          <a:p>
            <a:r>
              <a:rPr lang="en-US" altLang="zh-TW" sz="3000" i="1" dirty="0" smtClean="0"/>
              <a:t>    -&gt; v </a:t>
            </a:r>
            <a:r>
              <a:rPr lang="en-US" altLang="zh-TW" sz="3000" i="1" dirty="0"/>
              <a:t>-&gt; u</a:t>
            </a:r>
            <a:endParaRPr lang="zh-TW" altLang="en-US" sz="3000" i="1" dirty="0"/>
          </a:p>
          <a:p>
            <a:endParaRPr lang="zh-TW" altLang="en-US" sz="3000" i="1" dirty="0"/>
          </a:p>
        </p:txBody>
      </p:sp>
      <p:pic>
        <p:nvPicPr>
          <p:cNvPr id="17" name="Picture 2" descr="ãtwo  node graph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1" t="2202"/>
          <a:stretch/>
        </p:blipFill>
        <p:spPr bwMode="auto">
          <a:xfrm>
            <a:off x="11177766" y="1391641"/>
            <a:ext cx="996164" cy="12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11455275" y="2428716"/>
            <a:ext cx="4411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i="1" dirty="0" smtClean="0"/>
              <a:t>v'</a:t>
            </a:r>
            <a:endParaRPr lang="zh-TW" altLang="en-US" sz="3000" i="1" dirty="0"/>
          </a:p>
        </p:txBody>
      </p:sp>
      <p:sp>
        <p:nvSpPr>
          <p:cNvPr id="18" name="矩形 17"/>
          <p:cNvSpPr/>
          <p:nvPr/>
        </p:nvSpPr>
        <p:spPr>
          <a:xfrm>
            <a:off x="6342243" y="5274025"/>
            <a:ext cx="4780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i="1" dirty="0" smtClean="0"/>
              <a:t>3.</a:t>
            </a:r>
            <a:endParaRPr lang="zh-TW" altLang="en-US" sz="3000" dirty="0"/>
          </a:p>
        </p:txBody>
      </p:sp>
      <p:sp>
        <p:nvSpPr>
          <p:cNvPr id="19" name="矩形 18"/>
          <p:cNvSpPr/>
          <p:nvPr/>
        </p:nvSpPr>
        <p:spPr>
          <a:xfrm>
            <a:off x="9174109" y="5274025"/>
            <a:ext cx="23657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i="1" dirty="0"/>
              <a:t>=&gt; d(u’, v’) = 3</a:t>
            </a:r>
          </a:p>
        </p:txBody>
      </p:sp>
    </p:spTree>
    <p:extLst>
      <p:ext uri="{BB962C8B-B14F-4D97-AF65-F5344CB8AC3E}">
        <p14:creationId xmlns:p14="http://schemas.microsoft.com/office/powerpoint/2010/main" val="385565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75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Algorithm 14-1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14-1</dc:title>
  <dc:creator>Windows 使用者</dc:creator>
  <cp:lastModifiedBy>Windows 使用者</cp:lastModifiedBy>
  <cp:revision>9</cp:revision>
  <dcterms:created xsi:type="dcterms:W3CDTF">2019-06-06T17:52:44Z</dcterms:created>
  <dcterms:modified xsi:type="dcterms:W3CDTF">2019-06-07T04:02:15Z</dcterms:modified>
</cp:coreProperties>
</file>