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552F6BC-034A-4AD7-A67A-D427E560BB0F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7D6162-E245-4A77-A5A3-0FFBB6DF860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F6BC-034A-4AD7-A67A-D427E560BB0F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D6162-E245-4A77-A5A3-0FFBB6DF860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552F6BC-034A-4AD7-A67A-D427E560BB0F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5F7D6162-E245-4A77-A5A3-0FFBB6DF860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F6BC-034A-4AD7-A67A-D427E560BB0F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F7D6162-E245-4A77-A5A3-0FFBB6DF860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F6BC-034A-4AD7-A67A-D427E560BB0F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5F7D6162-E245-4A77-A5A3-0FFBB6DF860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552F6BC-034A-4AD7-A67A-D427E560BB0F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F7D6162-E245-4A77-A5A3-0FFBB6DF860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552F6BC-034A-4AD7-A67A-D427E560BB0F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F7D6162-E245-4A77-A5A3-0FFBB6DF860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F6BC-034A-4AD7-A67A-D427E560BB0F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F7D6162-E245-4A77-A5A3-0FFBB6DF860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F6BC-034A-4AD7-A67A-D427E560BB0F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7D6162-E245-4A77-A5A3-0FFBB6DF860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F6BC-034A-4AD7-A67A-D427E560BB0F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F7D6162-E245-4A77-A5A3-0FFBB6DF860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9552F6BC-034A-4AD7-A67A-D427E560BB0F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5F7D6162-E245-4A77-A5A3-0FFBB6DF860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552F6BC-034A-4AD7-A67A-D427E560BB0F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F7D6162-E245-4A77-A5A3-0FFBB6DF860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278092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zh-TW" altLang="en-US" sz="8800" dirty="0" smtClean="0"/>
              <a:t>第</a:t>
            </a:r>
            <a:r>
              <a:rPr lang="en-US" altLang="zh-TW" sz="8800" dirty="0" smtClean="0"/>
              <a:t>4</a:t>
            </a:r>
            <a:r>
              <a:rPr lang="zh-TW" altLang="en-US" sz="8800" dirty="0" smtClean="0"/>
              <a:t>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164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題目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The subgraph-isomorphism problem takes two undirected graphs G1 and G2, and it asks whether G1 is isomorphic to a subgraph of G2. Show that the subgraph - isomorphism problem is NP-complete.</a:t>
            </a:r>
          </a:p>
          <a:p>
            <a:endParaRPr lang="en-US" altLang="zh-TW" dirty="0"/>
          </a:p>
          <a:p>
            <a:r>
              <a:rPr lang="zh-TW" altLang="en-US" dirty="0" smtClean="0"/>
              <a:t>兩個無向圖</a:t>
            </a:r>
            <a:r>
              <a:rPr lang="en-US" altLang="zh-TW" dirty="0"/>
              <a:t>G1 </a:t>
            </a:r>
            <a:r>
              <a:rPr lang="en-US" altLang="zh-TW" dirty="0" smtClean="0"/>
              <a:t>G2</a:t>
            </a:r>
            <a:r>
              <a:rPr lang="zh-TW" altLang="en-US" dirty="0" smtClean="0"/>
              <a:t>符合</a:t>
            </a:r>
            <a:r>
              <a:rPr lang="en-US" altLang="zh-TW" dirty="0"/>
              <a:t>subgraph-isomorphism 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　－</a:t>
            </a:r>
            <a:r>
              <a:rPr lang="en-US" altLang="zh-TW" dirty="0"/>
              <a:t> </a:t>
            </a:r>
            <a:r>
              <a:rPr lang="en-US" altLang="zh-TW" dirty="0" smtClean="0"/>
              <a:t>G1</a:t>
            </a:r>
            <a:r>
              <a:rPr lang="zh-TW" altLang="en-US" dirty="0" smtClean="0"/>
              <a:t>是否與</a:t>
            </a:r>
            <a:r>
              <a:rPr lang="en-US" altLang="zh-TW" dirty="0" smtClean="0"/>
              <a:t>G2</a:t>
            </a:r>
            <a:r>
              <a:rPr lang="zh-TW" altLang="en-US" dirty="0" smtClean="0"/>
              <a:t>的子圖</a:t>
            </a:r>
            <a:r>
              <a:rPr lang="en-US" altLang="zh-TW" dirty="0" smtClean="0"/>
              <a:t>subgraph-isomorphism</a:t>
            </a:r>
          </a:p>
          <a:p>
            <a:pPr marL="0" indent="0">
              <a:buNone/>
            </a:pPr>
            <a:r>
              <a:rPr lang="zh-TW" altLang="en-US" dirty="0" smtClean="0"/>
              <a:t>　－證明符合</a:t>
            </a:r>
            <a:r>
              <a:rPr lang="en-US" altLang="zh-TW" dirty="0"/>
              <a:t>NP-complete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02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3339" y="476672"/>
            <a:ext cx="8712968" cy="990600"/>
          </a:xfrm>
        </p:spPr>
        <p:txBody>
          <a:bodyPr>
            <a:noAutofit/>
          </a:bodyPr>
          <a:lstStyle/>
          <a:p>
            <a:r>
              <a:rPr lang="en-US" altLang="zh-TW" sz="3600" dirty="0"/>
              <a:t>G1</a:t>
            </a:r>
            <a:r>
              <a:rPr lang="zh-TW" altLang="en-US" sz="3600" dirty="0"/>
              <a:t>是否與</a:t>
            </a:r>
            <a:r>
              <a:rPr lang="en-US" altLang="zh-TW" sz="3600" dirty="0"/>
              <a:t>G2</a:t>
            </a:r>
            <a:r>
              <a:rPr lang="zh-TW" altLang="en-US" sz="3600" dirty="0"/>
              <a:t>的子圖</a:t>
            </a:r>
            <a:r>
              <a:rPr lang="en-US" altLang="zh-TW" sz="3600" dirty="0"/>
              <a:t>subgraph-isomorphism</a:t>
            </a:r>
            <a:br>
              <a:rPr lang="en-US" altLang="zh-TW" sz="3600" dirty="0"/>
            </a:b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1560" y="1916832"/>
            <a:ext cx="8153400" cy="4495800"/>
          </a:xfrm>
        </p:spPr>
        <p:txBody>
          <a:bodyPr/>
          <a:lstStyle/>
          <a:p>
            <a:r>
              <a:rPr lang="en-US" altLang="zh-TW" dirty="0"/>
              <a:t>If a subgraph of G is given so that it is similar to the Graph G , we can verify that G1 is </a:t>
            </a:r>
            <a:r>
              <a:rPr lang="en-US" altLang="zh-TW" dirty="0" smtClean="0"/>
              <a:t>isomorphic </a:t>
            </a:r>
            <a:r>
              <a:rPr lang="en-US" altLang="zh-TW" dirty="0"/>
              <a:t>to a subgraph of 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198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證明符合</a:t>
            </a:r>
            <a:r>
              <a:rPr lang="en-US" altLang="zh-TW" dirty="0"/>
              <a:t>NP-complete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67544" y="1700808"/>
            <a:ext cx="8424936" cy="48531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 smtClean="0"/>
              <a:t>(We </a:t>
            </a:r>
            <a:r>
              <a:rPr lang="en-US" altLang="zh-TW" dirty="0"/>
              <a:t>can reduce this problem to the clique problem. 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let </a:t>
            </a:r>
            <a:r>
              <a:rPr lang="en-US" altLang="zh-TW" dirty="0"/>
              <a:t>G1 = Ki , which is the complete graph of </a:t>
            </a:r>
            <a:r>
              <a:rPr lang="en-US" altLang="zh-TW" dirty="0" err="1"/>
              <a:t>i</a:t>
            </a:r>
            <a:r>
              <a:rPr lang="en-US" altLang="zh-TW" dirty="0"/>
              <a:t> vertices, where </a:t>
            </a:r>
            <a:r>
              <a:rPr lang="en-US" altLang="zh-TW" dirty="0" err="1"/>
              <a:t>i</a:t>
            </a:r>
            <a:r>
              <a:rPr lang="en-US" altLang="zh-TW" dirty="0"/>
              <a:t> ≤ |G2</a:t>
            </a:r>
            <a:r>
              <a:rPr lang="en-US" altLang="zh-TW" dirty="0" smtClean="0"/>
              <a:t>|.</a:t>
            </a:r>
          </a:p>
          <a:p>
            <a:r>
              <a:rPr lang="en-US" altLang="zh-TW" dirty="0" smtClean="0"/>
              <a:t>Then </a:t>
            </a:r>
            <a:r>
              <a:rPr lang="en-US" altLang="zh-TW" dirty="0"/>
              <a:t>G1 is the subgraph of G2 if and only if G2 has a clique of size </a:t>
            </a:r>
            <a:r>
              <a:rPr lang="en-US" altLang="zh-TW" dirty="0" err="1"/>
              <a:t>i</a:t>
            </a:r>
            <a:r>
              <a:rPr lang="en-US" altLang="zh-TW" dirty="0"/>
              <a:t>. </a:t>
            </a:r>
            <a:endParaRPr lang="en-US" altLang="zh-TW" dirty="0" smtClean="0"/>
          </a:p>
          <a:p>
            <a:r>
              <a:rPr lang="en-US" altLang="zh-TW" dirty="0" smtClean="0"/>
              <a:t>the </a:t>
            </a:r>
            <a:r>
              <a:rPr lang="en-US" altLang="zh-TW" dirty="0"/>
              <a:t>clique problem can be solved in polynomial time, the </a:t>
            </a:r>
            <a:r>
              <a:rPr lang="en-US" altLang="zh-TW" dirty="0" err="1"/>
              <a:t>the</a:t>
            </a:r>
            <a:r>
              <a:rPr lang="en-US" altLang="zh-TW" dirty="0"/>
              <a:t> subgraph isomorphism problem can be solved in polynomial time. </a:t>
            </a:r>
            <a:endParaRPr lang="en-US" altLang="zh-TW" dirty="0" smtClean="0"/>
          </a:p>
          <a:p>
            <a:r>
              <a:rPr lang="en-US" altLang="zh-TW" dirty="0" smtClean="0"/>
              <a:t>Since </a:t>
            </a:r>
            <a:r>
              <a:rPr lang="en-US" altLang="zh-TW" dirty="0"/>
              <a:t>the clique problem is NP-complete, the subgraph isomorphism problem is also NP-complete.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699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63888" y="3212976"/>
            <a:ext cx="2592288" cy="990600"/>
          </a:xfrm>
        </p:spPr>
        <p:txBody>
          <a:bodyPr>
            <a:normAutofit fontScale="90000"/>
          </a:bodyPr>
          <a:lstStyle/>
          <a:p>
            <a:r>
              <a:rPr lang="en-US" altLang="zh-TW" sz="8800" cap="all" dirty="0"/>
              <a:t>End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876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茅草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35</TotalTime>
  <Words>177</Words>
  <Application>Microsoft Office PowerPoint</Application>
  <PresentationFormat>如螢幕大小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中庸</vt:lpstr>
      <vt:lpstr>第4題 </vt:lpstr>
      <vt:lpstr>題目</vt:lpstr>
      <vt:lpstr>G1是否與G2的子圖subgraph-isomorphism </vt:lpstr>
      <vt:lpstr>證明符合NP-complete</vt:lpstr>
      <vt:lpstr>End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第4題 </dc:title>
  <dc:creator>USER</dc:creator>
  <cp:lastModifiedBy>USER</cp:lastModifiedBy>
  <cp:revision>4</cp:revision>
  <dcterms:created xsi:type="dcterms:W3CDTF">2019-06-10T14:44:13Z</dcterms:created>
  <dcterms:modified xsi:type="dcterms:W3CDTF">2019-06-10T15:19:43Z</dcterms:modified>
</cp:coreProperties>
</file>