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52F6BC-034A-4AD7-A67A-D427E560BB0F}" type="datetimeFigureOut">
              <a:rPr lang="zh-TW" altLang="en-US" smtClean="0"/>
              <a:t>2019/6/12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7D6162-E245-4A77-A5A3-0FFBB6DF860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8800" dirty="0" smtClean="0"/>
              <a:t>第</a:t>
            </a:r>
            <a:r>
              <a:rPr lang="en-US" altLang="zh-TW" sz="8800" dirty="0" smtClean="0"/>
              <a:t>4</a:t>
            </a:r>
            <a:r>
              <a:rPr lang="zh-TW" altLang="en-US" sz="8800" dirty="0" smtClean="0"/>
              <a:t>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6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The subgraph-isomorphism problem takes two undirected graphs G1 and G2, and it asks whether G1 is isomorphic to a subgraph of G2. Show that the subgraph - isomorphism problem is NP-complete.</a:t>
            </a:r>
          </a:p>
          <a:p>
            <a:endParaRPr lang="en-US" altLang="zh-TW" dirty="0"/>
          </a:p>
          <a:p>
            <a:r>
              <a:rPr lang="zh-TW" altLang="en-US" dirty="0" smtClean="0"/>
              <a:t>兩個無向圖</a:t>
            </a:r>
            <a:r>
              <a:rPr lang="en-US" altLang="zh-TW" dirty="0"/>
              <a:t>G1 </a:t>
            </a:r>
            <a:r>
              <a:rPr lang="en-US" altLang="zh-TW" dirty="0" smtClean="0"/>
              <a:t>G2</a:t>
            </a:r>
            <a:r>
              <a:rPr lang="zh-TW" altLang="en-US" dirty="0" smtClean="0"/>
              <a:t>符合</a:t>
            </a:r>
            <a:r>
              <a:rPr lang="en-US" altLang="zh-TW" dirty="0"/>
              <a:t>subgraph-isomorphism 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－</a:t>
            </a:r>
            <a:r>
              <a:rPr lang="en-US" altLang="zh-TW" dirty="0"/>
              <a:t> </a:t>
            </a:r>
            <a:r>
              <a:rPr lang="en-US" altLang="zh-TW" dirty="0" smtClean="0"/>
              <a:t>G1</a:t>
            </a:r>
            <a:r>
              <a:rPr lang="zh-TW" altLang="en-US" dirty="0" smtClean="0"/>
              <a:t>是否與</a:t>
            </a:r>
            <a:r>
              <a:rPr lang="en-US" altLang="zh-TW" dirty="0" smtClean="0"/>
              <a:t>G2</a:t>
            </a:r>
            <a:r>
              <a:rPr lang="zh-TW" altLang="en-US" dirty="0" smtClean="0"/>
              <a:t>的子圖</a:t>
            </a:r>
            <a:r>
              <a:rPr lang="en-US" altLang="zh-TW" dirty="0" smtClean="0"/>
              <a:t>subgraph-isomorphism</a:t>
            </a:r>
          </a:p>
          <a:p>
            <a:pPr marL="0" indent="0">
              <a:buNone/>
            </a:pPr>
            <a:r>
              <a:rPr lang="zh-TW" altLang="en-US" dirty="0" smtClean="0"/>
              <a:t>　－證明符合</a:t>
            </a:r>
            <a:r>
              <a:rPr lang="en-US" altLang="zh-TW" dirty="0"/>
              <a:t>NP-complete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328" y="908720"/>
            <a:ext cx="8712968" cy="648072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G1</a:t>
            </a:r>
            <a:r>
              <a:rPr lang="zh-TW" altLang="en-US" sz="3600" dirty="0"/>
              <a:t>是否與</a:t>
            </a:r>
            <a:r>
              <a:rPr lang="en-US" altLang="zh-TW" sz="3600" dirty="0"/>
              <a:t>G2</a:t>
            </a:r>
            <a:r>
              <a:rPr lang="zh-TW" altLang="en-US" sz="3600" dirty="0"/>
              <a:t>的子圖</a:t>
            </a:r>
            <a:r>
              <a:rPr lang="en-US" altLang="zh-TW" sz="3600" dirty="0" smtClean="0"/>
              <a:t>subgraph-isomorphism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/>
              <a:t/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8153400" cy="4495800"/>
          </a:xfrm>
        </p:spPr>
        <p:txBody>
          <a:bodyPr/>
          <a:lstStyle/>
          <a:p>
            <a:r>
              <a:rPr lang="en-US" altLang="zh-TW" dirty="0"/>
              <a:t>If a subgraph of </a:t>
            </a:r>
            <a:r>
              <a:rPr lang="en-US" altLang="zh-TW" dirty="0" smtClean="0"/>
              <a:t>G2 </a:t>
            </a:r>
            <a:r>
              <a:rPr lang="en-US" altLang="zh-TW" dirty="0"/>
              <a:t>is given so that it is similar to the Graph </a:t>
            </a:r>
            <a:r>
              <a:rPr lang="en-US" altLang="zh-TW" dirty="0" smtClean="0"/>
              <a:t>G2 </a:t>
            </a:r>
            <a:r>
              <a:rPr lang="en-US" altLang="zh-TW" dirty="0"/>
              <a:t>, we can verify that G1 is </a:t>
            </a:r>
            <a:r>
              <a:rPr lang="en-US" altLang="zh-TW" dirty="0" smtClean="0"/>
              <a:t>isomorphic </a:t>
            </a:r>
            <a:r>
              <a:rPr lang="en-US" altLang="zh-TW" dirty="0"/>
              <a:t>to a subgraph of </a:t>
            </a:r>
            <a:r>
              <a:rPr lang="en-US" altLang="zh-TW" dirty="0" smtClean="0"/>
              <a:t>G2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9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證明符合</a:t>
            </a:r>
            <a:r>
              <a:rPr lang="en-US" altLang="zh-TW" dirty="0"/>
              <a:t>NP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8153400" cy="4495800"/>
          </a:xfrm>
        </p:spPr>
        <p:txBody>
          <a:bodyPr/>
          <a:lstStyle/>
          <a:p>
            <a:r>
              <a:rPr lang="en-US" altLang="zh-TW" dirty="0"/>
              <a:t>we </a:t>
            </a:r>
            <a:r>
              <a:rPr lang="en-US" altLang="zh-TW" dirty="0"/>
              <a:t>can verify that G1 is indeed isomorphic to a subgraph of </a:t>
            </a:r>
            <a:r>
              <a:rPr lang="en-US" altLang="zh-TW" dirty="0" smtClean="0"/>
              <a:t>G2</a:t>
            </a:r>
            <a:r>
              <a:rPr lang="en-US" altLang="zh-TW" dirty="0"/>
              <a:t>. This can be done in Polynomial time. </a:t>
            </a:r>
            <a:r>
              <a:rPr lang="en-US" altLang="zh-TW" dirty="0" smtClean="0"/>
              <a:t> </a:t>
            </a:r>
          </a:p>
          <a:p>
            <a:r>
              <a:rPr lang="zh-TW" altLang="en-US" dirty="0"/>
              <a:t>檢查</a:t>
            </a:r>
            <a:r>
              <a:rPr lang="en-US" altLang="zh-TW" dirty="0"/>
              <a:t>G1</a:t>
            </a:r>
            <a:r>
              <a:rPr lang="zh-TW" altLang="en-US" dirty="0"/>
              <a:t>的關係在</a:t>
            </a:r>
            <a:r>
              <a:rPr lang="en-US" altLang="zh-TW" dirty="0"/>
              <a:t>G2</a:t>
            </a:r>
            <a:r>
              <a:rPr lang="zh-TW" altLang="en-US" dirty="0"/>
              <a:t>上是否都存在，需</a:t>
            </a:r>
            <a:r>
              <a:rPr lang="zh-TW" altLang="en-US" dirty="0" smtClean="0"/>
              <a:t>耗時</a:t>
            </a:r>
            <a:r>
              <a:rPr lang="en-US" altLang="zh-TW" dirty="0"/>
              <a:t>Polynomial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  <a:r>
              <a:rPr lang="zh-TW" altLang="en-US" dirty="0" smtClean="0"/>
              <a:t> 所以符合</a:t>
            </a:r>
            <a:r>
              <a:rPr lang="en-US" altLang="zh-TW" dirty="0" smtClean="0"/>
              <a:t>NP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25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證明</a:t>
            </a:r>
            <a:r>
              <a:rPr lang="zh-TW" altLang="en-US" dirty="0" smtClean="0"/>
              <a:t>符合</a:t>
            </a:r>
            <a:r>
              <a:rPr lang="en-US" altLang="zh-TW" dirty="0"/>
              <a:t>NP-Hard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424936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(We </a:t>
            </a:r>
            <a:r>
              <a:rPr lang="en-US" altLang="zh-TW" dirty="0"/>
              <a:t>can reduce this problem to the clique problem.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let </a:t>
            </a:r>
            <a:r>
              <a:rPr lang="en-US" altLang="zh-TW" dirty="0"/>
              <a:t>G1 = Ki , which is the complete graph of </a:t>
            </a:r>
            <a:r>
              <a:rPr lang="en-US" altLang="zh-TW" dirty="0" err="1"/>
              <a:t>i</a:t>
            </a:r>
            <a:r>
              <a:rPr lang="en-US" altLang="zh-TW" dirty="0"/>
              <a:t> vertices, where </a:t>
            </a:r>
            <a:r>
              <a:rPr lang="en-US" altLang="zh-TW" dirty="0" err="1"/>
              <a:t>i</a:t>
            </a:r>
            <a:r>
              <a:rPr lang="en-US" altLang="zh-TW" dirty="0"/>
              <a:t> ≤ |G2</a:t>
            </a:r>
            <a:r>
              <a:rPr lang="en-US" altLang="zh-TW" dirty="0" smtClean="0"/>
              <a:t>|.</a:t>
            </a:r>
          </a:p>
          <a:p>
            <a:r>
              <a:rPr lang="en-US" altLang="zh-TW" dirty="0" smtClean="0"/>
              <a:t>Then </a:t>
            </a:r>
            <a:r>
              <a:rPr lang="en-US" altLang="zh-TW" dirty="0"/>
              <a:t>G1 is the subgraph of G2 if and only if G2 has a clique of size </a:t>
            </a:r>
            <a:r>
              <a:rPr lang="en-US" altLang="zh-TW" dirty="0" err="1"/>
              <a:t>i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clique problem can be solved in polynomial time, the </a:t>
            </a:r>
            <a:r>
              <a:rPr lang="en-US" altLang="zh-TW" dirty="0" err="1"/>
              <a:t>the</a:t>
            </a:r>
            <a:r>
              <a:rPr lang="en-US" altLang="zh-TW" dirty="0"/>
              <a:t> subgraph isomorphism problem can be solved in polynomial time. </a:t>
            </a:r>
            <a:endParaRPr lang="en-US" altLang="zh-TW" dirty="0" smtClean="0"/>
          </a:p>
          <a:p>
            <a:r>
              <a:rPr lang="en-US" altLang="zh-TW" dirty="0" smtClean="0"/>
              <a:t>Since </a:t>
            </a:r>
            <a:r>
              <a:rPr lang="en-US" altLang="zh-TW" dirty="0"/>
              <a:t>the clique problem is NP-complete, the subgraph isomorphism problem is also NP-complete.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9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因為</a:t>
            </a:r>
            <a:r>
              <a:rPr lang="en-US" altLang="zh-TW" dirty="0" smtClean="0"/>
              <a:t>NP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NP hard</a:t>
            </a:r>
            <a:r>
              <a:rPr lang="zh-TW" altLang="en-US" dirty="0" smtClean="0"/>
              <a:t>都得証，所以符合</a:t>
            </a:r>
            <a:r>
              <a:rPr lang="en-US" altLang="zh-TW" dirty="0" smtClean="0"/>
              <a:t>NP complete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6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3888" y="3212976"/>
            <a:ext cx="2592288" cy="990600"/>
          </a:xfrm>
        </p:spPr>
        <p:txBody>
          <a:bodyPr>
            <a:normAutofit fontScale="90000"/>
          </a:bodyPr>
          <a:lstStyle/>
          <a:p>
            <a:r>
              <a:rPr lang="en-US" altLang="zh-TW" sz="8800" cap="all" dirty="0"/>
              <a:t>End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7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茅草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</TotalTime>
  <Words>235</Words>
  <Application>Microsoft Office PowerPoint</Application>
  <PresentationFormat>如螢幕大小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第4題 </vt:lpstr>
      <vt:lpstr>題目</vt:lpstr>
      <vt:lpstr>G1是否與G2的子圖subgraph-isomorphism   </vt:lpstr>
      <vt:lpstr>證明符合NP</vt:lpstr>
      <vt:lpstr>證明符合NP-Hard</vt:lpstr>
      <vt:lpstr>因為NP跟NP hard都得証，所以符合NP complete</vt:lpstr>
      <vt:lpstr>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第4題 </dc:title>
  <dc:creator>USER</dc:creator>
  <cp:lastModifiedBy>USER</cp:lastModifiedBy>
  <cp:revision>8</cp:revision>
  <dcterms:created xsi:type="dcterms:W3CDTF">2019-06-10T14:44:13Z</dcterms:created>
  <dcterms:modified xsi:type="dcterms:W3CDTF">2019-06-11T18:51:16Z</dcterms:modified>
</cp:coreProperties>
</file>