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29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0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24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C79859-E2A7-4955-BF55-2CD491BA57E8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CEA0F4-B7F1-4E1C-AB55-679595EBDE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247005/need-help-to-understand-the-solution-for-np-completness-proof-3cnf-0-1-inte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7F544-B1D8-42EA-A536-2EE9ADA0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HW14_5 </a:t>
            </a:r>
            <a:r>
              <a:rPr lang="zh-TW" altLang="en-US" dirty="0"/>
              <a:t>第十組</a:t>
            </a:r>
          </a:p>
        </p:txBody>
      </p:sp>
    </p:spTree>
    <p:extLst>
      <p:ext uri="{BB962C8B-B14F-4D97-AF65-F5344CB8AC3E}">
        <p14:creationId xmlns:p14="http://schemas.microsoft.com/office/powerpoint/2010/main" val="34304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4AEC4FC-5B0D-465F-BE2A-BB9E144B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" t="1" r="940" b="66853"/>
          <a:stretch/>
        </p:blipFill>
        <p:spPr>
          <a:xfrm>
            <a:off x="556962" y="1119447"/>
            <a:ext cx="11078073" cy="22278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61AD4B4-7D1F-45B3-9DE4-1EB3B5311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" t="85669" r="940" b="314"/>
          <a:stretch/>
        </p:blipFill>
        <p:spPr>
          <a:xfrm>
            <a:off x="556962" y="2914996"/>
            <a:ext cx="11078073" cy="9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1405F-FC40-4F6A-838D-26261AB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9DBA2-A618-4707-9FCC-6B539860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0-1 </a:t>
            </a:r>
            <a:r>
              <a:rPr lang="en-US" altLang="zh-TW" b="1" dirty="0" err="1">
                <a:solidFill>
                  <a:srgbClr val="0070C0"/>
                </a:solidFill>
              </a:rPr>
              <a:t>integerprogramming</a:t>
            </a:r>
            <a:r>
              <a:rPr lang="en-US" altLang="zh-TW" b="1" dirty="0">
                <a:solidFill>
                  <a:srgbClr val="0070C0"/>
                </a:solidFill>
              </a:rPr>
              <a:t> problem</a:t>
            </a:r>
          </a:p>
          <a:p>
            <a:r>
              <a:rPr lang="zh-TW" altLang="en-US" dirty="0"/>
              <a:t>給定</a:t>
            </a:r>
            <a:r>
              <a:rPr lang="en-US" altLang="zh-TW" dirty="0"/>
              <a:t>A(m*n), b(m*1)</a:t>
            </a:r>
            <a:r>
              <a:rPr lang="zh-TW" altLang="en-US" dirty="0"/>
              <a:t>，求</a:t>
            </a:r>
            <a:r>
              <a:rPr lang="zh-TW" altLang="en-US" dirty="0">
                <a:solidFill>
                  <a:srgbClr val="FF0000"/>
                </a:solidFill>
              </a:rPr>
              <a:t>是否</a:t>
            </a:r>
            <a:r>
              <a:rPr lang="zh-TW" altLang="en-US" dirty="0"/>
              <a:t>有一個</a:t>
            </a:r>
            <a:r>
              <a:rPr lang="en-US" altLang="zh-TW" dirty="0"/>
              <a:t>x(n*1)</a:t>
            </a:r>
            <a:r>
              <a:rPr lang="zh-TW" altLang="en-US" dirty="0"/>
              <a:t>且</a:t>
            </a:r>
            <a:r>
              <a:rPr lang="en-US" altLang="zh-TW" dirty="0"/>
              <a:t> x’s elements </a:t>
            </a:r>
            <a:r>
              <a:rPr lang="zh-TW" altLang="en-US" dirty="0"/>
              <a:t>∈</a:t>
            </a:r>
            <a:r>
              <a:rPr lang="en-US" altLang="zh-TW" dirty="0"/>
              <a:t> {0, 1}</a:t>
            </a:r>
            <a:r>
              <a:rPr lang="zh-TW" altLang="en-US" dirty="0"/>
              <a:t>，滿足</a:t>
            </a:r>
            <a:endParaRPr lang="en-US" altLang="zh-TW" dirty="0"/>
          </a:p>
          <a:p>
            <a:r>
              <a:rPr lang="en-US" altLang="zh-TW" sz="6000" dirty="0"/>
              <a:t>Ax ≦ b</a:t>
            </a:r>
            <a:endParaRPr lang="en-US" altLang="zh-TW" sz="5400" dirty="0"/>
          </a:p>
          <a:p>
            <a:r>
              <a:rPr lang="zh-TW" altLang="en-US" dirty="0"/>
              <a:t>證明找出此解的問題是</a:t>
            </a:r>
            <a:r>
              <a:rPr lang="en-US" altLang="zh-TW" sz="4800" dirty="0">
                <a:solidFill>
                  <a:schemeClr val="accent4"/>
                </a:solidFill>
              </a:rPr>
              <a:t>NP-Complete</a:t>
            </a:r>
            <a:endParaRPr lang="en-US" altLang="zh-TW" sz="6000" dirty="0">
              <a:solidFill>
                <a:schemeClr val="accent4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7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9630A-79C4-422B-BC64-FC458A9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Sovle</a:t>
            </a:r>
            <a:r>
              <a:rPr lang="en-US" altLang="zh-TW" dirty="0"/>
              <a:t> by example.1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3C2FB-0033-449D-8D39-EA30B765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</a:t>
            </a:r>
            <a:r>
              <a:rPr lang="en-US" altLang="zh-TW" dirty="0">
                <a:solidFill>
                  <a:srgbClr val="7030A0"/>
                </a:solidFill>
              </a:rPr>
              <a:t>3-CNF-SAT</a:t>
            </a:r>
            <a:r>
              <a:rPr lang="en-US" altLang="zh-TW" dirty="0"/>
              <a:t> formula:</a:t>
            </a:r>
          </a:p>
          <a:p>
            <a:r>
              <a:rPr lang="el-GR" altLang="zh-TW" b="1" dirty="0">
                <a:solidFill>
                  <a:srgbClr val="7030A0"/>
                </a:solidFill>
              </a:rPr>
              <a:t>Φ</a:t>
            </a:r>
            <a:r>
              <a:rPr lang="en-US" altLang="zh-TW" b="1" dirty="0">
                <a:solidFill>
                  <a:srgbClr val="7030A0"/>
                </a:solidFill>
              </a:rPr>
              <a:t> = (x1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x2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x3) </a:t>
            </a:r>
            <a:r>
              <a:rPr lang="zh-TW" altLang="en-US" b="1" dirty="0">
                <a:solidFill>
                  <a:srgbClr val="7030A0"/>
                </a:solidFill>
              </a:rPr>
              <a:t>∧ </a:t>
            </a:r>
            <a:r>
              <a:rPr lang="en-US" altLang="zh-TW" b="1" dirty="0">
                <a:solidFill>
                  <a:srgbClr val="7030A0"/>
                </a:solidFill>
              </a:rPr>
              <a:t>(x1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~x3 </a:t>
            </a:r>
            <a:r>
              <a:rPr lang="zh-TW" altLang="en-US" b="1" dirty="0">
                <a:solidFill>
                  <a:srgbClr val="7030A0"/>
                </a:solidFill>
              </a:rPr>
              <a:t>∨ </a:t>
            </a:r>
            <a:r>
              <a:rPr lang="en-US" altLang="zh-TW" b="1" dirty="0">
                <a:solidFill>
                  <a:srgbClr val="7030A0"/>
                </a:solidFill>
              </a:rPr>
              <a:t>~x4)</a:t>
            </a:r>
            <a:r>
              <a:rPr lang="en-US" altLang="zh-TW" b="1" dirty="0"/>
              <a:t> for n=4 elements and m=2 clauses</a:t>
            </a:r>
          </a:p>
          <a:p>
            <a:r>
              <a:rPr lang="en-US" altLang="zh-TW" dirty="0"/>
              <a:t>We can transmit it to equation format by [</a:t>
            </a:r>
            <a:r>
              <a:rPr lang="en-US" altLang="zh-TW" b="1" dirty="0" err="1"/>
              <a:t>xn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en-US" altLang="zh-TW" b="1" dirty="0" err="1"/>
              <a:t>xn</a:t>
            </a:r>
            <a:r>
              <a:rPr lang="en-US" altLang="zh-TW" dirty="0"/>
              <a:t>], [</a:t>
            </a:r>
            <a:r>
              <a:rPr lang="en-US" altLang="zh-TW" b="1" dirty="0"/>
              <a:t>~</a:t>
            </a:r>
            <a:r>
              <a:rPr lang="en-US" altLang="zh-TW" b="1" dirty="0" err="1"/>
              <a:t>xn</a:t>
            </a:r>
            <a:r>
              <a:rPr lang="en-US" altLang="zh-TW" b="1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en-US" altLang="zh-TW" b="1" dirty="0"/>
              <a:t>1-xn</a:t>
            </a:r>
            <a:r>
              <a:rPr lang="en-US" altLang="zh-TW" dirty="0"/>
              <a:t>]:</a:t>
            </a:r>
          </a:p>
          <a:p>
            <a:r>
              <a:rPr lang="en-US" altLang="zh-TW" b="1" dirty="0"/>
              <a:t>(x1 </a:t>
            </a:r>
            <a:r>
              <a:rPr lang="zh-TW" altLang="en-US" b="1" dirty="0"/>
              <a:t>∨ </a:t>
            </a:r>
            <a:r>
              <a:rPr lang="en-US" altLang="zh-TW" b="1" dirty="0"/>
              <a:t>x2 </a:t>
            </a:r>
            <a:r>
              <a:rPr lang="zh-TW" altLang="en-US" b="1" dirty="0"/>
              <a:t>∨ </a:t>
            </a:r>
            <a:r>
              <a:rPr lang="en-US" altLang="zh-TW" b="1" dirty="0"/>
              <a:t>x3) </a:t>
            </a:r>
            <a:r>
              <a:rPr lang="en-US" altLang="zh-TW" b="1" dirty="0">
                <a:sym typeface="Wingdings" panose="05000000000000000000" pitchFamily="2" charset="2"/>
              </a:rPr>
              <a:t> (x1+x2+x3) ≧ 1  (-x1-x2-x3) ≦ -1</a:t>
            </a:r>
          </a:p>
          <a:p>
            <a:r>
              <a:rPr lang="en-US" altLang="zh-TW" b="1" dirty="0"/>
              <a:t>(x1 </a:t>
            </a:r>
            <a:r>
              <a:rPr lang="zh-TW" altLang="en-US" b="1" dirty="0"/>
              <a:t>∨ </a:t>
            </a:r>
            <a:r>
              <a:rPr lang="en-US" altLang="zh-TW" b="1" dirty="0"/>
              <a:t>~x3 </a:t>
            </a:r>
            <a:r>
              <a:rPr lang="zh-TW" altLang="en-US" b="1" dirty="0"/>
              <a:t>∨ </a:t>
            </a:r>
            <a:r>
              <a:rPr lang="en-US" altLang="zh-TW" b="1" dirty="0"/>
              <a:t>~x4) </a:t>
            </a:r>
            <a:r>
              <a:rPr lang="en-US" altLang="zh-TW" b="1" dirty="0">
                <a:sym typeface="Wingdings" panose="05000000000000000000" pitchFamily="2" charset="2"/>
              </a:rPr>
              <a:t> (x1+(1-x3)+(1-x4)) ≧ 1  (-x1+x3+x4) ≦ 1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PS.</a:t>
            </a:r>
          </a:p>
          <a:p>
            <a:r>
              <a:rPr lang="zh-TW" altLang="en-US" dirty="0"/>
              <a:t>對於每個變數，</a:t>
            </a:r>
            <a:r>
              <a:rPr lang="en-US" altLang="zh-TW" dirty="0"/>
              <a:t>1</a:t>
            </a:r>
            <a:r>
              <a:rPr lang="zh-TW" altLang="en-US" dirty="0"/>
              <a:t>就是</a:t>
            </a:r>
            <a:r>
              <a:rPr lang="en-US" altLang="zh-TW" dirty="0"/>
              <a:t>true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就是</a:t>
            </a:r>
            <a:r>
              <a:rPr lang="en-US" altLang="zh-TW" dirty="0"/>
              <a:t>false</a:t>
            </a:r>
            <a:r>
              <a:rPr lang="zh-TW" altLang="en-US" dirty="0"/>
              <a:t>，而 </a:t>
            </a:r>
            <a:r>
              <a:rPr lang="en-US" altLang="zh-TW" dirty="0">
                <a:sym typeface="Wingdings" panose="05000000000000000000" pitchFamily="2" charset="2"/>
              </a:rPr>
              <a:t>≧ 1</a:t>
            </a:r>
            <a:r>
              <a:rPr lang="zh-TW" altLang="en-US" dirty="0">
                <a:sym typeface="Wingdings" panose="05000000000000000000" pitchFamily="2" charset="2"/>
              </a:rPr>
              <a:t>代表結果要為</a:t>
            </a:r>
            <a:r>
              <a:rPr lang="en-US" altLang="zh-TW" dirty="0">
                <a:sym typeface="Wingdings" panose="05000000000000000000" pitchFamily="2" charset="2"/>
              </a:rPr>
              <a:t>true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6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4244B-D7B6-4558-9C0B-D3A4DF36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Sovle</a:t>
            </a:r>
            <a:r>
              <a:rPr lang="en-US" altLang="zh-TW" dirty="0"/>
              <a:t> by example.2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47B658-3C4B-4B9F-9623-569AF9EFD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1. </a:t>
                </a:r>
                <a:r>
                  <a:rPr lang="el-GR" altLang="zh-TW" b="1" dirty="0">
                    <a:solidFill>
                      <a:srgbClr val="7030A0"/>
                    </a:solidFill>
                  </a:rPr>
                  <a:t>Φ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 = (x1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x2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x3)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∧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(x1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~x3 </a:t>
                </a:r>
                <a:r>
                  <a:rPr lang="zh-TW" altLang="en-US" b="1" dirty="0">
                    <a:solidFill>
                      <a:srgbClr val="7030A0"/>
                    </a:solidFill>
                  </a:rPr>
                  <a:t>∨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~x4) </a:t>
                </a:r>
                <a:r>
                  <a:rPr lang="en-US" altLang="zh-TW" b="1" dirty="0"/>
                  <a:t>for n=4 variables and m=2 clauses</a:t>
                </a:r>
              </a:p>
              <a:p>
                <a:r>
                  <a:rPr lang="en-US" altLang="zh-TW" b="1" dirty="0"/>
                  <a:t>2. (x1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x2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x3)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 (x1+x2+x3) ≧ 1  (-x1-x2-x3) ≦ -1</a:t>
                </a:r>
              </a:p>
              <a:p>
                <a:r>
                  <a:rPr lang="en-US" altLang="zh-TW" b="1" dirty="0"/>
                  <a:t>3. (x1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~x3 </a:t>
                </a:r>
                <a:r>
                  <a:rPr lang="zh-TW" altLang="en-US" b="1" dirty="0"/>
                  <a:t>∨ </a:t>
                </a:r>
                <a:r>
                  <a:rPr lang="en-US" altLang="zh-TW" b="1" dirty="0"/>
                  <a:t>~x4)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 (x1+(1-x3)+(1-x4)) ≧ 1  (-x1+x3+x4) ≦ 1</a:t>
                </a:r>
              </a:p>
              <a:p>
                <a:endParaRPr lang="en-US" altLang="zh-TW" b="1" dirty="0">
                  <a:sym typeface="Wingdings" panose="05000000000000000000" pitchFamily="2" charset="2"/>
                </a:endParaRP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而此</a:t>
                </a:r>
                <a:r>
                  <a:rPr lang="en-US" altLang="zh-TW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CNF formula</a:t>
                </a:r>
                <a:r>
                  <a:rPr lang="zh-TW" altLang="en-US" dirty="0">
                    <a:sym typeface="Wingdings" panose="05000000000000000000" pitchFamily="2" charset="2"/>
                  </a:rPr>
                  <a:t>對應到的</a:t>
                </a:r>
                <a:r>
                  <a:rPr lang="en-US" altLang="zh-TW" dirty="0">
                    <a:sym typeface="Wingdings" panose="05000000000000000000" pitchFamily="2" charset="2"/>
                  </a:rPr>
                  <a:t>A</a:t>
                </a:r>
                <a:r>
                  <a:rPr lang="zh-TW" altLang="en-US" dirty="0">
                    <a:sym typeface="Wingdings" panose="05000000000000000000" pitchFamily="2" charset="2"/>
                  </a:rPr>
                  <a:t>與</a:t>
                </a:r>
                <a:r>
                  <a:rPr lang="en-US" altLang="zh-TW" dirty="0">
                    <a:sym typeface="Wingdings" panose="05000000000000000000" pitchFamily="2" charset="2"/>
                  </a:rPr>
                  <a:t>b</a:t>
                </a:r>
                <a:r>
                  <a:rPr lang="zh-TW" altLang="en-US" dirty="0">
                    <a:sym typeface="Wingdings" panose="05000000000000000000" pitchFamily="2" charset="2"/>
                  </a:rPr>
                  <a:t>就是</a:t>
                </a:r>
                <a:r>
                  <a:rPr lang="en-US" altLang="zh-TW" dirty="0"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A</a:t>
                </a:r>
                <a:r>
                  <a:rPr lang="zh-TW" alt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0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b=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zh-TW" altLang="en-US" b="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zh-TW" b="0" dirty="0">
                  <a:sym typeface="Wingdings" panose="05000000000000000000" pitchFamily="2" charset="2"/>
                </a:endParaRP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　　 </a:t>
                </a:r>
                <a:r>
                  <a:rPr lang="en-US" altLang="zh-TW" dirty="0">
                    <a:sym typeface="Wingdings" panose="05000000000000000000" pitchFamily="2" charset="2"/>
                  </a:rPr>
                  <a:t>(x1    x2    x3    x4)</a:t>
                </a:r>
              </a:p>
              <a:p>
                <a:r>
                  <a:rPr lang="zh-TW" altLang="en-US" dirty="0">
                    <a:sym typeface="Wingdings" panose="05000000000000000000" pitchFamily="2" charset="2"/>
                  </a:rPr>
                  <a:t>只要找到一組</a:t>
                </a:r>
                <a:r>
                  <a:rPr lang="en-US" altLang="zh-TW" dirty="0">
                    <a:sym typeface="Wingdings" panose="05000000000000000000" pitchFamily="2" charset="2"/>
                  </a:rPr>
                  <a:t>x</a:t>
                </a:r>
                <a:r>
                  <a:rPr lang="zh-TW" altLang="en-US" dirty="0">
                    <a:sym typeface="Wingdings" panose="05000000000000000000" pitchFamily="2" charset="2"/>
                  </a:rPr>
                  <a:t>解，就能保證</a:t>
                </a:r>
                <a:r>
                  <a:rPr lang="en-US" altLang="zh-TW" dirty="0">
                    <a:sym typeface="Wingdings" panose="05000000000000000000" pitchFamily="2" charset="2"/>
                  </a:rPr>
                  <a:t>Ax </a:t>
                </a:r>
                <a:r>
                  <a:rPr lang="en-US" altLang="zh-TW" b="1" dirty="0">
                    <a:sym typeface="Wingdings" panose="05000000000000000000" pitchFamily="2" charset="2"/>
                  </a:rPr>
                  <a:t>≦</a:t>
                </a:r>
                <a:r>
                  <a:rPr lang="en-US" altLang="zh-TW" dirty="0">
                    <a:sym typeface="Wingdings" panose="05000000000000000000" pitchFamily="2" charset="2"/>
                  </a:rPr>
                  <a:t> b  </a:t>
                </a:r>
                <a:r>
                  <a:rPr lang="en-US" altLang="zh-TW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CNF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has a solution.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47B658-3C4B-4B9F-9623-569AF9EFD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121" b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AF4B1-45D7-4647-838E-23B3EC8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CD0D7-25F2-4709-968F-5488C3F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根據上述，我們可以將</a:t>
            </a:r>
            <a:r>
              <a:rPr lang="en-US" altLang="zh-TW" sz="2400" dirty="0">
                <a:solidFill>
                  <a:srgbClr val="7030A0"/>
                </a:solidFill>
              </a:rPr>
              <a:t>3-CNF-SAT</a:t>
            </a:r>
            <a:r>
              <a:rPr lang="zh-TW" altLang="en-US" sz="2400" dirty="0"/>
              <a:t>的</a:t>
            </a:r>
            <a:r>
              <a:rPr lang="en-US" altLang="zh-TW" sz="2400" dirty="0"/>
              <a:t>problem reduce to </a:t>
            </a:r>
            <a:r>
              <a:rPr lang="en-US" altLang="zh-TW" sz="2400" dirty="0">
                <a:solidFill>
                  <a:srgbClr val="0070C0"/>
                </a:solidFill>
              </a:rPr>
              <a:t>0-1 integer-programming problem</a:t>
            </a:r>
            <a:r>
              <a:rPr lang="zh-TW" altLang="en-US" sz="2400" dirty="0"/>
              <a:t>。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Successfully proving that </a:t>
            </a:r>
            <a:r>
              <a:rPr lang="en-US" altLang="zh-TW" sz="2400" dirty="0">
                <a:solidFill>
                  <a:srgbClr val="0070C0"/>
                </a:solidFill>
              </a:rPr>
              <a:t>0-1 integer programming problem</a:t>
            </a:r>
            <a:r>
              <a:rPr lang="en-US" altLang="zh-TW" sz="2400" dirty="0"/>
              <a:t> is</a:t>
            </a:r>
          </a:p>
          <a:p>
            <a:r>
              <a:rPr lang="en-US" altLang="zh-TW" sz="2400" dirty="0"/>
              <a:t>1. </a:t>
            </a:r>
            <a:r>
              <a:rPr lang="en-US" altLang="zh-TW" sz="2400" dirty="0">
                <a:solidFill>
                  <a:schemeClr val="accent4"/>
                </a:solidFill>
              </a:rPr>
              <a:t>NP-complete</a:t>
            </a:r>
          </a:p>
          <a:p>
            <a:r>
              <a:rPr lang="en-US" altLang="zh-TW" sz="2400" dirty="0"/>
              <a:t>2. Ax</a:t>
            </a:r>
            <a:r>
              <a:rPr lang="zh-TW" altLang="en-US" sz="2400" dirty="0"/>
              <a:t> </a:t>
            </a:r>
            <a:r>
              <a:rPr lang="en-US" altLang="zh-TW" sz="2400" b="1" dirty="0">
                <a:sym typeface="Wingdings" panose="05000000000000000000" pitchFamily="2" charset="2"/>
              </a:rPr>
              <a:t>≦</a:t>
            </a:r>
            <a:r>
              <a:rPr lang="zh-TW" altLang="en-US" sz="2400" b="1" dirty="0">
                <a:sym typeface="Wingdings" panose="05000000000000000000" pitchFamily="2" charset="2"/>
              </a:rPr>
              <a:t> </a:t>
            </a:r>
            <a:r>
              <a:rPr lang="en-US" altLang="zh-TW" sz="2400" dirty="0"/>
              <a:t>b</a:t>
            </a:r>
            <a:r>
              <a:rPr lang="zh-TW" altLang="en-US" sz="2400" dirty="0"/>
              <a:t>判斷對錯只需做矩陣相乘，可以在</a:t>
            </a:r>
            <a:r>
              <a:rPr lang="en-US" altLang="zh-TW" sz="2400" dirty="0"/>
              <a:t>polynomial time</a:t>
            </a:r>
            <a:r>
              <a:rPr lang="zh-TW" altLang="en-US" sz="2400" dirty="0"/>
              <a:t>求得解 </a:t>
            </a: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rgbClr val="92D050"/>
                </a:solidFill>
                <a:sym typeface="Wingdings" panose="05000000000000000000" pitchFamily="2" charset="2"/>
              </a:rPr>
              <a:t>NP</a:t>
            </a:r>
            <a:endParaRPr lang="en-US" altLang="zh-TW" sz="2400" dirty="0">
              <a:solidFill>
                <a:srgbClr val="92D050"/>
              </a:solidFill>
            </a:endParaRP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E15D6-4538-4CF4-9D1B-CBF2ABE8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F6D98D-E19E-435D-860F-8363D39A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007" y="60782"/>
            <a:ext cx="4167447" cy="676793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D11C4D2-2DFA-4281-9714-FE35561F3A5E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676212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1. Need help to understand the solution for NP-</a:t>
            </a:r>
            <a:r>
              <a:rPr lang="en-US" altLang="zh-TW" dirty="0" err="1">
                <a:sym typeface="Wingdings" panose="05000000000000000000" pitchFamily="2" charset="2"/>
              </a:rPr>
              <a:t>completness</a:t>
            </a:r>
            <a:r>
              <a:rPr lang="en-US" altLang="zh-TW" dirty="0">
                <a:sym typeface="Wingdings" panose="05000000000000000000" pitchFamily="2" charset="2"/>
              </a:rPr>
              <a:t> proof (3CNF &lt;= 0-1 integer-programming problem)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https://math.stackexchange.com/questions/1247005/need-help-to-understand-the-solution-for-np-completness-proof-3cnf-0-1-integ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83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370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Calibri</vt:lpstr>
      <vt:lpstr>Cambria Math</vt:lpstr>
      <vt:lpstr>Tw Cen MT</vt:lpstr>
      <vt:lpstr>Tw Cen MT Condensed</vt:lpstr>
      <vt:lpstr>Wingdings</vt:lpstr>
      <vt:lpstr>Wingdings 3</vt:lpstr>
      <vt:lpstr>要素</vt:lpstr>
      <vt:lpstr>HW14_5 第十組</vt:lpstr>
      <vt:lpstr>PowerPoint 簡報</vt:lpstr>
      <vt:lpstr>question</vt:lpstr>
      <vt:lpstr>Sovle by example.1</vt:lpstr>
      <vt:lpstr>Sovle by example.2</vt:lpstr>
      <vt:lpstr>End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HW14_5 第十組</dc:title>
  <dc:creator>智諺 張</dc:creator>
  <cp:lastModifiedBy>智諺 張</cp:lastModifiedBy>
  <cp:revision>24</cp:revision>
  <dcterms:created xsi:type="dcterms:W3CDTF">2019-06-10T17:55:15Z</dcterms:created>
  <dcterms:modified xsi:type="dcterms:W3CDTF">2019-06-11T03:18:44Z</dcterms:modified>
</cp:coreProperties>
</file>