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2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3E5579-C052-41B6-80EB-083CCB037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6D5F67D-E99D-4D25-9A00-DD0F8A904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A971E5-7F37-4A3D-A936-498597AEB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5E0E-2DAC-4318-A55B-FDE37BBA8A00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6785CA-FF11-409B-AC22-05E91B070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6B8E1C-3BF8-49C4-A112-A7B26C86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219D-EA4C-4C22-9CF4-8B546CA5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035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C2D3E4-71B6-479F-AA6C-D4CBA7166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294EE95-F0A1-4CC1-8D3F-E39B5141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ECF90D-9205-41FD-BAF6-D09EE7C91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5E0E-2DAC-4318-A55B-FDE37BBA8A00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132835-6634-406A-BAF6-6EEE6F8FE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0E7FE4-BA6E-4961-930D-429BC69B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219D-EA4C-4C22-9CF4-8B546CA5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4678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2978599-FB81-4A2D-B82C-FE9529CB9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97CF771-3E4C-4C7F-B0A8-B214982EC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E94F1F-2EF9-405F-B033-4F7622F04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5E0E-2DAC-4318-A55B-FDE37BBA8A00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32AB22-C7C2-4D02-9A10-81856392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090645-B97E-4EC7-ABB8-5B3750BA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219D-EA4C-4C22-9CF4-8B546CA5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897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A01D5E-CF03-4808-8A70-26D2285E0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00E013-C3AB-42B3-9830-15AAB53AA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80EEF2-F039-4424-8789-CFCF4CE83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5E0E-2DAC-4318-A55B-FDE37BBA8A00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1A484C-4541-4F9E-83EA-5B30CB4B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659B8A-7A64-46EA-B8E5-625593DC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219D-EA4C-4C22-9CF4-8B546CA5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182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C78707-9E48-4549-8FB8-E1E7078C6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63FDF6-0F27-4612-BEA9-B3BE3926E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E480AE-AC70-4D81-8183-D81254E5C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5E0E-2DAC-4318-A55B-FDE37BBA8A00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732980-DA0A-4038-B2F2-C16D4229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BBCC33-F9DD-4FDB-8E45-5F4CD7A5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219D-EA4C-4C22-9CF4-8B546CA5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59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9E3132-2CAB-4904-8C9F-4B62B7AF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AEF1DF-74AD-401D-A5CE-5974406B5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A27CA2-32F7-4AAA-AE02-15366B790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748C6D-D48B-4D20-8016-98773A338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5E0E-2DAC-4318-A55B-FDE37BBA8A00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8B6538-1578-4F86-9801-3DBB27AF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7D8CCC4-F076-4B0C-A515-BE0B748D1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219D-EA4C-4C22-9CF4-8B546CA5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94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CABE7D-FE73-4A6A-B587-B42DDF50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8FC3DD-88BA-44CE-9CBB-4A3B07D6D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E99E645-B729-4B10-98DA-175A21762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E6CB285-A7FD-42EE-957F-AF18BF93C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0F71072-356E-4F8A-AADD-190E7D623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A2917EF-F90B-466B-AE9A-AC0BF2C73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5E0E-2DAC-4318-A55B-FDE37BBA8A00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A2C7A41-C288-485F-9394-8482FE952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829E60C-F448-4351-92D7-18875770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219D-EA4C-4C22-9CF4-8B546CA5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6628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7BA9EE-421A-424B-8AF2-24B28053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A97E241-F83D-46D1-9AE2-E3234B1D8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5E0E-2DAC-4318-A55B-FDE37BBA8A00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1A73859-84C2-4DB5-AFE7-26422ABE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4D8CBE1-ABFD-4166-83D8-D6C14F00F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219D-EA4C-4C22-9CF4-8B546CA5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102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EABC16F-2F22-434E-8D70-854AE6B13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5E0E-2DAC-4318-A55B-FDE37BBA8A00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E049367-446D-4D7F-AA29-A69D9AF25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C17342-61D4-4A5D-BDB6-06D8A9D32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219D-EA4C-4C22-9CF4-8B546CA5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83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10478A-9D31-4BE8-8BC2-CB3CE4A9C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DCEEA1-942F-4F70-8FC1-74A2C34DD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A496E0C-1AB8-4CFD-BC29-B11F13979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362C91-2F23-4E8D-9374-4896D829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5E0E-2DAC-4318-A55B-FDE37BBA8A00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267293-7F5F-4F54-8230-793AF7065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EDF6D5-9F70-4BB3-91D5-E3D934576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219D-EA4C-4C22-9CF4-8B546CA5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355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A2850B-8FF8-41F8-866A-6BB85FDA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B692E0C-C798-4FF7-A347-A71EE7BDD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635584B-410F-4583-9893-E18A14AE9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A14BA7-AB85-4907-B40B-7C92071E7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5E0E-2DAC-4318-A55B-FDE37BBA8A00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D91A327-4507-4685-B192-45387AE2B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A80464-DAA7-497D-8D23-A1C5D3738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219D-EA4C-4C22-9CF4-8B546CA5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84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7CC07CD-EC6C-49CC-84CE-A1C8442A0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A6AE7C-B933-4F97-AEE2-E0DE3FC53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3E6BF5-C96A-47BB-BB73-BF46918F2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85E0E-2DAC-4318-A55B-FDE37BBA8A00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351EB4-0883-4875-8E25-D61E1AF85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E71CAC-3AF5-42C9-984A-0B4CDF24F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1219D-EA4C-4C22-9CF4-8B546CA5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99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82764F-5671-4F84-9126-47B0B36547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Group 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6362762-F041-4170-BE8F-91E4CCF83A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37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B40782-1F55-4259-97D5-4CDE0A837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28CE590-01AF-4497-8E5C-1B7EA3FA1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12450"/>
            <a:ext cx="10515600" cy="143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4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A40BC6-1665-4041-800A-6FF956B07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EB07B0-4BF7-442D-B9F7-E0246D1C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從樹的任意點開始以</a:t>
            </a:r>
            <a:r>
              <a:rPr lang="en-US" altLang="zh-TW" dirty="0"/>
              <a:t>DFS</a:t>
            </a:r>
            <a:r>
              <a:rPr lang="zh-TW" altLang="en-US" dirty="0"/>
              <a:t>走遍整個樹</a:t>
            </a:r>
            <a:endParaRPr lang="en-US" altLang="zh-TW" dirty="0"/>
          </a:p>
          <a:p>
            <a:r>
              <a:rPr lang="zh-TW" altLang="en-US" dirty="0"/>
              <a:t>從子節點回來時檢查他和父節點相連的邊有沒有被覆蓋</a:t>
            </a:r>
            <a:endParaRPr lang="en-US" altLang="zh-TW" dirty="0"/>
          </a:p>
          <a:p>
            <a:r>
              <a:rPr lang="zh-TW" altLang="en-US" dirty="0"/>
              <a:t>如果該條邊沒有被覆蓋就將該條邊的</a:t>
            </a:r>
            <a:r>
              <a:rPr lang="en-US" altLang="zh-TW" dirty="0"/>
              <a:t>2</a:t>
            </a:r>
            <a:r>
              <a:rPr lang="zh-TW" altLang="en-US" dirty="0"/>
              <a:t>個點都做記號並將父節點加進</a:t>
            </a:r>
            <a:r>
              <a:rPr lang="en-US" altLang="zh-TW" dirty="0"/>
              <a:t>Vertex cover</a:t>
            </a:r>
            <a:r>
              <a:rPr lang="zh-TW" altLang="en-US" dirty="0"/>
              <a:t>的集合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8047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8163E1-A360-4C60-A159-193AD2563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Pseudo code</a:t>
            </a:r>
            <a:endParaRPr lang="zh-TW" altLang="en-US" dirty="0"/>
          </a:p>
        </p:txBody>
      </p:sp>
      <p:pic>
        <p:nvPicPr>
          <p:cNvPr id="17" name="內容版面配置區 16">
            <a:extLst>
              <a:ext uri="{FF2B5EF4-FFF2-40B4-BE49-F238E27FC236}">
                <a16:creationId xmlns:a16="http://schemas.microsoft.com/office/drawing/2014/main" id="{3EF68D31-80DB-4F2B-9A36-2411FF6EA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73"/>
          <a:stretch/>
        </p:blipFill>
        <p:spPr>
          <a:xfrm>
            <a:off x="2171152" y="1936955"/>
            <a:ext cx="7849695" cy="416965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9B09C09-8BDA-4ACF-B81E-6E64D8ECD326}"/>
              </a:ext>
            </a:extLst>
          </p:cNvPr>
          <p:cNvSpPr txBox="1"/>
          <p:nvPr/>
        </p:nvSpPr>
        <p:spPr>
          <a:xfrm>
            <a:off x="6597445" y="3652452"/>
            <a:ext cx="504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Time complexity: O(|V|+|E|)=O(|V|+|V|-1)=</a:t>
            </a:r>
            <a:r>
              <a:rPr lang="en-US" altLang="zh-TW"/>
              <a:t>O(|V|)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9946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82</Words>
  <Application>Microsoft Office PowerPoint</Application>
  <PresentationFormat>寬螢幕</PresentationFormat>
  <Paragraphs>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Group 2</vt:lpstr>
      <vt:lpstr>PowerPoint 簡報</vt:lpstr>
      <vt:lpstr>PowerPoint 簡報</vt:lpstr>
      <vt:lpstr>Pseudo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</dc:title>
  <dc:creator>仲緯 邱</dc:creator>
  <cp:lastModifiedBy>仲緯 邱</cp:lastModifiedBy>
  <cp:revision>8</cp:revision>
  <dcterms:created xsi:type="dcterms:W3CDTF">2019-06-10T04:36:47Z</dcterms:created>
  <dcterms:modified xsi:type="dcterms:W3CDTF">2019-06-10T10:04:46Z</dcterms:modified>
</cp:coreProperties>
</file>