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9" r:id="rId4"/>
    <p:sldId id="262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1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3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9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8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6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7919A6-33EB-49BD-A62F-1FA56B9F9712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2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4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8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HW15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-</a:t>
            </a:r>
            <a:r>
              <a:rPr lang="zh-TW" altLang="en-US" dirty="0" smtClean="0">
                <a:latin typeface="+mn-ea"/>
                <a:ea typeface="+mn-ea"/>
              </a:rPr>
              <a:t> 第三題</a:t>
            </a:r>
            <a:endParaRPr lang="zh-TW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742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05"/>
            <a:ext cx="9121985" cy="68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85" y="1687484"/>
            <a:ext cx="8697025" cy="497595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18052" y="440574"/>
            <a:ext cx="6030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+mj-ea"/>
                <a:ea typeface="+mj-ea"/>
              </a:rPr>
              <a:t>Pseudo code by Student</a:t>
            </a:r>
            <a:endParaRPr lang="zh-TW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26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932" y="1920240"/>
            <a:ext cx="7348451" cy="42436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SOS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with DP </a:t>
            </a:r>
            <a:r>
              <a:rPr lang="zh-TW" altLang="en-US" sz="2400" dirty="0" smtClean="0">
                <a:latin typeface="+mj-ea"/>
                <a:ea typeface="+mj-ea"/>
              </a:rPr>
              <a:t>原先表格為二維大小  </a:t>
            </a:r>
            <a:r>
              <a:rPr lang="en-US" altLang="zh-TW" sz="2400" dirty="0" smtClean="0">
                <a:latin typeface="+mj-ea"/>
                <a:ea typeface="+mj-ea"/>
              </a:rPr>
              <a:t>T[</a:t>
            </a:r>
            <a:r>
              <a:rPr lang="en-US" altLang="zh-TW" sz="2400" dirty="0" err="1" smtClean="0">
                <a:latin typeface="+mj-ea"/>
                <a:ea typeface="+mj-ea"/>
              </a:rPr>
              <a:t>i</a:t>
            </a:r>
            <a:r>
              <a:rPr lang="en-US" altLang="zh-TW" sz="2400" dirty="0" smtClean="0">
                <a:latin typeface="+mj-ea"/>
                <a:ea typeface="+mj-ea"/>
              </a:rPr>
              <a:t>,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k]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+mj-ea"/>
                <a:ea typeface="+mj-ea"/>
              </a:rPr>
              <a:t> 我們的演算法 </a:t>
            </a: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ea typeface="+mj-ea"/>
              </a:rPr>
              <a:t>SOS(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ea typeface="+mj-ea"/>
              </a:rPr>
              <a:t>, k) </a:t>
            </a:r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TW" altLang="en-US" sz="2400" dirty="0" smtClean="0">
                <a:latin typeface="+mj-ea"/>
                <a:ea typeface="+mj-ea"/>
              </a:rPr>
              <a:t>試圖解原先 </a:t>
            </a:r>
            <a:r>
              <a:rPr lang="en-US" altLang="zh-TW" sz="2400" dirty="0" smtClean="0">
                <a:latin typeface="+mj-ea"/>
                <a:ea typeface="+mj-ea"/>
              </a:rPr>
              <a:t>T[</a:t>
            </a:r>
            <a:r>
              <a:rPr lang="en-US" altLang="zh-TW" sz="2400" dirty="0" err="1" smtClean="0">
                <a:latin typeface="+mj-ea"/>
                <a:ea typeface="+mj-ea"/>
              </a:rPr>
              <a:t>i</a:t>
            </a:r>
            <a:r>
              <a:rPr lang="en-US" altLang="zh-TW" sz="2400" dirty="0" smtClean="0">
                <a:latin typeface="+mj-ea"/>
                <a:ea typeface="+mj-ea"/>
              </a:rPr>
              <a:t>, k]</a:t>
            </a:r>
            <a:r>
              <a:rPr lang="zh-TW" altLang="en-US" sz="2400" dirty="0" smtClean="0">
                <a:latin typeface="+mj-ea"/>
                <a:ea typeface="+mj-ea"/>
              </a:rPr>
              <a:t> 的問題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+mj-ea"/>
                <a:ea typeface="+mj-ea"/>
              </a:rPr>
              <a:t>    回傳值 </a:t>
            </a:r>
            <a:r>
              <a:rPr lang="en-US" altLang="zh-TW" sz="2400" dirty="0" smtClean="0">
                <a:latin typeface="+mj-ea"/>
                <a:ea typeface="+mj-ea"/>
              </a:rPr>
              <a:t>1</a:t>
            </a:r>
            <a:r>
              <a:rPr lang="zh-TW" altLang="en-US" sz="2400" dirty="0" smtClean="0">
                <a:latin typeface="+mj-ea"/>
                <a:ea typeface="+mj-ea"/>
              </a:rPr>
              <a:t> 表示有解，</a:t>
            </a:r>
            <a:r>
              <a:rPr lang="en-US" altLang="zh-TW" sz="2400" dirty="0" smtClean="0">
                <a:latin typeface="+mj-ea"/>
                <a:ea typeface="+mj-ea"/>
              </a:rPr>
              <a:t>0</a:t>
            </a:r>
            <a:r>
              <a:rPr lang="zh-TW" altLang="en-US" sz="2400" dirty="0" smtClean="0">
                <a:latin typeface="+mj-ea"/>
                <a:ea typeface="+mj-ea"/>
              </a:rPr>
              <a:t> 則無解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+mj-ea"/>
                <a:ea typeface="+mj-ea"/>
              </a:rPr>
              <a:t> 表格壓縮為一維大小 </a:t>
            </a:r>
            <a:r>
              <a:rPr lang="en-US" altLang="zh-TW" sz="2400" dirty="0" smtClean="0">
                <a:latin typeface="+mj-ea"/>
                <a:ea typeface="+mj-ea"/>
              </a:rPr>
              <a:t>T[0..k]</a:t>
            </a:r>
            <a:r>
              <a:rPr lang="zh-TW" altLang="en-US" sz="2400" dirty="0" smtClean="0">
                <a:latin typeface="+mj-ea"/>
                <a:ea typeface="+mj-ea"/>
              </a:rPr>
              <a:t>，初始值全為 </a:t>
            </a:r>
            <a:r>
              <a:rPr lang="en-US" altLang="zh-TW" sz="2400" dirty="0" smtClean="0">
                <a:latin typeface="+mj-ea"/>
                <a:ea typeface="+mj-ea"/>
              </a:rPr>
              <a:t>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+mj-ea"/>
                <a:ea typeface="+mj-ea"/>
              </a:rPr>
              <a:t> 執行中當 </a:t>
            </a:r>
            <a:r>
              <a:rPr lang="en-US" altLang="zh-TW" sz="2400" dirty="0" smtClean="0">
                <a:latin typeface="+mj-ea"/>
                <a:ea typeface="+mj-ea"/>
              </a:rPr>
              <a:t>T[k] = j &gt; 0</a:t>
            </a:r>
            <a:endParaRPr lang="en-US" altLang="zh-TW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+mj-ea"/>
                <a:ea typeface="+mj-ea"/>
              </a:rPr>
              <a:t>    表示子問題 </a:t>
            </a:r>
            <a:r>
              <a:rPr lang="en-US" altLang="zh-TW" sz="2400" dirty="0" smtClean="0">
                <a:latin typeface="+mj-ea"/>
                <a:ea typeface="+mj-ea"/>
              </a:rPr>
              <a:t>SOS(1,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k)</a:t>
            </a:r>
            <a:r>
              <a:rPr lang="zh-TW" altLang="en-US" sz="2400" dirty="0" smtClean="0">
                <a:latin typeface="+mj-ea"/>
                <a:ea typeface="+mj-ea"/>
              </a:rPr>
              <a:t>、</a:t>
            </a:r>
            <a:r>
              <a:rPr lang="en-US" altLang="zh-TW" sz="2400" dirty="0" smtClean="0">
                <a:latin typeface="+mj-ea"/>
                <a:ea typeface="+mj-ea"/>
              </a:rPr>
              <a:t>SOS(2,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k)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…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SOS(j,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k)</a:t>
            </a:r>
            <a:r>
              <a:rPr lang="zh-TW" altLang="en-US" sz="2400" dirty="0" smtClean="0">
                <a:latin typeface="+mj-ea"/>
                <a:ea typeface="+mj-ea"/>
              </a:rPr>
              <a:t> 無解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54924" y="673330"/>
            <a:ext cx="4896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+mj-ea"/>
                <a:ea typeface="+mj-ea"/>
              </a:rPr>
              <a:t>Solution by Teacher</a:t>
            </a:r>
            <a:endParaRPr lang="zh-TW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62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1940536" y="324196"/>
            <a:ext cx="5941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+mj-ea"/>
                <a:ea typeface="+mj-ea"/>
              </a:rPr>
              <a:t>P</a:t>
            </a:r>
            <a:r>
              <a:rPr lang="en-US" altLang="zh-TW" sz="4000" dirty="0" smtClean="0">
                <a:latin typeface="+mj-ea"/>
                <a:ea typeface="+mj-ea"/>
              </a:rPr>
              <a:t>seudo code by Teacher</a:t>
            </a:r>
            <a:endParaRPr lang="zh-TW" altLang="en-US" sz="4000" dirty="0">
              <a:latin typeface="+mj-ea"/>
              <a:ea typeface="+mj-ea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09" y="1354615"/>
            <a:ext cx="8231262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771883" y="922712"/>
            <a:ext cx="1829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+mj-ea"/>
                <a:ea typeface="+mj-ea"/>
              </a:rPr>
              <a:t>Result </a:t>
            </a:r>
            <a:endParaRPr lang="zh-TW" altLang="en-US" sz="4000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7" y="2310939"/>
            <a:ext cx="7866662" cy="354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66</TotalTime>
  <Words>108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Rockwell</vt:lpstr>
      <vt:lpstr>Rockwell Condensed</vt:lpstr>
      <vt:lpstr>Wingdings</vt:lpstr>
      <vt:lpstr>木刻字型</vt:lpstr>
      <vt:lpstr>HW15 - 第三題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張哲嘉</dc:creator>
  <cp:lastModifiedBy>GAGA</cp:lastModifiedBy>
  <cp:revision>18</cp:revision>
  <dcterms:created xsi:type="dcterms:W3CDTF">2019-06-18T12:46:42Z</dcterms:created>
  <dcterms:modified xsi:type="dcterms:W3CDTF">2019-06-19T04:47:14Z</dcterms:modified>
</cp:coreProperties>
</file>