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0981D-FCB0-4716-A989-8F07D7311EA5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94A-DC91-4C47-A0F3-DE6B15BDD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2E94A-DC91-4C47-A0F3-DE6B15BDD3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5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9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7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30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1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819-A7A0-44F8-92F4-D2A9AF7FA568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37CB-F8E8-49CB-B0E6-3A7FA0BBD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 smtClean="0"/>
              <a:t>HW15</a:t>
            </a:r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20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根據</a:t>
            </a:r>
            <a:r>
              <a:rPr lang="en-GB" altLang="zh-TW" dirty="0" smtClean="0"/>
              <a:t>slide Ch12-1 P.13</a:t>
            </a:r>
            <a:r>
              <a:rPr lang="zh-TW" altLang="en-GB" dirty="0" smtClean="0"/>
              <a:t>，</a:t>
            </a:r>
            <a:r>
              <a:rPr lang="zh-TW" altLang="en-US" dirty="0" smtClean="0"/>
              <a:t>請設計一演算法，只使用一維陣列解出</a:t>
            </a:r>
            <a:r>
              <a:rPr lang="en-GB" altLang="zh-TW" dirty="0" smtClean="0"/>
              <a:t>SOS</a:t>
            </a:r>
            <a:r>
              <a:rPr lang="zh-TW" altLang="en-US" dirty="0" smtClean="0"/>
              <a:t>問題 </a:t>
            </a:r>
            <a:r>
              <a:rPr lang="en-US" altLang="zh-TW" dirty="0" smtClean="0"/>
              <a:t>(</a:t>
            </a:r>
            <a:r>
              <a:rPr lang="en-GB" altLang="zh-TW" dirty="0" smtClean="0"/>
              <a:t>Combining DP &amp; Backtracking)</a:t>
            </a:r>
            <a:r>
              <a:rPr lang="zh-TW" altLang="en-GB" dirty="0" smtClean="0"/>
              <a:t>，</a:t>
            </a:r>
            <a:r>
              <a:rPr lang="zh-TW" altLang="en-US" dirty="0" smtClean="0"/>
              <a:t>得到一組解即可。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18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Array solution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5" y="1976438"/>
            <a:ext cx="1113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D Array solution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16058"/>
            <a:ext cx="857722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2000" dirty="0" smtClean="0"/>
              <a:t>SOS(s[], K)</a:t>
            </a:r>
          </a:p>
          <a:p>
            <a:r>
              <a:rPr lang="en-GB" altLang="zh-TW" sz="2000" dirty="0" smtClean="0"/>
              <a:t>	T[0..K-1]=-1, T[K]=0</a:t>
            </a:r>
          </a:p>
          <a:p>
            <a:r>
              <a:rPr lang="en-GB" altLang="zh-TW" sz="2000" dirty="0" smtClean="0"/>
              <a:t>	for </a:t>
            </a:r>
            <a:r>
              <a:rPr lang="en-GB" altLang="zh-TW" sz="2000" dirty="0" err="1" smtClean="0"/>
              <a:t>i</a:t>
            </a:r>
            <a:r>
              <a:rPr lang="en-GB" altLang="zh-TW" sz="2000" dirty="0" smtClean="0"/>
              <a:t>=|s|..1</a:t>
            </a:r>
          </a:p>
          <a:p>
            <a:r>
              <a:rPr lang="en-GB" altLang="zh-TW" sz="2000" dirty="0" smtClean="0"/>
              <a:t>		for k=K..0</a:t>
            </a:r>
          </a:p>
          <a:p>
            <a:r>
              <a:rPr lang="en-GB" altLang="zh-TW" sz="2000" dirty="0" smtClean="0"/>
              <a:t>			if(s[</a:t>
            </a:r>
            <a:r>
              <a:rPr lang="en-GB" altLang="zh-TW" sz="2000" dirty="0" err="1" smtClean="0"/>
              <a:t>i</a:t>
            </a:r>
            <a:r>
              <a:rPr lang="en-GB" altLang="zh-TW" sz="2000" dirty="0" smtClean="0"/>
              <a:t>] != -1)</a:t>
            </a:r>
          </a:p>
          <a:p>
            <a:r>
              <a:rPr lang="en-GB" altLang="zh-TW" sz="2000" dirty="0" smtClean="0"/>
              <a:t>				if sum(s[1..i] &lt; k): T[k]=-1</a:t>
            </a:r>
          </a:p>
          <a:p>
            <a:r>
              <a:rPr lang="en-GB" altLang="zh-TW" sz="2000" dirty="0" smtClean="0"/>
              <a:t>				else if(k-s[</a:t>
            </a:r>
            <a:r>
              <a:rPr lang="en-GB" altLang="zh-TW" sz="2000" dirty="0" err="1" smtClean="0"/>
              <a:t>i</a:t>
            </a:r>
            <a:r>
              <a:rPr lang="en-GB" altLang="zh-TW" sz="2000" dirty="0" smtClean="0"/>
              <a:t>]&gt;=0)</a:t>
            </a:r>
          </a:p>
          <a:p>
            <a:r>
              <a:rPr lang="en-GB" altLang="zh-TW" sz="2000" dirty="0" smtClean="0"/>
              <a:t>					T[k-s[</a:t>
            </a:r>
            <a:r>
              <a:rPr lang="en-GB" altLang="zh-TW" sz="2000" dirty="0" err="1" smtClean="0"/>
              <a:t>i</a:t>
            </a:r>
            <a:r>
              <a:rPr lang="en-GB" altLang="zh-TW" sz="2000" dirty="0" smtClean="0"/>
              <a:t>]]=</a:t>
            </a:r>
            <a:r>
              <a:rPr lang="en-GB" altLang="zh-TW" sz="2000" dirty="0" err="1" smtClean="0"/>
              <a:t>i</a:t>
            </a:r>
            <a:endParaRPr lang="en-GB" altLang="zh-TW" sz="2000" dirty="0" smtClean="0"/>
          </a:p>
          <a:p>
            <a:r>
              <a:rPr lang="en-GB" altLang="zh-TW" sz="2000" dirty="0" smtClean="0"/>
              <a:t>					if(k-s[</a:t>
            </a:r>
            <a:r>
              <a:rPr lang="en-GB" altLang="zh-TW" sz="2000" dirty="0" err="1" smtClean="0"/>
              <a:t>i</a:t>
            </a:r>
            <a:r>
              <a:rPr lang="en-GB" altLang="zh-TW" sz="2000" dirty="0" smtClean="0"/>
              <a:t>]==0): return SOS_AUX(s, K, T)</a:t>
            </a:r>
          </a:p>
          <a:p>
            <a:r>
              <a:rPr lang="en-GB" altLang="zh-TW" sz="2000" dirty="0" smtClean="0"/>
              <a:t>	throw "No solution"</a:t>
            </a:r>
          </a:p>
          <a:p>
            <a:r>
              <a:rPr lang="en-GB" altLang="zh-TW" sz="2000" dirty="0" smtClean="0"/>
              <a:t>SOS_AUX(s, K, T)</a:t>
            </a:r>
          </a:p>
          <a:p>
            <a:r>
              <a:rPr lang="en-GB" altLang="zh-TW" sz="2000" dirty="0" smtClean="0"/>
              <a:t>	S = Phi, k=0</a:t>
            </a:r>
          </a:p>
          <a:p>
            <a:r>
              <a:rPr lang="en-GB" altLang="zh-TW" sz="2000" dirty="0" smtClean="0"/>
              <a:t>	while (k &lt; K)</a:t>
            </a:r>
          </a:p>
          <a:p>
            <a:r>
              <a:rPr lang="en-GB" altLang="zh-TW" sz="2000" dirty="0" smtClean="0"/>
              <a:t>		S Union s[T[k]]</a:t>
            </a:r>
          </a:p>
          <a:p>
            <a:r>
              <a:rPr lang="en-GB" altLang="zh-TW" sz="2000" dirty="0" smtClean="0"/>
              <a:t>		k += s[T[k]]</a:t>
            </a:r>
          </a:p>
          <a:p>
            <a:r>
              <a:rPr lang="en-GB" altLang="zh-TW" sz="2000" dirty="0" smtClean="0"/>
              <a:t>	return S</a:t>
            </a:r>
            <a:endParaRPr lang="zh-TW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467753"/>
            <a:ext cx="386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2000" dirty="0" smtClean="0"/>
              <a:t>Time complexity </a:t>
            </a:r>
            <a:r>
              <a:rPr lang="en-GB" altLang="zh-TW" sz="2000" smtClean="0"/>
              <a:t>= O(n min(K,2^n))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00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HW15第3題</vt:lpstr>
      <vt:lpstr>Question</vt:lpstr>
      <vt:lpstr>2D Array solution</vt:lpstr>
      <vt:lpstr>1D Array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HW15第3題</dc:title>
  <dc:creator>張俊堉 (103801022)</dc:creator>
  <cp:lastModifiedBy>張俊堉 (103801022)</cp:lastModifiedBy>
  <cp:revision>7</cp:revision>
  <dcterms:created xsi:type="dcterms:W3CDTF">2019-06-18T01:47:52Z</dcterms:created>
  <dcterms:modified xsi:type="dcterms:W3CDTF">2019-06-18T01:55:59Z</dcterms:modified>
</cp:coreProperties>
</file>