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4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285" r:id="rId34"/>
    <p:sldId id="286" r:id="rId35"/>
    <p:sldId id="287" r:id="rId36"/>
    <p:sldId id="288" r:id="rId37"/>
    <p:sldId id="290" r:id="rId38"/>
    <p:sldId id="291" r:id="rId39"/>
    <p:sldId id="293" r:id="rId40"/>
    <p:sldId id="294" r:id="rId41"/>
    <p:sldId id="295" r:id="rId42"/>
    <p:sldId id="296" r:id="rId43"/>
    <p:sldId id="298" r:id="rId44"/>
    <p:sldId id="297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20" r:id="rId64"/>
    <p:sldId id="321" r:id="rId65"/>
    <p:sldId id="322" r:id="rId66"/>
    <p:sldId id="318" r:id="rId67"/>
    <p:sldId id="319" r:id="rId6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01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7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2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3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0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41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768D-3D98-4D25-AE00-0547D679CA6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A03-A3DC-4F16-A24F-9DD70EF4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7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HW15_2</a:t>
            </a:r>
            <a:endParaRPr lang="zh-TW" altLang="en-US" sz="7200" b="1" dirty="0"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第四組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-1260648" y="493302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12068"/>
            <a:ext cx="3028727" cy="3492984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037878" y="2742897"/>
            <a:ext cx="936104" cy="1948270"/>
            <a:chOff x="3923928" y="2708920"/>
            <a:chExt cx="648072" cy="100811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7300"/>
              </p:ext>
            </p:extLst>
          </p:nvPr>
        </p:nvGraphicFramePr>
        <p:xfrm>
          <a:off x="323528" y="1751133"/>
          <a:ext cx="3168354" cy="2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8"/>
                <a:gridCol w="528060"/>
                <a:gridCol w="528059"/>
                <a:gridCol w="528059"/>
              </a:tblGrid>
              <a:tr h="1291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群組 40"/>
          <p:cNvGrpSpPr/>
          <p:nvPr/>
        </p:nvGrpSpPr>
        <p:grpSpPr>
          <a:xfrm>
            <a:off x="899592" y="2111173"/>
            <a:ext cx="2592288" cy="2468836"/>
            <a:chOff x="9972600" y="1249223"/>
            <a:chExt cx="2592288" cy="2468836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0044608" y="1429004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/>
          </p:nvGrpSpPr>
          <p:grpSpPr>
            <a:xfrm>
              <a:off x="9972600" y="2303621"/>
              <a:ext cx="361675" cy="367946"/>
              <a:chOff x="-1911579" y="188640"/>
              <a:chExt cx="361675" cy="367946"/>
            </a:xfrm>
          </p:grpSpPr>
          <p:cxnSp>
            <p:nvCxnSpPr>
              <p:cNvPr id="50" name="直線接點 49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線接點 43"/>
            <p:cNvCxnSpPr/>
            <p:nvPr/>
          </p:nvCxnSpPr>
          <p:spPr>
            <a:xfrm>
              <a:off x="11304748" y="1249223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897895" y="2290954"/>
            <a:ext cx="2520280" cy="2289055"/>
            <a:chOff x="611560" y="4723911"/>
            <a:chExt cx="2520280" cy="2289055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350679" y="4723911"/>
              <a:ext cx="0" cy="22890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611560" y="5805264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群組 53"/>
            <p:cNvGrpSpPr/>
            <p:nvPr/>
          </p:nvGrpSpPr>
          <p:grpSpPr>
            <a:xfrm>
              <a:off x="613257" y="5069869"/>
              <a:ext cx="360040" cy="360040"/>
              <a:chOff x="-2196217" y="-1228299"/>
              <a:chExt cx="360040" cy="360040"/>
            </a:xfrm>
          </p:grpSpPr>
          <p:cxnSp>
            <p:nvCxnSpPr>
              <p:cNvPr id="55" name="直線接點 54"/>
              <p:cNvCxnSpPr/>
              <p:nvPr/>
            </p:nvCxnSpPr>
            <p:spPr>
              <a:xfrm>
                <a:off x="-2196217" y="-1228299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H="1">
                <a:off x="-2196217" y="-1228299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87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-1260648" y="493302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12068"/>
            <a:ext cx="3028727" cy="3492984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6084168" y="2742897"/>
            <a:ext cx="936104" cy="1948270"/>
            <a:chOff x="3923928" y="2708920"/>
            <a:chExt cx="648072" cy="100811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56191"/>
              </p:ext>
            </p:extLst>
          </p:nvPr>
        </p:nvGraphicFramePr>
        <p:xfrm>
          <a:off x="323528" y="1751133"/>
          <a:ext cx="3168354" cy="2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8"/>
                <a:gridCol w="528060"/>
                <a:gridCol w="528059"/>
                <a:gridCol w="528059"/>
              </a:tblGrid>
              <a:tr h="1291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群組 40"/>
          <p:cNvGrpSpPr/>
          <p:nvPr/>
        </p:nvGrpSpPr>
        <p:grpSpPr>
          <a:xfrm>
            <a:off x="899592" y="2111173"/>
            <a:ext cx="2592288" cy="2468836"/>
            <a:chOff x="9972600" y="1249223"/>
            <a:chExt cx="2592288" cy="2468836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0044608" y="1429004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/>
          </p:nvGrpSpPr>
          <p:grpSpPr>
            <a:xfrm>
              <a:off x="9972600" y="2303621"/>
              <a:ext cx="361675" cy="367946"/>
              <a:chOff x="-1911579" y="188640"/>
              <a:chExt cx="361675" cy="367946"/>
            </a:xfrm>
          </p:grpSpPr>
          <p:cxnSp>
            <p:nvCxnSpPr>
              <p:cNvPr id="50" name="直線接點 49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線接點 43"/>
            <p:cNvCxnSpPr/>
            <p:nvPr/>
          </p:nvCxnSpPr>
          <p:spPr>
            <a:xfrm>
              <a:off x="11304748" y="1249223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899592" y="2132856"/>
            <a:ext cx="2520280" cy="2468836"/>
            <a:chOff x="9820200" y="1118506"/>
            <a:chExt cx="2520280" cy="2468836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9820200" y="2303621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9840051" y="2630674"/>
              <a:ext cx="412197" cy="360040"/>
              <a:chOff x="-2044128" y="515693"/>
              <a:chExt cx="412197" cy="360040"/>
            </a:xfrm>
          </p:grpSpPr>
          <p:cxnSp>
            <p:nvCxnSpPr>
              <p:cNvPr id="38" name="直線接點 37"/>
              <p:cNvCxnSpPr/>
              <p:nvPr/>
            </p:nvCxnSpPr>
            <p:spPr>
              <a:xfrm>
                <a:off x="-1991971" y="515693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-2044128" y="515693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接點 32"/>
            <p:cNvCxnSpPr/>
            <p:nvPr/>
          </p:nvCxnSpPr>
          <p:spPr>
            <a:xfrm>
              <a:off x="11620400" y="1118506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4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-1260648" y="493302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12068"/>
            <a:ext cx="3028727" cy="3492984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7020272" y="2709183"/>
            <a:ext cx="936104" cy="1948270"/>
            <a:chOff x="3923928" y="2708920"/>
            <a:chExt cx="648072" cy="100811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38492"/>
              </p:ext>
            </p:extLst>
          </p:nvPr>
        </p:nvGraphicFramePr>
        <p:xfrm>
          <a:off x="323528" y="1751133"/>
          <a:ext cx="3168354" cy="2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8"/>
                <a:gridCol w="528060"/>
                <a:gridCol w="528059"/>
                <a:gridCol w="528059"/>
              </a:tblGrid>
              <a:tr h="1291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群組 40"/>
          <p:cNvGrpSpPr/>
          <p:nvPr/>
        </p:nvGrpSpPr>
        <p:grpSpPr>
          <a:xfrm>
            <a:off x="899592" y="2111173"/>
            <a:ext cx="2592288" cy="2468836"/>
            <a:chOff x="9972600" y="1249223"/>
            <a:chExt cx="2592288" cy="2468836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0044608" y="1429004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/>
          </p:nvGrpSpPr>
          <p:grpSpPr>
            <a:xfrm>
              <a:off x="9972600" y="2303621"/>
              <a:ext cx="361675" cy="367946"/>
              <a:chOff x="-1911579" y="188640"/>
              <a:chExt cx="361675" cy="367946"/>
            </a:xfrm>
          </p:grpSpPr>
          <p:cxnSp>
            <p:nvCxnSpPr>
              <p:cNvPr id="50" name="直線接點 49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線接點 43"/>
            <p:cNvCxnSpPr/>
            <p:nvPr/>
          </p:nvCxnSpPr>
          <p:spPr>
            <a:xfrm>
              <a:off x="11304748" y="1249223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899592" y="2131939"/>
            <a:ext cx="2554177" cy="2468836"/>
            <a:chOff x="10010711" y="202731"/>
            <a:chExt cx="2554177" cy="2468836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10044608" y="1429004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群組 46"/>
            <p:cNvGrpSpPr/>
            <p:nvPr/>
          </p:nvGrpSpPr>
          <p:grpSpPr>
            <a:xfrm>
              <a:off x="10010711" y="2219872"/>
              <a:ext cx="432048" cy="360040"/>
              <a:chOff x="-1873468" y="104891"/>
              <a:chExt cx="432048" cy="360040"/>
            </a:xfrm>
          </p:grpSpPr>
          <p:cxnSp>
            <p:nvCxnSpPr>
              <p:cNvPr id="49" name="直線接點 48"/>
              <p:cNvCxnSpPr/>
              <p:nvPr/>
            </p:nvCxnSpPr>
            <p:spPr>
              <a:xfrm>
                <a:off x="-1801460" y="104891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H="1">
                <a:off x="-1873468" y="104891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/>
            <p:nvPr/>
          </p:nvCxnSpPr>
          <p:spPr>
            <a:xfrm>
              <a:off x="12386975" y="202731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8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8000" dirty="0" smtClean="0"/>
          </a:p>
          <a:p>
            <a:pPr algn="ctr"/>
            <a:r>
              <a:rPr lang="en-US" altLang="zh-TW" sz="8000" dirty="0" smtClean="0"/>
              <a:t>BFS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348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群組 81"/>
          <p:cNvGrpSpPr/>
          <p:nvPr/>
        </p:nvGrpSpPr>
        <p:grpSpPr>
          <a:xfrm>
            <a:off x="4374649" y="262166"/>
            <a:ext cx="540060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5" name="文字方塊 4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endCxn id="25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endCxn id="114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endCxn id="124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endCxn id="123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>
              <a:stCxn id="8" idx="1"/>
              <a:endCxn id="8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>
              <a:stCxn id="5" idx="1"/>
              <a:endCxn id="5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97" name="直線接點 96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19" idx="2"/>
              <a:endCxn id="89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>
              <a:stCxn id="19" idx="2"/>
              <a:endCxn id="91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>
              <a:stCxn id="18" idx="2"/>
              <a:endCxn id="94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stCxn id="18" idx="2"/>
              <a:endCxn id="95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07" name="直線接點 106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21" idx="2"/>
              <a:endCxn id="106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15" idx="2"/>
              <a:endCxn id="122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15" idx="2"/>
              <a:endCxn id="121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7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群組 88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1" name="文字方塊 90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27" name="直線接點 126"/>
            <p:cNvCxnSpPr>
              <a:stCxn id="91" idx="2"/>
              <a:endCxn id="95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91" idx="2"/>
              <a:endCxn id="94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1" idx="2"/>
              <a:endCxn id="97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1" idx="2"/>
              <a:endCxn id="98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>
              <a:stCxn id="97" idx="1"/>
              <a:endCxn id="97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94" idx="1"/>
              <a:endCxn id="94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>
              <a:stCxn id="92" idx="0"/>
              <a:endCxn id="95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101" idx="0"/>
              <a:endCxn id="95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5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0" idx="0"/>
              <a:endCxn id="94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4" idx="0"/>
              <a:endCxn id="94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4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9" idx="0"/>
              <a:endCxn id="97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07" idx="0"/>
              <a:endCxn id="97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12" idx="0"/>
              <a:endCxn id="97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0" idx="0"/>
              <a:endCxn id="98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21" idx="0"/>
              <a:endCxn id="98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13" idx="0"/>
              <a:endCxn id="98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字方塊 176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8" name="文字方塊 177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7" name="直線接點 186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endCxn id="122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77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01" idx="2"/>
              <a:endCxn id="181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1" idx="2"/>
              <a:endCxn id="180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79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3" idx="2"/>
              <a:endCxn id="178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0" idx="2"/>
              <a:endCxn id="182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0" idx="2"/>
              <a:endCxn id="183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endCxn id="185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4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stCxn id="112" idx="2"/>
              <a:endCxn id="186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95" idx="1"/>
              <a:endCxn id="95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1" idx="1"/>
              <a:endCxn id="91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字方塊 205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8" name="直線接點 207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文字方塊 208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1" name="直線接點 210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>
              <a:stCxn id="109" idx="2"/>
              <a:endCxn id="206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09" idx="2"/>
              <a:endCxn id="207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07" idx="2"/>
              <a:endCxn id="209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7" idx="2"/>
              <a:endCxn id="210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字方塊 215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7" name="直線接點 216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>
              <a:stCxn id="112" idx="2"/>
              <a:endCxn id="216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文字方塊 218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1" name="直線接點 220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>
              <a:stCxn id="106" idx="2"/>
              <a:endCxn id="220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6" idx="2"/>
              <a:endCxn id="219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79512" y="5795293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808239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01527" y="5877272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884368" y="4243734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043608" y="5895365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740352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424306" y="5877272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884368" y="4204005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45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859039" y="5813291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875433" y="424754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45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53759"/>
              </p:ext>
            </p:extLst>
          </p:nvPr>
        </p:nvGraphicFramePr>
        <p:xfrm>
          <a:off x="179512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5048139" cy="2592288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-1911579" y="18864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5835929" y="1412776"/>
            <a:ext cx="648072" cy="1008112"/>
            <a:chOff x="3923928" y="2708920"/>
            <a:chExt cx="648072" cy="1008112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2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303883" y="5822626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163814" y="4365104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755434" y="5847279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6230" y="4419162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37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152498" y="5820649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884368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0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677213" y="5860714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884368" y="427832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973911" y="5842295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794358" y="4450760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4520650" y="5798195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/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4896036" y="5813291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/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303777" y="5882062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/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672778" y="5882062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/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089667" y="5882062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6806"/>
              </p:ext>
            </p:extLst>
          </p:nvPr>
        </p:nvGraphicFramePr>
        <p:xfrm>
          <a:off x="179512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5048139" cy="2592288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-1911579" y="18864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7292"/>
              </p:ext>
            </p:extLst>
          </p:nvPr>
        </p:nvGraphicFramePr>
        <p:xfrm>
          <a:off x="179510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28" name="群組 1027"/>
          <p:cNvGrpSpPr/>
          <p:nvPr/>
        </p:nvGrpSpPr>
        <p:grpSpPr>
          <a:xfrm>
            <a:off x="755576" y="1712056"/>
            <a:ext cx="2520280" cy="2468836"/>
            <a:chOff x="-2700808" y="2893132"/>
            <a:chExt cx="2520280" cy="2468836"/>
          </a:xfrm>
        </p:grpSpPr>
        <p:cxnSp>
          <p:nvCxnSpPr>
            <p:cNvPr id="1024" name="直線接點 1023"/>
            <p:cNvCxnSpPr/>
            <p:nvPr/>
          </p:nvCxnSpPr>
          <p:spPr>
            <a:xfrm>
              <a:off x="-2700808" y="3068960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-2630435" y="3429000"/>
              <a:ext cx="361675" cy="367946"/>
              <a:chOff x="-1911579" y="188640"/>
              <a:chExt cx="361675" cy="367946"/>
            </a:xfrm>
          </p:grpSpPr>
          <p:cxnSp>
            <p:nvCxnSpPr>
              <p:cNvPr id="36" name="直線接點 35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線接點 37"/>
            <p:cNvCxnSpPr/>
            <p:nvPr/>
          </p:nvCxnSpPr>
          <p:spPr>
            <a:xfrm>
              <a:off x="-1980728" y="2893132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3930769" y="2733341"/>
            <a:ext cx="648072" cy="1008112"/>
            <a:chOff x="3923928" y="2708920"/>
            <a:chExt cx="648072" cy="1008112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77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/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486692" y="5855238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/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7112938" y="5855238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/>
          <p:cNvGrpSpPr/>
          <p:nvPr/>
        </p:nvGrpSpPr>
        <p:grpSpPr>
          <a:xfrm>
            <a:off x="179512" y="312167"/>
            <a:ext cx="8604956" cy="6357193"/>
            <a:chOff x="179512" y="312167"/>
            <a:chExt cx="8604956" cy="63571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4391980" y="312167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63588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527884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943708" y="1277972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5256076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912260" y="1277972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79812" y="2347816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511660" y="234439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159732" y="2342735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527884" y="23427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175956" y="234273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544108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896036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91226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192180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208404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60332" y="235178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79512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133" name="直線接點 132"/>
            <p:cNvCxnSpPr>
              <a:stCxn id="92" idx="2"/>
              <a:endCxn id="97" idx="0"/>
            </p:cNvCxnSpPr>
            <p:nvPr/>
          </p:nvCxnSpPr>
          <p:spPr>
            <a:xfrm flipH="1">
              <a:off x="2339752" y="958498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2" idx="2"/>
              <a:endCxn id="95" idx="0"/>
            </p:cNvCxnSpPr>
            <p:nvPr/>
          </p:nvCxnSpPr>
          <p:spPr>
            <a:xfrm flipH="1">
              <a:off x="3887924" y="958498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92" idx="2"/>
              <a:endCxn id="98" idx="0"/>
            </p:cNvCxnSpPr>
            <p:nvPr/>
          </p:nvCxnSpPr>
          <p:spPr>
            <a:xfrm>
              <a:off x="4680012" y="958498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92" idx="2"/>
              <a:endCxn id="100" idx="0"/>
            </p:cNvCxnSpPr>
            <p:nvPr/>
          </p:nvCxnSpPr>
          <p:spPr>
            <a:xfrm>
              <a:off x="4680012" y="958498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86358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98" idx="1"/>
              <a:endCxn id="98" idx="3"/>
            </p:cNvCxnSpPr>
            <p:nvPr/>
          </p:nvCxnSpPr>
          <p:spPr>
            <a:xfrm>
              <a:off x="5256076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1"/>
              <a:endCxn id="100" idx="3"/>
            </p:cNvCxnSpPr>
            <p:nvPr/>
          </p:nvCxnSpPr>
          <p:spPr>
            <a:xfrm>
              <a:off x="6912260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95" idx="1"/>
              <a:endCxn id="95" idx="3"/>
            </p:cNvCxnSpPr>
            <p:nvPr/>
          </p:nvCxnSpPr>
          <p:spPr>
            <a:xfrm>
              <a:off x="3527884" y="160113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15116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87981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352788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417595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4896036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1597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619218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6912260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7560332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5544108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08404" y="321587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94" idx="0"/>
              <a:endCxn id="97" idx="2"/>
            </p:cNvCxnSpPr>
            <p:nvPr/>
          </p:nvCxnSpPr>
          <p:spPr>
            <a:xfrm flipV="1">
              <a:off x="1151620" y="1924303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3" idx="0"/>
              <a:endCxn id="97" idx="2"/>
            </p:cNvCxnSpPr>
            <p:nvPr/>
          </p:nvCxnSpPr>
          <p:spPr>
            <a:xfrm flipV="1">
              <a:off x="1799692" y="1924303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4" idx="0"/>
              <a:endCxn id="97" idx="2"/>
            </p:cNvCxnSpPr>
            <p:nvPr/>
          </p:nvCxnSpPr>
          <p:spPr>
            <a:xfrm flipH="1" flipV="1">
              <a:off x="2339752" y="1924303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0"/>
              <a:endCxn id="95" idx="2"/>
            </p:cNvCxnSpPr>
            <p:nvPr/>
          </p:nvCxnSpPr>
          <p:spPr>
            <a:xfrm flipV="1">
              <a:off x="3167844" y="1924303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6" idx="0"/>
              <a:endCxn id="95" idx="2"/>
            </p:cNvCxnSpPr>
            <p:nvPr/>
          </p:nvCxnSpPr>
          <p:spPr>
            <a:xfrm flipV="1">
              <a:off x="3815916" y="1924303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0"/>
              <a:endCxn id="95" idx="2"/>
            </p:cNvCxnSpPr>
            <p:nvPr/>
          </p:nvCxnSpPr>
          <p:spPr>
            <a:xfrm flipH="1" flipV="1">
              <a:off x="3887924" y="1924303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10" idx="0"/>
              <a:endCxn id="98" idx="2"/>
            </p:cNvCxnSpPr>
            <p:nvPr/>
          </p:nvCxnSpPr>
          <p:spPr>
            <a:xfrm flipV="1">
              <a:off x="5184068" y="1924303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9" idx="0"/>
              <a:endCxn id="98" idx="2"/>
            </p:cNvCxnSpPr>
            <p:nvPr/>
          </p:nvCxnSpPr>
          <p:spPr>
            <a:xfrm flipH="1" flipV="1">
              <a:off x="5616116" y="1924303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13" idx="0"/>
              <a:endCxn id="98" idx="2"/>
            </p:cNvCxnSpPr>
            <p:nvPr/>
          </p:nvCxnSpPr>
          <p:spPr>
            <a:xfrm flipH="1" flipV="1">
              <a:off x="5616116" y="1924303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12" idx="0"/>
              <a:endCxn id="100" idx="2"/>
            </p:cNvCxnSpPr>
            <p:nvPr/>
          </p:nvCxnSpPr>
          <p:spPr>
            <a:xfrm flipV="1">
              <a:off x="7200292" y="1924303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2" idx="0"/>
              <a:endCxn id="100" idx="2"/>
            </p:cNvCxnSpPr>
            <p:nvPr/>
          </p:nvCxnSpPr>
          <p:spPr>
            <a:xfrm flipH="1" flipV="1">
              <a:off x="7272300" y="1924303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21" idx="0"/>
              <a:endCxn id="100" idx="2"/>
            </p:cNvCxnSpPr>
            <p:nvPr/>
          </p:nvCxnSpPr>
          <p:spPr>
            <a:xfrm flipH="1" flipV="1">
              <a:off x="7272300" y="1924303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539552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26774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07704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40364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043608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7180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3131840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399593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3635896" y="3791942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025986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179512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043608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907704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2771800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635896" y="588017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7020272" y="588206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endCxn id="127" idx="0"/>
            </p:cNvCxnSpPr>
            <p:nvPr/>
          </p:nvCxnSpPr>
          <p:spPr>
            <a:xfrm flipH="1">
              <a:off x="359532" y="3544722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endCxn id="178" idx="0"/>
            </p:cNvCxnSpPr>
            <p:nvPr/>
          </p:nvCxnSpPr>
          <p:spPr>
            <a:xfrm flipH="1">
              <a:off x="719572" y="3544722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03" idx="2"/>
              <a:endCxn id="182" idx="0"/>
            </p:cNvCxnSpPr>
            <p:nvPr/>
          </p:nvCxnSpPr>
          <p:spPr>
            <a:xfrm flipH="1">
              <a:off x="1223628" y="3544722"/>
              <a:ext cx="57606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03" idx="2"/>
              <a:endCxn id="181" idx="0"/>
            </p:cNvCxnSpPr>
            <p:nvPr/>
          </p:nvCxnSpPr>
          <p:spPr>
            <a:xfrm flipH="1">
              <a:off x="1583668" y="3544722"/>
              <a:ext cx="21602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04" idx="2"/>
              <a:endCxn id="180" idx="0"/>
            </p:cNvCxnSpPr>
            <p:nvPr/>
          </p:nvCxnSpPr>
          <p:spPr>
            <a:xfrm flipH="1">
              <a:off x="2087724" y="3543064"/>
              <a:ext cx="36004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104" idx="2"/>
              <a:endCxn id="179" idx="0"/>
            </p:cNvCxnSpPr>
            <p:nvPr/>
          </p:nvCxnSpPr>
          <p:spPr>
            <a:xfrm>
              <a:off x="2447764" y="3543064"/>
              <a:ext cx="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01" idx="2"/>
              <a:endCxn id="183" idx="0"/>
            </p:cNvCxnSpPr>
            <p:nvPr/>
          </p:nvCxnSpPr>
          <p:spPr>
            <a:xfrm flipH="1">
              <a:off x="2951820" y="3548145"/>
              <a:ext cx="21602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01" idx="2"/>
              <a:endCxn id="184" idx="0"/>
            </p:cNvCxnSpPr>
            <p:nvPr/>
          </p:nvCxnSpPr>
          <p:spPr>
            <a:xfrm>
              <a:off x="3167844" y="3548145"/>
              <a:ext cx="14401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endCxn id="186" idx="0"/>
            </p:cNvCxnSpPr>
            <p:nvPr/>
          </p:nvCxnSpPr>
          <p:spPr>
            <a:xfrm>
              <a:off x="3635896" y="3543062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endCxn id="185" idx="0"/>
            </p:cNvCxnSpPr>
            <p:nvPr/>
          </p:nvCxnSpPr>
          <p:spPr>
            <a:xfrm>
              <a:off x="3635896" y="3543062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13" idx="2"/>
              <a:endCxn id="187" idx="0"/>
            </p:cNvCxnSpPr>
            <p:nvPr/>
          </p:nvCxnSpPr>
          <p:spPr>
            <a:xfrm>
              <a:off x="6480212" y="3552111"/>
              <a:ext cx="725794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97" idx="1"/>
              <a:endCxn id="97" idx="3"/>
            </p:cNvCxnSpPr>
            <p:nvPr/>
          </p:nvCxnSpPr>
          <p:spPr>
            <a:xfrm>
              <a:off x="1943708" y="160113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92" idx="1"/>
              <a:endCxn id="92" idx="3"/>
            </p:cNvCxnSpPr>
            <p:nvPr/>
          </p:nvCxnSpPr>
          <p:spPr>
            <a:xfrm>
              <a:off x="4391980" y="63533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/>
            <p:cNvSpPr txBox="1"/>
            <p:nvPr/>
          </p:nvSpPr>
          <p:spPr>
            <a:xfrm>
              <a:off x="5303777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142351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58</a:t>
              </a:r>
              <a:endParaRPr lang="zh-TW" altLang="en-US" dirty="0"/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6521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[</a:t>
              </a:r>
              <a:r>
                <a:rPr lang="en-US" altLang="zh-TW" dirty="0" smtClean="0"/>
                <a:t>142531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cxnSp>
          <p:nvCxnSpPr>
            <p:cNvPr id="209" name="直線接點 208"/>
            <p:cNvCxnSpPr/>
            <p:nvPr/>
          </p:nvCxnSpPr>
          <p:spPr>
            <a:xfrm>
              <a:off x="52920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字方塊 209"/>
            <p:cNvSpPr txBox="1"/>
            <p:nvPr/>
          </p:nvSpPr>
          <p:spPr>
            <a:xfrm>
              <a:off x="6089667" y="3807038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[143521]</a:t>
              </a:r>
              <a:endParaRPr lang="en-US" altLang="zh-TW" dirty="0" smtClean="0"/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56</a:t>
              </a:r>
              <a:endParaRPr lang="zh-TW" altLang="en-US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6438010" y="3793683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[143251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49</a:t>
              </a:r>
              <a:endParaRPr lang="zh-TW" altLang="en-US" dirty="0"/>
            </a:p>
          </p:txBody>
        </p:sp>
        <p:cxnSp>
          <p:nvCxnSpPr>
            <p:cNvPr id="212" name="直線接點 211"/>
            <p:cNvCxnSpPr/>
            <p:nvPr/>
          </p:nvCxnSpPr>
          <p:spPr>
            <a:xfrm>
              <a:off x="6077970" y="588191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110" idx="2"/>
              <a:endCxn id="207" idx="0"/>
            </p:cNvCxnSpPr>
            <p:nvPr/>
          </p:nvCxnSpPr>
          <p:spPr>
            <a:xfrm>
              <a:off x="5184068" y="3552111"/>
              <a:ext cx="299729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110" idx="2"/>
              <a:endCxn id="208" idx="0"/>
            </p:cNvCxnSpPr>
            <p:nvPr/>
          </p:nvCxnSpPr>
          <p:spPr>
            <a:xfrm>
              <a:off x="5184068" y="3552111"/>
              <a:ext cx="648072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>
              <a:stCxn id="109" idx="2"/>
              <a:endCxn id="210" idx="0"/>
            </p:cNvCxnSpPr>
            <p:nvPr/>
          </p:nvCxnSpPr>
          <p:spPr>
            <a:xfrm>
              <a:off x="5832140" y="3552111"/>
              <a:ext cx="437547" cy="25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>
              <a:stCxn id="109" idx="2"/>
              <a:endCxn id="211" idx="0"/>
            </p:cNvCxnSpPr>
            <p:nvPr/>
          </p:nvCxnSpPr>
          <p:spPr>
            <a:xfrm>
              <a:off x="5832140" y="3552111"/>
              <a:ext cx="785890" cy="24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738031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145321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218" name="直線接點 217"/>
            <p:cNvCxnSpPr/>
            <p:nvPr/>
          </p:nvCxnSpPr>
          <p:spPr>
            <a:xfrm>
              <a:off x="7380312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>
              <a:stCxn id="113" idx="2"/>
              <a:endCxn id="217" idx="0"/>
            </p:cNvCxnSpPr>
            <p:nvPr/>
          </p:nvCxnSpPr>
          <p:spPr>
            <a:xfrm>
              <a:off x="6480212" y="3552111"/>
              <a:ext cx="1080120" cy="2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48600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135421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4999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en-US" altLang="zh-TW" dirty="0" smtClean="0"/>
                <a:t>135241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cxnSp>
          <p:nvCxnSpPr>
            <p:cNvPr id="222" name="直線接點 221"/>
            <p:cNvCxnSpPr/>
            <p:nvPr/>
          </p:nvCxnSpPr>
          <p:spPr>
            <a:xfrm>
              <a:off x="44999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>
              <a:stCxn id="107" idx="2"/>
              <a:endCxn id="221" idx="0"/>
            </p:cNvCxnSpPr>
            <p:nvPr/>
          </p:nvCxnSpPr>
          <p:spPr>
            <a:xfrm>
              <a:off x="4463988" y="3543063"/>
              <a:ext cx="21602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>
              <a:stCxn id="107" idx="2"/>
              <a:endCxn id="220" idx="0"/>
            </p:cNvCxnSpPr>
            <p:nvPr/>
          </p:nvCxnSpPr>
          <p:spPr>
            <a:xfrm>
              <a:off x="4463988" y="3543063"/>
              <a:ext cx="576064" cy="24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/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7386026" y="5855238"/>
            <a:ext cx="318723" cy="856069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8208404" y="4221087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8800" dirty="0" smtClean="0"/>
          </a:p>
          <a:p>
            <a:pPr algn="ctr"/>
            <a:r>
              <a:rPr lang="en-US" altLang="zh-TW" sz="8800" dirty="0" smtClean="0"/>
              <a:t>Best First Search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149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4355976" y="312167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563888" y="1229116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100" name="文字方塊 99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2" name="直線接點 121"/>
            <p:cNvCxnSpPr>
              <a:stCxn id="100" idx="2"/>
              <a:endCxn id="103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100" idx="2"/>
              <a:endCxn id="101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100" idx="2"/>
              <a:endCxn id="104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100" idx="2"/>
              <a:endCxn id="106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104" idx="1"/>
              <a:endCxn id="104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106" idx="1"/>
              <a:endCxn id="106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>
              <a:stCxn id="101" idx="1"/>
              <a:endCxn id="101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101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>
              <a:stCxn id="109" idx="0"/>
              <a:endCxn id="101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>
              <a:stCxn id="110" idx="0"/>
              <a:endCxn id="101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>
              <a:stCxn id="113" idx="0"/>
              <a:endCxn id="104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>
              <a:stCxn id="112" idx="0"/>
              <a:endCxn id="104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>
              <a:stCxn id="121" idx="0"/>
              <a:endCxn id="104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65" name="直線接點 164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07" idx="2"/>
              <a:endCxn id="158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7" idx="2"/>
              <a:endCxn id="159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09" idx="2"/>
              <a:endCxn id="162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09" idx="2"/>
              <a:endCxn id="161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1" idx="2"/>
              <a:endCxn id="164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7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879812" y="2799019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92" name="文字方塊 91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09" name="直線接點 108"/>
            <p:cNvCxnSpPr>
              <a:stCxn id="92" idx="2"/>
              <a:endCxn id="95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92" idx="2"/>
              <a:endCxn id="94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92" idx="2"/>
              <a:endCxn id="97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92" idx="2"/>
              <a:endCxn id="98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97" idx="1"/>
              <a:endCxn id="97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98" idx="1"/>
              <a:endCxn id="98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94" idx="1"/>
              <a:endCxn id="94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0"/>
              <a:endCxn id="94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01" idx="0"/>
              <a:endCxn id="94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103" idx="0"/>
              <a:endCxn id="94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stCxn id="106" idx="0"/>
              <a:endCxn id="97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04" idx="0"/>
              <a:endCxn id="97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97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字方塊 149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0" idx="2"/>
              <a:endCxn id="150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0" idx="2"/>
              <a:endCxn id="152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2"/>
              <a:endCxn id="155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1" idx="2"/>
              <a:endCxn id="15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2"/>
              <a:endCxn id="156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7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185846" y="5880174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92" name="文字方塊 91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09" name="直線接點 108"/>
            <p:cNvCxnSpPr>
              <a:stCxn id="92" idx="2"/>
              <a:endCxn id="95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92" idx="2"/>
              <a:endCxn id="94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92" idx="2"/>
              <a:endCxn id="97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92" idx="2"/>
              <a:endCxn id="98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97" idx="1"/>
              <a:endCxn id="97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98" idx="1"/>
              <a:endCxn id="98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94" idx="1"/>
              <a:endCxn id="94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0"/>
              <a:endCxn id="94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01" idx="0"/>
              <a:endCxn id="94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103" idx="0"/>
              <a:endCxn id="94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stCxn id="106" idx="0"/>
              <a:endCxn id="97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04" idx="0"/>
              <a:endCxn id="97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97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字方塊 149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0" idx="2"/>
              <a:endCxn id="150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0" idx="2"/>
              <a:endCxn id="152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2"/>
              <a:endCxn id="155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1" idx="2"/>
              <a:endCxn id="15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2"/>
              <a:endCxn id="156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0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527884" y="2808068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100" name="文字方塊 99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2" name="直線接點 121"/>
            <p:cNvCxnSpPr>
              <a:stCxn id="100" idx="2"/>
              <a:endCxn id="103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100" idx="2"/>
              <a:endCxn id="101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100" idx="2"/>
              <a:endCxn id="104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100" idx="2"/>
              <a:endCxn id="106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104" idx="1"/>
              <a:endCxn id="104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106" idx="1"/>
              <a:endCxn id="106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>
              <a:stCxn id="101" idx="1"/>
              <a:endCxn id="101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101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>
              <a:stCxn id="109" idx="0"/>
              <a:endCxn id="101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>
              <a:stCxn id="110" idx="0"/>
              <a:endCxn id="101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>
              <a:stCxn id="113" idx="0"/>
              <a:endCxn id="104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>
              <a:stCxn id="112" idx="0"/>
              <a:endCxn id="104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>
              <a:stCxn id="121" idx="0"/>
              <a:endCxn id="104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65" name="直線接點 164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107" idx="2"/>
              <a:endCxn id="158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07" idx="2"/>
              <a:endCxn id="159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09" idx="2"/>
              <a:endCxn id="162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109" idx="2"/>
              <a:endCxn id="161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121" idx="2"/>
              <a:endCxn id="164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4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4125894" y="5917902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92" name="文字方塊 91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09" name="直線接點 108"/>
            <p:cNvCxnSpPr>
              <a:stCxn id="92" idx="2"/>
              <a:endCxn id="95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92" idx="2"/>
              <a:endCxn id="94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92" idx="2"/>
              <a:endCxn id="97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92" idx="2"/>
              <a:endCxn id="98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97" idx="1"/>
              <a:endCxn id="97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98" idx="1"/>
              <a:endCxn id="98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94" idx="1"/>
              <a:endCxn id="94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0"/>
              <a:endCxn id="94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01" idx="0"/>
              <a:endCxn id="94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103" idx="0"/>
              <a:endCxn id="94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stCxn id="106" idx="0"/>
              <a:endCxn id="97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04" idx="0"/>
              <a:endCxn id="97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97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字方塊 149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0" idx="2"/>
              <a:endCxn id="150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0" idx="2"/>
              <a:endCxn id="152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2"/>
              <a:endCxn id="155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1" idx="2"/>
              <a:endCxn id="15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2"/>
              <a:endCxn id="156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5048139" cy="2592288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-1911579" y="18864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69096"/>
              </p:ext>
            </p:extLst>
          </p:nvPr>
        </p:nvGraphicFramePr>
        <p:xfrm>
          <a:off x="323528" y="1751133"/>
          <a:ext cx="3168354" cy="2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8"/>
                <a:gridCol w="528060"/>
                <a:gridCol w="528059"/>
                <a:gridCol w="528059"/>
              </a:tblGrid>
              <a:tr h="1291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31" name="群組 1030"/>
          <p:cNvGrpSpPr/>
          <p:nvPr/>
        </p:nvGrpSpPr>
        <p:grpSpPr>
          <a:xfrm>
            <a:off x="899592" y="2111173"/>
            <a:ext cx="2592288" cy="2468836"/>
            <a:chOff x="9972600" y="1249223"/>
            <a:chExt cx="2592288" cy="2468836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0044608" y="1429004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9972600" y="2303621"/>
              <a:ext cx="361675" cy="367946"/>
              <a:chOff x="-1911579" y="188640"/>
              <a:chExt cx="361675" cy="367946"/>
            </a:xfrm>
          </p:grpSpPr>
          <p:cxnSp>
            <p:nvCxnSpPr>
              <p:cNvPr id="48" name="直線接點 47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接點 46"/>
            <p:cNvCxnSpPr/>
            <p:nvPr/>
          </p:nvCxnSpPr>
          <p:spPr>
            <a:xfrm>
              <a:off x="11304748" y="1249223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5220072" y="2636912"/>
            <a:ext cx="648072" cy="1008112"/>
            <a:chOff x="3923928" y="2708920"/>
            <a:chExt cx="648072" cy="100811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3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346086" y="1229115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92" name="文字方塊 91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09" name="直線接點 108"/>
            <p:cNvCxnSpPr>
              <a:stCxn id="92" idx="2"/>
              <a:endCxn id="95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92" idx="2"/>
              <a:endCxn id="94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92" idx="2"/>
              <a:endCxn id="97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92" idx="2"/>
              <a:endCxn id="98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97" idx="1"/>
              <a:endCxn id="97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98" idx="1"/>
              <a:endCxn id="98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94" idx="1"/>
              <a:endCxn id="94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0"/>
              <a:endCxn id="94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01" idx="0"/>
              <a:endCxn id="94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103" idx="0"/>
              <a:endCxn id="94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stCxn id="106" idx="0"/>
              <a:endCxn id="97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04" idx="0"/>
              <a:endCxn id="97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97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字方塊 149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0" idx="2"/>
              <a:endCxn id="150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0" idx="2"/>
              <a:endCxn id="152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2"/>
              <a:endCxn id="155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1" idx="2"/>
              <a:endCxn id="15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2"/>
              <a:endCxn id="156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210182" y="2904345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92" name="文字方塊 91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09" name="直線接點 108"/>
            <p:cNvCxnSpPr>
              <a:stCxn id="92" idx="2"/>
              <a:endCxn id="95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92" idx="2"/>
              <a:endCxn id="94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92" idx="2"/>
              <a:endCxn id="97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92" idx="2"/>
              <a:endCxn id="98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97" idx="1"/>
              <a:endCxn id="97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98" idx="1"/>
              <a:endCxn id="98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94" idx="1"/>
              <a:endCxn id="94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0"/>
              <a:endCxn id="94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01" idx="0"/>
              <a:endCxn id="94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103" idx="0"/>
              <a:endCxn id="94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stCxn id="106" idx="0"/>
              <a:endCxn id="97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04" idx="0"/>
              <a:endCxn id="97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97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字方塊 149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0" idx="2"/>
              <a:endCxn id="150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0" idx="2"/>
              <a:endCxn id="152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2"/>
              <a:endCxn id="155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1" idx="2"/>
              <a:endCxn id="15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2"/>
              <a:endCxn id="156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2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030162" y="5880174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1943708" y="312167"/>
            <a:ext cx="5688632" cy="6343838"/>
            <a:chOff x="1619672" y="309265"/>
            <a:chExt cx="5688632" cy="6343838"/>
          </a:xfrm>
        </p:grpSpPr>
        <p:sp>
          <p:nvSpPr>
            <p:cNvPr id="92" name="文字方塊 91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09" name="直線接點 108"/>
            <p:cNvCxnSpPr>
              <a:stCxn id="92" idx="2"/>
              <a:endCxn id="95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92" idx="2"/>
              <a:endCxn id="94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92" idx="2"/>
              <a:endCxn id="97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92" idx="2"/>
              <a:endCxn id="98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97" idx="1"/>
              <a:endCxn id="97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98" idx="1"/>
              <a:endCxn id="98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94" idx="1"/>
              <a:endCxn id="94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00" idx="0"/>
              <a:endCxn id="94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01" idx="0"/>
              <a:endCxn id="94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103" idx="0"/>
              <a:endCxn id="94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stCxn id="106" idx="0"/>
              <a:endCxn id="97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04" idx="0"/>
              <a:endCxn id="97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7" idx="0"/>
              <a:endCxn id="97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字方塊 149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100" idx="2"/>
              <a:endCxn id="150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100" idx="2"/>
              <a:endCxn id="152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01" idx="2"/>
              <a:endCxn id="155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01" idx="2"/>
              <a:endCxn id="15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07" idx="2"/>
              <a:endCxn id="156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2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sz="8800" dirty="0" smtClean="0"/>
          </a:p>
          <a:p>
            <a:pPr algn="ctr"/>
            <a:r>
              <a:rPr lang="en-US" altLang="zh-TW" sz="8800" dirty="0" smtClean="0"/>
              <a:t>DFS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281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080749" y="1229115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809582" y="2808068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79512" y="5880174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11560" y="5939078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540689" y="3013464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45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052301" y="5911962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45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5048139" cy="2592288"/>
          </a:xfrm>
          <a:prstGeom prst="rect">
            <a:avLst/>
          </a:prstGeom>
        </p:spPr>
      </p:pic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0224"/>
              </p:ext>
            </p:extLst>
          </p:nvPr>
        </p:nvGraphicFramePr>
        <p:xfrm>
          <a:off x="323528" y="1340768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827584" y="1916832"/>
            <a:ext cx="2520280" cy="2232248"/>
            <a:chOff x="827584" y="1916832"/>
            <a:chExt cx="2520280" cy="2232248"/>
          </a:xfrm>
        </p:grpSpPr>
        <p:cxnSp>
          <p:nvCxnSpPr>
            <p:cNvPr id="24" name="直線接點 23"/>
            <p:cNvCxnSpPr/>
            <p:nvPr/>
          </p:nvCxnSpPr>
          <p:spPr>
            <a:xfrm>
              <a:off x="827584" y="2060848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699792" y="1916832"/>
              <a:ext cx="0" cy="22322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群組 30"/>
            <p:cNvGrpSpPr/>
            <p:nvPr/>
          </p:nvGrpSpPr>
          <p:grpSpPr>
            <a:xfrm>
              <a:off x="971600" y="3349086"/>
              <a:ext cx="361675" cy="367946"/>
              <a:chOff x="-1911579" y="188640"/>
              <a:chExt cx="361675" cy="367946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/>
          <p:nvPr/>
        </p:nvGrpSpPr>
        <p:grpSpPr>
          <a:xfrm>
            <a:off x="6588224" y="2708920"/>
            <a:ext cx="648072" cy="1008112"/>
            <a:chOff x="3923928" y="2708920"/>
            <a:chExt cx="648072" cy="1008112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3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610443" y="5880174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45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195736" y="2920126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45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1943708" y="5911962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</a:rPr>
              <a:t>4</a:t>
            </a:r>
            <a:r>
              <a:rPr lang="en-US" altLang="zh-TW" sz="4400" dirty="0" smtClean="0">
                <a:solidFill>
                  <a:srgbClr val="FF0000"/>
                </a:solidFill>
              </a:rPr>
              <a:t>5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414014" y="5880174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915816" y="2799019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38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789802" y="5911962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37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275856" y="5911962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563888" y="2799019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3617894" y="5911962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4085946" y="5911962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5048139" cy="2592288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-1911579" y="18864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55111"/>
              </p:ext>
            </p:extLst>
          </p:nvPr>
        </p:nvGraphicFramePr>
        <p:xfrm>
          <a:off x="323528" y="1340768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899592" y="1916832"/>
            <a:ext cx="2520280" cy="2344213"/>
            <a:chOff x="899592" y="1916832"/>
            <a:chExt cx="2520280" cy="2344213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899592" y="2060848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3203848" y="1916832"/>
              <a:ext cx="0" cy="2160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群組 20"/>
            <p:cNvGrpSpPr/>
            <p:nvPr/>
          </p:nvGrpSpPr>
          <p:grpSpPr>
            <a:xfrm>
              <a:off x="904125" y="3893099"/>
              <a:ext cx="361675" cy="367946"/>
              <a:chOff x="-1911579" y="188640"/>
              <a:chExt cx="361675" cy="367946"/>
            </a:xfrm>
          </p:grpSpPr>
          <p:cxnSp>
            <p:nvCxnSpPr>
              <p:cNvPr id="22" name="直線接點 21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18"/>
          <p:cNvGrpSpPr/>
          <p:nvPr/>
        </p:nvGrpSpPr>
        <p:grpSpPr>
          <a:xfrm>
            <a:off x="7884368" y="2708920"/>
            <a:ext cx="648072" cy="1008112"/>
            <a:chOff x="3923928" y="2708920"/>
            <a:chExt cx="648072" cy="100811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524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4193958" y="2951946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393680" y="1393999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4914038" y="2942897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400092" y="1393999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589555" y="2942897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345630" y="1389476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236850" y="2951946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31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群組 170"/>
          <p:cNvGrpSpPr/>
          <p:nvPr/>
        </p:nvGrpSpPr>
        <p:grpSpPr>
          <a:xfrm>
            <a:off x="359532" y="312167"/>
            <a:ext cx="8424936" cy="6343838"/>
            <a:chOff x="35496" y="309265"/>
            <a:chExt cx="8424936" cy="6343838"/>
          </a:xfrm>
        </p:grpSpPr>
        <p:sp>
          <p:nvSpPr>
            <p:cNvPr id="5" name="文字方塊 4"/>
            <p:cNvSpPr txBox="1"/>
            <p:nvPr/>
          </p:nvSpPr>
          <p:spPr>
            <a:xfrm>
              <a:off x="4067944" y="309265"/>
              <a:ext cx="576064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21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 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3 ]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19672" y="1275070"/>
              <a:ext cx="792088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32040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88224" y="1275070"/>
              <a:ext cx="720080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1,5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 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55776" y="2344914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2 ]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87624" y="234149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35696" y="2339833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2,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2339831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4 ]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27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851920" y="2339832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3,</a:t>
              </a:r>
            </a:p>
            <a:p>
              <a:r>
                <a:rPr lang="en-US" altLang="zh-TW" dirty="0" smtClean="0"/>
                <a:t>   5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39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20072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 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72000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8822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2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47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8144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4,</a:t>
              </a:r>
            </a:p>
            <a:p>
              <a:r>
                <a:rPr lang="en-US" altLang="zh-TW" dirty="0" smtClean="0"/>
                <a:t>   5 ]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884368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4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42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36296" y="2348880"/>
              <a:ext cx="576064" cy="120032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</a:t>
              </a:r>
              <a:r>
                <a:rPr lang="zh-TW" altLang="en-US" dirty="0" smtClean="0"/>
                <a:t>  </a:t>
              </a:r>
              <a:r>
                <a:rPr lang="en-US" altLang="zh-TW" dirty="0" smtClean="0"/>
                <a:t>1,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5,</a:t>
              </a:r>
            </a:p>
            <a:p>
              <a:r>
                <a:rPr lang="en-US" altLang="zh-TW" dirty="0" smtClean="0"/>
                <a:t>   3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57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496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48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5" idx="2"/>
              <a:endCxn id="8" idx="0"/>
            </p:cNvCxnSpPr>
            <p:nvPr/>
          </p:nvCxnSpPr>
          <p:spPr>
            <a:xfrm flipH="1">
              <a:off x="2015716" y="955596"/>
              <a:ext cx="2340260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" idx="2"/>
              <a:endCxn id="7" idx="0"/>
            </p:cNvCxnSpPr>
            <p:nvPr/>
          </p:nvCxnSpPr>
          <p:spPr>
            <a:xfrm flipH="1">
              <a:off x="3563888" y="955596"/>
              <a:ext cx="7920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5" idx="2"/>
              <a:endCxn id="9" idx="0"/>
            </p:cNvCxnSpPr>
            <p:nvPr/>
          </p:nvCxnSpPr>
          <p:spPr>
            <a:xfrm>
              <a:off x="4355976" y="955596"/>
              <a:ext cx="936104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5" idx="2"/>
              <a:endCxn id="10" idx="0"/>
            </p:cNvCxnSpPr>
            <p:nvPr/>
          </p:nvCxnSpPr>
          <p:spPr>
            <a:xfrm>
              <a:off x="4355976" y="955596"/>
              <a:ext cx="2592288" cy="319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3955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9" idx="1"/>
              <a:endCxn id="9" idx="3"/>
            </p:cNvCxnSpPr>
            <p:nvPr/>
          </p:nvCxnSpPr>
          <p:spPr>
            <a:xfrm>
              <a:off x="4932040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0" idx="1"/>
              <a:endCxn id="10" idx="3"/>
            </p:cNvCxnSpPr>
            <p:nvPr/>
          </p:nvCxnSpPr>
          <p:spPr>
            <a:xfrm>
              <a:off x="6588224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7" idx="1"/>
              <a:endCxn id="7" idx="3"/>
            </p:cNvCxnSpPr>
            <p:nvPr/>
          </p:nvCxnSpPr>
          <p:spPr>
            <a:xfrm>
              <a:off x="3203848" y="1598236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1876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55577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320384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85192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572000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8356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586814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588224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236296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5220072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884368" y="321297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6" idx="0"/>
              <a:endCxn id="8" idx="2"/>
            </p:cNvCxnSpPr>
            <p:nvPr/>
          </p:nvCxnSpPr>
          <p:spPr>
            <a:xfrm flipV="1">
              <a:off x="827584" y="1921401"/>
              <a:ext cx="1188132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12" idx="0"/>
              <a:endCxn id="8" idx="2"/>
            </p:cNvCxnSpPr>
            <p:nvPr/>
          </p:nvCxnSpPr>
          <p:spPr>
            <a:xfrm flipV="1">
              <a:off x="1475656" y="1921401"/>
              <a:ext cx="540060" cy="42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13" idx="0"/>
              <a:endCxn id="8" idx="2"/>
            </p:cNvCxnSpPr>
            <p:nvPr/>
          </p:nvCxnSpPr>
          <p:spPr>
            <a:xfrm flipH="1" flipV="1">
              <a:off x="2015716" y="1921401"/>
              <a:ext cx="108012" cy="418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11" idx="0"/>
              <a:endCxn id="7" idx="2"/>
            </p:cNvCxnSpPr>
            <p:nvPr/>
          </p:nvCxnSpPr>
          <p:spPr>
            <a:xfrm flipV="1">
              <a:off x="2843808" y="1921401"/>
              <a:ext cx="720080" cy="42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14" idx="0"/>
              <a:endCxn id="7" idx="2"/>
            </p:cNvCxnSpPr>
            <p:nvPr/>
          </p:nvCxnSpPr>
          <p:spPr>
            <a:xfrm flipV="1">
              <a:off x="3491880" y="1921401"/>
              <a:ext cx="72008" cy="41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15" idx="0"/>
              <a:endCxn id="7" idx="2"/>
            </p:cNvCxnSpPr>
            <p:nvPr/>
          </p:nvCxnSpPr>
          <p:spPr>
            <a:xfrm flipH="1" flipV="1">
              <a:off x="3563888" y="1921401"/>
              <a:ext cx="576064" cy="41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19" idx="0"/>
              <a:endCxn id="9" idx="2"/>
            </p:cNvCxnSpPr>
            <p:nvPr/>
          </p:nvCxnSpPr>
          <p:spPr>
            <a:xfrm flipV="1">
              <a:off x="4860032" y="1921401"/>
              <a:ext cx="43204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8" idx="0"/>
              <a:endCxn id="9" idx="2"/>
            </p:cNvCxnSpPr>
            <p:nvPr/>
          </p:nvCxnSpPr>
          <p:spPr>
            <a:xfrm flipH="1" flipV="1">
              <a:off x="5292080" y="1921401"/>
              <a:ext cx="21602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21" idx="0"/>
              <a:endCxn id="9" idx="2"/>
            </p:cNvCxnSpPr>
            <p:nvPr/>
          </p:nvCxnSpPr>
          <p:spPr>
            <a:xfrm flipH="1" flipV="1">
              <a:off x="5292080" y="1921401"/>
              <a:ext cx="86409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20" idx="0"/>
              <a:endCxn id="10" idx="2"/>
            </p:cNvCxnSpPr>
            <p:nvPr/>
          </p:nvCxnSpPr>
          <p:spPr>
            <a:xfrm flipV="1">
              <a:off x="6876256" y="1921401"/>
              <a:ext cx="72008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23" idx="0"/>
              <a:endCxn id="10" idx="2"/>
            </p:cNvCxnSpPr>
            <p:nvPr/>
          </p:nvCxnSpPr>
          <p:spPr>
            <a:xfrm flipH="1" flipV="1">
              <a:off x="6948264" y="1921401"/>
              <a:ext cx="576064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22" idx="0"/>
              <a:endCxn id="10" idx="2"/>
            </p:cNvCxnSpPr>
            <p:nvPr/>
          </p:nvCxnSpPr>
          <p:spPr>
            <a:xfrm flipH="1" flipV="1">
              <a:off x="6948264" y="1921401"/>
              <a:ext cx="1224136" cy="427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3955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[123541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52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212372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[125431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38</a:t>
              </a:r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763688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[125341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25963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[124531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99592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[124351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65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27784" y="3790781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</a:t>
              </a:r>
            </a:p>
            <a:p>
              <a:r>
                <a:rPr lang="en-US" altLang="zh-TW" dirty="0"/>
                <a:t>2</a:t>
              </a:r>
              <a:r>
                <a:rPr lang="en-US" altLang="zh-TW" dirty="0" smtClean="0"/>
                <a:t>451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37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87824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[132541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85192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[134521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34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491880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[134251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43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796136" y="3789040"/>
              <a:ext cx="360040" cy="2862322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[145231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]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35496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99592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1763688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2627784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491880" y="5877272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5796136" y="587727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6" idx="2"/>
              <a:endCxn id="25" idx="0"/>
            </p:cNvCxnSpPr>
            <p:nvPr/>
          </p:nvCxnSpPr>
          <p:spPr>
            <a:xfrm flipH="1">
              <a:off x="215516" y="3541820"/>
              <a:ext cx="612068" cy="248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6" idx="2"/>
              <a:endCxn id="114" idx="0"/>
            </p:cNvCxnSpPr>
            <p:nvPr/>
          </p:nvCxnSpPr>
          <p:spPr>
            <a:xfrm flipH="1">
              <a:off x="575556" y="3541820"/>
              <a:ext cx="252028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2" idx="2"/>
              <a:endCxn id="118" idx="0"/>
            </p:cNvCxnSpPr>
            <p:nvPr/>
          </p:nvCxnSpPr>
          <p:spPr>
            <a:xfrm flipH="1">
              <a:off x="1079612" y="3541820"/>
              <a:ext cx="39604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" idx="2"/>
              <a:endCxn id="117" idx="0"/>
            </p:cNvCxnSpPr>
            <p:nvPr/>
          </p:nvCxnSpPr>
          <p:spPr>
            <a:xfrm flipH="1">
              <a:off x="1439652" y="3541820"/>
              <a:ext cx="36004" cy="247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3" idx="2"/>
              <a:endCxn id="116" idx="0"/>
            </p:cNvCxnSpPr>
            <p:nvPr/>
          </p:nvCxnSpPr>
          <p:spPr>
            <a:xfrm flipH="1">
              <a:off x="194370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3" idx="2"/>
              <a:endCxn id="115" idx="0"/>
            </p:cNvCxnSpPr>
            <p:nvPr/>
          </p:nvCxnSpPr>
          <p:spPr>
            <a:xfrm>
              <a:off x="2123728" y="3540162"/>
              <a:ext cx="180020" cy="24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11" idx="2"/>
              <a:endCxn id="119" idx="0"/>
            </p:cNvCxnSpPr>
            <p:nvPr/>
          </p:nvCxnSpPr>
          <p:spPr>
            <a:xfrm flipH="1">
              <a:off x="2807804" y="3545243"/>
              <a:ext cx="36004" cy="24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1" idx="2"/>
              <a:endCxn id="120" idx="0"/>
            </p:cNvCxnSpPr>
            <p:nvPr/>
          </p:nvCxnSpPr>
          <p:spPr>
            <a:xfrm>
              <a:off x="2843808" y="3545243"/>
              <a:ext cx="324036" cy="243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14" idx="2"/>
              <a:endCxn id="124" idx="0"/>
            </p:cNvCxnSpPr>
            <p:nvPr/>
          </p:nvCxnSpPr>
          <p:spPr>
            <a:xfrm>
              <a:off x="3491880" y="3540160"/>
              <a:ext cx="18002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4" idx="2"/>
              <a:endCxn id="123" idx="0"/>
            </p:cNvCxnSpPr>
            <p:nvPr/>
          </p:nvCxnSpPr>
          <p:spPr>
            <a:xfrm>
              <a:off x="3491880" y="3540160"/>
              <a:ext cx="540060" cy="248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1" idx="2"/>
              <a:endCxn id="125" idx="0"/>
            </p:cNvCxnSpPr>
            <p:nvPr/>
          </p:nvCxnSpPr>
          <p:spPr>
            <a:xfrm flipH="1">
              <a:off x="5976156" y="3549209"/>
              <a:ext cx="180020" cy="23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線接點 171"/>
          <p:cNvCxnSpPr>
            <a:stCxn id="8" idx="1"/>
            <a:endCxn id="8" idx="3"/>
          </p:cNvCxnSpPr>
          <p:nvPr/>
        </p:nvCxnSpPr>
        <p:spPr>
          <a:xfrm>
            <a:off x="1943708" y="160113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5" idx="1"/>
            <a:endCxn id="5" idx="3"/>
          </p:cNvCxnSpPr>
          <p:nvPr/>
        </p:nvCxnSpPr>
        <p:spPr>
          <a:xfrm>
            <a:off x="4391980" y="63533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6048164" y="5870307"/>
            <a:ext cx="540060" cy="744043"/>
            <a:chOff x="3923928" y="2708920"/>
            <a:chExt cx="648072" cy="1008112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/>
          <p:cNvSpPr txBox="1"/>
          <p:nvPr/>
        </p:nvSpPr>
        <p:spPr>
          <a:xfrm>
            <a:off x="7272300" y="4221088"/>
            <a:ext cx="14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30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-1260648" y="493302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771947"/>
            <a:ext cx="3268563" cy="4097213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4932040" y="2920890"/>
            <a:ext cx="936104" cy="1948270"/>
            <a:chOff x="3923928" y="2708920"/>
            <a:chExt cx="648072" cy="100811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66224"/>
              </p:ext>
            </p:extLst>
          </p:nvPr>
        </p:nvGraphicFramePr>
        <p:xfrm>
          <a:off x="179512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26293"/>
              </p:ext>
            </p:extLst>
          </p:nvPr>
        </p:nvGraphicFramePr>
        <p:xfrm>
          <a:off x="179510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755576" y="1712056"/>
            <a:ext cx="2520280" cy="2468836"/>
            <a:chOff x="-2700808" y="2893132"/>
            <a:chExt cx="2520280" cy="2468836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-2700808" y="3068960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-2630435" y="3429000"/>
              <a:ext cx="361675" cy="367946"/>
              <a:chOff x="-1911579" y="188640"/>
              <a:chExt cx="361675" cy="367946"/>
            </a:xfrm>
          </p:grpSpPr>
          <p:cxnSp>
            <p:nvCxnSpPr>
              <p:cNvPr id="38" name="直線接點 37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接點 32"/>
            <p:cNvCxnSpPr/>
            <p:nvPr/>
          </p:nvCxnSpPr>
          <p:spPr>
            <a:xfrm>
              <a:off x="-1980728" y="2893132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755576" y="1815876"/>
            <a:ext cx="2520280" cy="2365016"/>
            <a:chOff x="716403" y="4203407"/>
            <a:chExt cx="2520280" cy="2365016"/>
          </a:xfrm>
        </p:grpSpPr>
        <p:grpSp>
          <p:nvGrpSpPr>
            <p:cNvPr id="40" name="群組 39"/>
            <p:cNvGrpSpPr/>
            <p:nvPr/>
          </p:nvGrpSpPr>
          <p:grpSpPr>
            <a:xfrm>
              <a:off x="743197" y="5201942"/>
              <a:ext cx="361675" cy="367946"/>
              <a:chOff x="-1911579" y="188640"/>
              <a:chExt cx="361675" cy="367946"/>
            </a:xfrm>
          </p:grpSpPr>
          <p:cxnSp>
            <p:nvCxnSpPr>
              <p:cNvPr id="41" name="直線接點 40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線接點 42"/>
            <p:cNvCxnSpPr/>
            <p:nvPr/>
          </p:nvCxnSpPr>
          <p:spPr>
            <a:xfrm>
              <a:off x="716403" y="4779471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1976543" y="4203407"/>
              <a:ext cx="817" cy="2365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87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-1260648" y="493302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771947"/>
            <a:ext cx="3268563" cy="4097213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940152" y="2920890"/>
            <a:ext cx="936104" cy="1948270"/>
            <a:chOff x="3923928" y="2708920"/>
            <a:chExt cx="648072" cy="100811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83420"/>
              </p:ext>
            </p:extLst>
          </p:nvPr>
        </p:nvGraphicFramePr>
        <p:xfrm>
          <a:off x="179512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77943"/>
              </p:ext>
            </p:extLst>
          </p:nvPr>
        </p:nvGraphicFramePr>
        <p:xfrm>
          <a:off x="179510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755576" y="1712056"/>
            <a:ext cx="2520280" cy="2468836"/>
            <a:chOff x="-2700808" y="2893132"/>
            <a:chExt cx="2520280" cy="2468836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-2700808" y="3068960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-2630435" y="3429000"/>
              <a:ext cx="361675" cy="367946"/>
              <a:chOff x="-1911579" y="188640"/>
              <a:chExt cx="361675" cy="367946"/>
            </a:xfrm>
          </p:grpSpPr>
          <p:cxnSp>
            <p:nvCxnSpPr>
              <p:cNvPr id="38" name="直線接點 37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接點 32"/>
            <p:cNvCxnSpPr/>
            <p:nvPr/>
          </p:nvCxnSpPr>
          <p:spPr>
            <a:xfrm>
              <a:off x="-1980728" y="2893132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755576" y="1774171"/>
            <a:ext cx="2620093" cy="2365016"/>
            <a:chOff x="864155" y="1756060"/>
            <a:chExt cx="2620093" cy="2365016"/>
          </a:xfrm>
        </p:grpSpPr>
        <p:grpSp>
          <p:nvGrpSpPr>
            <p:cNvPr id="40" name="群組 39"/>
            <p:cNvGrpSpPr/>
            <p:nvPr/>
          </p:nvGrpSpPr>
          <p:grpSpPr>
            <a:xfrm>
              <a:off x="864155" y="3262250"/>
              <a:ext cx="432048" cy="364663"/>
              <a:chOff x="-1811765" y="173812"/>
              <a:chExt cx="432048" cy="364663"/>
            </a:xfrm>
          </p:grpSpPr>
          <p:cxnSp>
            <p:nvCxnSpPr>
              <p:cNvPr id="41" name="直線接點 40"/>
              <p:cNvCxnSpPr/>
              <p:nvPr/>
            </p:nvCxnSpPr>
            <p:spPr>
              <a:xfrm>
                <a:off x="-1739757" y="178435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-1811765" y="173812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線接點 42"/>
            <p:cNvCxnSpPr/>
            <p:nvPr/>
          </p:nvCxnSpPr>
          <p:spPr>
            <a:xfrm>
              <a:off x="963968" y="2344449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2663538" y="1756060"/>
              <a:ext cx="817" cy="2365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8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-1260648" y="4933020"/>
            <a:ext cx="361675" cy="367946"/>
            <a:chOff x="-1911579" y="188640"/>
            <a:chExt cx="361675" cy="367946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-1909944" y="188640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-1911579" y="196546"/>
              <a:ext cx="340189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2700808" y="148478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771947"/>
            <a:ext cx="3268563" cy="4097213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6948264" y="2920890"/>
            <a:ext cx="936104" cy="1948270"/>
            <a:chOff x="3923928" y="2708920"/>
            <a:chExt cx="648072" cy="100811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572000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3923928" y="270892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923928" y="3699587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V="1">
              <a:off x="3923928" y="2708920"/>
              <a:ext cx="0" cy="10081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93090"/>
              </p:ext>
            </p:extLst>
          </p:nvPr>
        </p:nvGraphicFramePr>
        <p:xfrm>
          <a:off x="179512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3451"/>
              </p:ext>
            </p:extLst>
          </p:nvPr>
        </p:nvGraphicFramePr>
        <p:xfrm>
          <a:off x="179510" y="1196752"/>
          <a:ext cx="3168354" cy="29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4928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755576" y="1712056"/>
            <a:ext cx="2520280" cy="2468836"/>
            <a:chOff x="-2700808" y="2893132"/>
            <a:chExt cx="2520280" cy="2468836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-2700808" y="3068960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-2630435" y="3429000"/>
              <a:ext cx="361675" cy="367946"/>
              <a:chOff x="-1911579" y="188640"/>
              <a:chExt cx="361675" cy="367946"/>
            </a:xfrm>
          </p:grpSpPr>
          <p:cxnSp>
            <p:nvCxnSpPr>
              <p:cNvPr id="38" name="直線接點 37"/>
              <p:cNvCxnSpPr/>
              <p:nvPr/>
            </p:nvCxnSpPr>
            <p:spPr>
              <a:xfrm>
                <a:off x="-1909944" y="188640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-1911579" y="196546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接點 32"/>
            <p:cNvCxnSpPr/>
            <p:nvPr/>
          </p:nvCxnSpPr>
          <p:spPr>
            <a:xfrm>
              <a:off x="-1980728" y="2893132"/>
              <a:ext cx="0" cy="2468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833298" y="1712056"/>
            <a:ext cx="2520280" cy="2365016"/>
            <a:chOff x="825949" y="4000147"/>
            <a:chExt cx="2520280" cy="2365016"/>
          </a:xfrm>
        </p:grpSpPr>
        <p:grpSp>
          <p:nvGrpSpPr>
            <p:cNvPr id="45" name="群組 44"/>
            <p:cNvGrpSpPr/>
            <p:nvPr/>
          </p:nvGrpSpPr>
          <p:grpSpPr>
            <a:xfrm>
              <a:off x="827584" y="6005123"/>
              <a:ext cx="361675" cy="360040"/>
              <a:chOff x="-1911579" y="1069565"/>
              <a:chExt cx="361675" cy="360040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-1909944" y="1069565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flipH="1">
                <a:off x="-1911579" y="1069565"/>
                <a:ext cx="340189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/>
            <p:nvPr/>
          </p:nvCxnSpPr>
          <p:spPr>
            <a:xfrm>
              <a:off x="825949" y="4725144"/>
              <a:ext cx="2520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52483" y="4000147"/>
              <a:ext cx="0" cy="22930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1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11524</Words>
  <Application>Microsoft Office PowerPoint</Application>
  <PresentationFormat>如螢幕大小 (4:3)</PresentationFormat>
  <Paragraphs>4749</Paragraphs>
  <Slides>67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68" baseType="lpstr">
      <vt:lpstr>Office 佈景主題</vt:lpstr>
      <vt:lpstr>HW15_2</vt:lpstr>
      <vt:lpstr>執行</vt:lpstr>
      <vt:lpstr>執行</vt:lpstr>
      <vt:lpstr>執行</vt:lpstr>
      <vt:lpstr>執行</vt:lpstr>
      <vt:lpstr>執行</vt:lpstr>
      <vt:lpstr>執行</vt:lpstr>
      <vt:lpstr>執行</vt:lpstr>
      <vt:lpstr>執行</vt:lpstr>
      <vt:lpstr>執行</vt:lpstr>
      <vt:lpstr>執行</vt:lpstr>
      <vt:lpstr>執行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HW15_2</dc:title>
  <dc:creator>Windows User</dc:creator>
  <cp:lastModifiedBy>Windows User</cp:lastModifiedBy>
  <cp:revision>18</cp:revision>
  <dcterms:created xsi:type="dcterms:W3CDTF">2019-06-17T14:10:09Z</dcterms:created>
  <dcterms:modified xsi:type="dcterms:W3CDTF">2019-06-17T17:30:00Z</dcterms:modified>
</cp:coreProperties>
</file>