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13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0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5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7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9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50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4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41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1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6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7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4C7E-C113-43A0-8743-3B511E4C5209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A99C-DAE0-4506-8F2C-8BF4F5DDE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47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read01.com/p/29072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ading.org/algorithm/introductiontoalgorithm/Van_Emde_Boas_tre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HW9</a:t>
            </a:r>
            <a:r>
              <a:rPr lang="zh-TW" altLang="en-US" dirty="0" smtClean="0"/>
              <a:t> 補充資料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</a:t>
            </a:r>
            <a:r>
              <a:rPr lang="zh-TW" altLang="en-US" dirty="0" smtClean="0"/>
              <a:t>助教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7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10105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Fibonacci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213658"/>
            <a:ext cx="10515600" cy="54614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hlinkClick r:id="rId2"/>
              </a:rPr>
              <a:t>https://www.itread01.com/p/290729.html</a:t>
            </a:r>
            <a:endParaRPr lang="en-US" altLang="zh-TW" dirty="0" smtClean="0"/>
          </a:p>
          <a:p>
            <a:r>
              <a:rPr lang="en-US" altLang="zh-TW" dirty="0" smtClean="0"/>
              <a:t>Compare with </a:t>
            </a:r>
            <a:r>
              <a:rPr lang="en-US" altLang="zh-TW" dirty="0" smtClean="0"/>
              <a:t>b</a:t>
            </a:r>
            <a:r>
              <a:rPr lang="en-US" altLang="zh-TW" dirty="0" smtClean="0"/>
              <a:t>inary/ordinary heap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Prim’s algorithm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V*EXTRACT-MIN + E*DECREASE-KEY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		  = O( V*</a:t>
            </a:r>
            <a:r>
              <a:rPr lang="en-US" altLang="zh-TW" dirty="0" err="1" smtClean="0">
                <a:sym typeface="Wingdings" panose="05000000000000000000" pitchFamily="2" charset="2"/>
              </a:rPr>
              <a:t>lgV</a:t>
            </a:r>
            <a:r>
              <a:rPr lang="en-US" altLang="zh-TW" i="1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+ E )</a:t>
            </a:r>
            <a:r>
              <a:rPr lang="en-US" altLang="zh-TW" dirty="0" smtClean="0"/>
              <a:t>	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4839"/>
              </p:ext>
            </p:extLst>
          </p:nvPr>
        </p:nvGraphicFramePr>
        <p:xfrm>
          <a:off x="2031999" y="2141142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20594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01376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77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Procedure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Binary heap (worst</a:t>
                      </a:r>
                      <a:r>
                        <a:rPr lang="en-US" altLang="zh-TW" baseline="0" dirty="0" smtClean="0"/>
                        <a:t> case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Fibonacci heap (amortized)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8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Build-Heap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4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O(log </a:t>
                      </a:r>
                      <a:r>
                        <a:rPr lang="en-US" altLang="zh-TW" i="1" dirty="0" smtClean="0"/>
                        <a:t>n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50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MINIMUM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6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EXTRACT-MIN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O(log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O(log </a:t>
                      </a:r>
                      <a:r>
                        <a:rPr lang="en-US" altLang="zh-TW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4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0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DECREASE-KEY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O(log </a:t>
                      </a:r>
                      <a:r>
                        <a:rPr lang="en-US" altLang="zh-TW" i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O(log </a:t>
                      </a:r>
                      <a:r>
                        <a:rPr lang="en-US" altLang="zh-TW" i="1" dirty="0" smtClean="0"/>
                        <a:t>n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O(log </a:t>
                      </a:r>
                      <a:r>
                        <a:rPr lang="en-US" altLang="zh-TW" i="1" dirty="0" smtClean="0"/>
                        <a:t>n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5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83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van </a:t>
            </a:r>
            <a:r>
              <a:rPr lang="en-US" altLang="zh-TW" dirty="0" err="1" smtClean="0"/>
              <a:t>Emde</a:t>
            </a:r>
            <a:r>
              <a:rPr lang="en-US" altLang="zh-TW" dirty="0" smtClean="0"/>
              <a:t> Boas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http://www.roading.org/algorithm/introductiontoalgorithm/Van_Emde_Boas_trees.html</a:t>
            </a:r>
            <a:endParaRPr lang="en-US" altLang="zh-TW" dirty="0" smtClean="0"/>
          </a:p>
          <a:p>
            <a:r>
              <a:rPr lang="en-US" altLang="zh-TW" dirty="0" smtClean="0"/>
              <a:t>Time complexity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n = the largest weight of an edge in G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EXTRACT-MIN </a:t>
            </a:r>
            <a:r>
              <a:rPr lang="en-US" altLang="zh-TW" dirty="0" smtClean="0">
                <a:sym typeface="Wingdings" panose="05000000000000000000" pitchFamily="2" charset="2"/>
              </a:rPr>
              <a:t> O(</a:t>
            </a:r>
            <a:r>
              <a:rPr lang="en-US" altLang="zh-TW" dirty="0" err="1" smtClean="0">
                <a:sym typeface="Wingdings" panose="05000000000000000000" pitchFamily="2" charset="2"/>
              </a:rPr>
              <a:t>lglg</a:t>
            </a:r>
            <a:r>
              <a:rPr lang="en-US" altLang="zh-TW" i="1" dirty="0" err="1" smtClean="0">
                <a:sym typeface="Wingdings" panose="05000000000000000000" pitchFamily="2" charset="2"/>
              </a:rPr>
              <a:t>n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 </a:t>
            </a:r>
            <a:r>
              <a:rPr lang="zh-TW" altLang="en-US" dirty="0" smtClean="0">
                <a:sym typeface="Wingdings" panose="05000000000000000000" pitchFamily="2" charset="2"/>
              </a:rPr>
              <a:t>     </a:t>
            </a:r>
            <a:r>
              <a:rPr lang="en-US" altLang="zh-TW" dirty="0" smtClean="0">
                <a:sym typeface="Wingdings" panose="05000000000000000000" pitchFamily="2" charset="2"/>
              </a:rPr>
              <a:t>DECREASE-KEY </a:t>
            </a:r>
            <a:r>
              <a:rPr lang="en-US" altLang="zh-TW" dirty="0" smtClean="0">
                <a:sym typeface="Wingdings" panose="05000000000000000000" pitchFamily="2" charset="2"/>
              </a:rPr>
              <a:t> O(</a:t>
            </a:r>
            <a:r>
              <a:rPr lang="en-US" altLang="zh-TW" dirty="0" err="1" smtClean="0">
                <a:sym typeface="Wingdings" panose="05000000000000000000" pitchFamily="2" charset="2"/>
              </a:rPr>
              <a:t>lglg</a:t>
            </a:r>
            <a:r>
              <a:rPr lang="en-US" altLang="zh-TW" i="1" dirty="0" err="1" smtClean="0">
                <a:sym typeface="Wingdings" panose="05000000000000000000" pitchFamily="2" charset="2"/>
              </a:rPr>
              <a:t>n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Prim’s algorithm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>
                <a:sym typeface="Wingdings" panose="05000000000000000000" pitchFamily="2" charset="2"/>
              </a:rPr>
              <a:t>V</a:t>
            </a:r>
            <a:r>
              <a:rPr lang="en-US" altLang="zh-TW" dirty="0" smtClean="0">
                <a:sym typeface="Wingdings" panose="05000000000000000000" pitchFamily="2" charset="2"/>
              </a:rPr>
              <a:t>*EXTRACT-MIN + E*DECREASE-KEY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		  = O( (V+E)*(</a:t>
            </a:r>
            <a:r>
              <a:rPr lang="en-US" altLang="zh-TW" dirty="0" err="1" smtClean="0">
                <a:sym typeface="Wingdings" panose="05000000000000000000" pitchFamily="2" charset="2"/>
              </a:rPr>
              <a:t>lglg</a:t>
            </a:r>
            <a:r>
              <a:rPr lang="en-US" altLang="zh-TW" i="1" dirty="0" err="1" smtClean="0">
                <a:sym typeface="Wingdings" panose="05000000000000000000" pitchFamily="2" charset="2"/>
              </a:rPr>
              <a:t>n</a:t>
            </a:r>
            <a:r>
              <a:rPr lang="en-US" altLang="zh-TW" dirty="0" smtClean="0">
                <a:sym typeface="Wingdings" panose="05000000000000000000" pitchFamily="2" charset="2"/>
              </a:rPr>
              <a:t>) 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0564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第六題 </a:t>
            </a:r>
            <a:r>
              <a:rPr lang="en-US" altLang="zh-TW" dirty="0" smtClean="0"/>
              <a:t>Task-scheduling variations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Pseudo-code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12" y="2713845"/>
            <a:ext cx="8829675" cy="29432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020387" y="3499658"/>
            <a:ext cx="2122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O(n)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O(n) worst case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第七題 </a:t>
            </a:r>
            <a:r>
              <a:rPr lang="en-US" altLang="zh-TW" dirty="0" smtClean="0"/>
              <a:t>The third method of MST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Pseudo-code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42" y="2602922"/>
            <a:ext cx="8324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3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第七題 </a:t>
            </a:r>
            <a:r>
              <a:rPr lang="en-US" altLang="zh-TW" dirty="0"/>
              <a:t>The third method of </a:t>
            </a:r>
            <a:r>
              <a:rPr lang="en-US" altLang="zh-TW" dirty="0" smtClean="0"/>
              <a:t>MST Conti.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831310"/>
            <a:ext cx="9391650" cy="2181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153157"/>
            <a:ext cx="67341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3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141</Words>
  <Application>Microsoft Office PowerPoint</Application>
  <PresentationFormat>寬螢幕</PresentationFormat>
  <Paragraphs>55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HW9 補充資料</vt:lpstr>
      <vt:lpstr>Fibonacci Heap</vt:lpstr>
      <vt:lpstr>van Emde Boas Tree</vt:lpstr>
      <vt:lpstr>第六題 Task-scheduling variations</vt:lpstr>
      <vt:lpstr>第七題 The third method of MST</vt:lpstr>
      <vt:lpstr>第七題 The third method of MST Conti.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HW9 補充資料</dc:title>
  <dc:creator>GAGA</dc:creator>
  <cp:lastModifiedBy>GAGA</cp:lastModifiedBy>
  <cp:revision>12</cp:revision>
  <dcterms:created xsi:type="dcterms:W3CDTF">2019-05-06T09:59:33Z</dcterms:created>
  <dcterms:modified xsi:type="dcterms:W3CDTF">2019-05-07T01:41:34Z</dcterms:modified>
</cp:coreProperties>
</file>