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佑齊 陳" initials="佑齊" lastIdx="1" clrIdx="0">
    <p:extLst>
      <p:ext uri="{19B8F6BF-5375-455C-9EA6-DF929625EA0E}">
        <p15:presenceInfo xmlns:p15="http://schemas.microsoft.com/office/powerpoint/2012/main" userId="18490d7efadefd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2:59:33.13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1260 1403,'-173'-142,"-208"-238,124 54,234 296,0-2,2 0,2-1,1 0,1-2,-4-16,8 20</inkml:trace>
  <inkml:trace contextRef="#ctx0" brushRef="#br0" timeOffset="749.297">42 159,'-20'53,"4"663,10-668</inkml:trace>
  <inkml:trace contextRef="#ctx0" brushRef="#br0" timeOffset="1831.58">353 29,'87'-20,"421"11,-318 12,126-3,-278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2:59:36.36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0,'36'36,"-28"-20,-1 0,0 1,-1 0,-1 0,-1 0,-1 0,0 1,-1 0,-1-1,0 1,-2 0,0 4,2 36,22 355,-24 299,1-686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82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69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4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34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8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85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2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8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1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8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39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15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F9CD-994C-45A4-943A-A7A3C2D9A84A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FF3C18-C158-48CA-BC4E-6F4C27CE57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6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C797-A108-49F4-A084-227B66941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CD1B3C-B20A-45EA-AA8C-CFBEC5398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第十組</a:t>
            </a:r>
          </a:p>
        </p:txBody>
      </p:sp>
    </p:spTree>
    <p:extLst>
      <p:ext uri="{BB962C8B-B14F-4D97-AF65-F5344CB8AC3E}">
        <p14:creationId xmlns:p14="http://schemas.microsoft.com/office/powerpoint/2010/main" val="38008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1634A-B425-4BD2-B00E-8C0CCA6A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A6870E-FE6C-493E-882A-2A95CB33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0017"/>
            <a:ext cx="8296746" cy="17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EB167-8BC2-4669-BA75-1014972B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6E1C2-897E-46DE-BDC8-FC79D496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唯一可能加入</a:t>
            </a:r>
            <a:r>
              <a:rPr lang="en-US" altLang="zh-TW" dirty="0"/>
              <a:t>minimum spanning tree T</a:t>
            </a:r>
            <a:r>
              <a:rPr lang="zh-TW" altLang="en-US" dirty="0"/>
              <a:t>的只有被減少</a:t>
            </a:r>
            <a:r>
              <a:rPr lang="en-US" altLang="zh-TW" dirty="0"/>
              <a:t>weigh</a:t>
            </a:r>
            <a:r>
              <a:rPr lang="zh-TW" altLang="en-US" dirty="0"/>
              <a:t>的那條</a:t>
            </a:r>
            <a:r>
              <a:rPr lang="en-US" altLang="zh-TW" dirty="0"/>
              <a:t>edge</a:t>
            </a:r>
          </a:p>
          <a:p>
            <a:pPr marL="0" indent="0">
              <a:buNone/>
            </a:pPr>
            <a:r>
              <a:rPr lang="zh-TW" altLang="en-US" dirty="0"/>
              <a:t>，所以就把他加進去看看。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一定會形成一個</a:t>
            </a:r>
            <a:r>
              <a:rPr lang="en-US" altLang="zh-TW" dirty="0"/>
              <a:t>cycle</a:t>
            </a:r>
            <a:r>
              <a:rPr lang="zh-TW" altLang="en-US" dirty="0"/>
              <a:t>，找出最大的邊把它刪掉，就有新的</a:t>
            </a:r>
            <a:r>
              <a:rPr lang="en-US" altLang="zh-TW" dirty="0"/>
              <a:t>minimum spanning tree </a:t>
            </a:r>
            <a:r>
              <a:rPr lang="zh-TW" altLang="en-US" dirty="0"/>
              <a:t>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14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0B29F-AA1A-40F1-BFE0-00A40284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2C3C70F-E206-4E65-A28B-E3C6C9CE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844496"/>
            <a:ext cx="6584685" cy="34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279F3997-FC57-4B12-98F4-8F3B9C1EACBF}"/>
                  </a:ext>
                </a:extLst>
              </p14:cNvPr>
              <p14:cNvContentPartPr/>
              <p14:nvPr/>
            </p14:nvContentPartPr>
            <p14:xfrm>
              <a:off x="4556792" y="1780913"/>
              <a:ext cx="537480" cy="50508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79F3997-FC57-4B12-98F4-8F3B9C1EAC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3792" y="1717913"/>
                <a:ext cx="66312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52A9CB03-183B-4E86-BBE7-5BC9F442A634}"/>
                  </a:ext>
                </a:extLst>
              </p14:cNvPr>
              <p14:cNvContentPartPr/>
              <p14:nvPr/>
            </p14:nvContentPartPr>
            <p14:xfrm>
              <a:off x="4412792" y="876953"/>
              <a:ext cx="38160" cy="53064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52A9CB03-183B-4E86-BBE7-5BC9F442A6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0152" y="813953"/>
                <a:ext cx="163800" cy="6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95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19E4A-F8B0-419F-A1BA-142A9ECA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4185C-F658-4C84-AB36-B685D6DF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add edge in the minimum spanning tree (</a:t>
            </a:r>
            <a:r>
              <a:rPr lang="zh-TW" altLang="en-US" dirty="0"/>
              <a:t>被減的</a:t>
            </a:r>
            <a:r>
              <a:rPr lang="en-US" altLang="zh-TW" dirty="0"/>
              <a:t>edge)</a:t>
            </a:r>
          </a:p>
          <a:p>
            <a:pPr marL="0" indent="0">
              <a:buNone/>
            </a:pPr>
            <a:r>
              <a:rPr lang="en-US" altLang="zh-TW" dirty="0"/>
              <a:t>for(all edge in cycle){</a:t>
            </a:r>
          </a:p>
          <a:p>
            <a:pPr marL="0" indent="0">
              <a:buNone/>
            </a:pPr>
            <a:r>
              <a:rPr lang="en-US" altLang="zh-TW" dirty="0"/>
              <a:t>	if(weight&gt;max)</a:t>
            </a:r>
          </a:p>
          <a:p>
            <a:pPr marL="0" indent="0">
              <a:buNone/>
            </a:pPr>
            <a:r>
              <a:rPr lang="en-US" altLang="zh-TW" dirty="0"/>
              <a:t>		max=weight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temp_edge</a:t>
            </a:r>
            <a:r>
              <a:rPr lang="en-US" altLang="zh-TW" dirty="0"/>
              <a:t>=edge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Delete </a:t>
            </a:r>
            <a:r>
              <a:rPr lang="en-US" altLang="zh-TW" dirty="0" err="1"/>
              <a:t>temp_edge</a:t>
            </a:r>
            <a:r>
              <a:rPr lang="en-US" altLang="zh-TW" dirty="0"/>
              <a:t> from minimum spanning tree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B0E96A-0309-4901-BBEC-F267C16F0F5B}"/>
              </a:ext>
            </a:extLst>
          </p:cNvPr>
          <p:cNvSpPr txBox="1"/>
          <p:nvPr/>
        </p:nvSpPr>
        <p:spPr>
          <a:xfrm>
            <a:off x="7529803" y="5518142"/>
            <a:ext cx="278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T(n)=O(|v|+|E|)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317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36C3E90-1C5D-432C-B4C1-C8D5CBCD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謝謝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BF54FF49-07AF-4442-BC8E-223E42C3B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698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88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Trebuchet MS</vt:lpstr>
      <vt:lpstr>Wingdings</vt:lpstr>
      <vt:lpstr>Wingdings 3</vt:lpstr>
      <vt:lpstr>多面向</vt:lpstr>
      <vt:lpstr>第一題</vt:lpstr>
      <vt:lpstr>題目</vt:lpstr>
      <vt:lpstr>解法</vt:lpstr>
      <vt:lpstr>例子</vt:lpstr>
      <vt:lpstr>虛擬碼</vt:lpstr>
      <vt:lpstr>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第一題</dc:title>
  <dc:creator>佑齊 陳</dc:creator>
  <cp:lastModifiedBy>智諺 張</cp:lastModifiedBy>
  <cp:revision>8</cp:revision>
  <dcterms:created xsi:type="dcterms:W3CDTF">2019-05-06T12:40:24Z</dcterms:created>
  <dcterms:modified xsi:type="dcterms:W3CDTF">2019-05-07T15:22:36Z</dcterms:modified>
</cp:coreProperties>
</file>