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8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2" y="1934308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Algorithmics</a:t>
            </a:r>
            <a:endParaRPr lang="zh-TW" altLang="en-US" sz="6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75484" y="4698249"/>
            <a:ext cx="5429127" cy="1676175"/>
          </a:xfrm>
        </p:spPr>
        <p:txBody>
          <a:bodyPr>
            <a:noAutofit/>
          </a:bodyPr>
          <a:lstStyle/>
          <a:p>
            <a:pPr algn="ctr"/>
            <a:r>
              <a:rPr lang="en-US" altLang="zh-TW" sz="1600" dirty="0"/>
              <a:t>Group 2</a:t>
            </a:r>
          </a:p>
          <a:p>
            <a:pPr algn="ctr"/>
            <a:r>
              <a:rPr lang="en-US" altLang="zh-TW" sz="1600" dirty="0"/>
              <a:t>104201015 </a:t>
            </a:r>
            <a:r>
              <a:rPr lang="zh-TW" altLang="en-US" sz="1600" dirty="0"/>
              <a:t>張昭德    </a:t>
            </a:r>
            <a:r>
              <a:rPr lang="en-US" altLang="zh-TW" sz="1600" dirty="0"/>
              <a:t>105201518 </a:t>
            </a:r>
            <a:r>
              <a:rPr lang="zh-TW" altLang="en-US" sz="1600" dirty="0"/>
              <a:t>林育愷</a:t>
            </a:r>
            <a:endParaRPr lang="en-US" altLang="zh-TW" sz="1600" dirty="0"/>
          </a:p>
          <a:p>
            <a:pPr algn="ctr"/>
            <a:r>
              <a:rPr lang="en-US" altLang="zh-TW" sz="1600" dirty="0"/>
              <a:t>105201004 </a:t>
            </a:r>
            <a:r>
              <a:rPr lang="zh-TW" altLang="en-US" sz="1600" dirty="0"/>
              <a:t>張宜榛    </a:t>
            </a:r>
            <a:r>
              <a:rPr lang="en-US" altLang="zh-TW" sz="1600" dirty="0"/>
              <a:t>105201529</a:t>
            </a:r>
            <a:r>
              <a:rPr lang="zh-TW" altLang="en-US" sz="1600" dirty="0"/>
              <a:t> 王顥鈞</a:t>
            </a:r>
            <a:endParaRPr lang="en-US" altLang="zh-TW" sz="1600" dirty="0"/>
          </a:p>
          <a:p>
            <a:pPr algn="ctr"/>
            <a:r>
              <a:rPr lang="en-US" altLang="zh-TW" sz="1600" dirty="0"/>
              <a:t>105201032</a:t>
            </a:r>
            <a:r>
              <a:rPr lang="zh-TW" altLang="en-US" sz="1600" dirty="0"/>
              <a:t> 吳冠軒    </a:t>
            </a:r>
            <a:r>
              <a:rPr lang="en-US" altLang="zh-TW" sz="1600" dirty="0"/>
              <a:t>105201537</a:t>
            </a:r>
            <a:r>
              <a:rPr lang="zh-TW" altLang="en-US" sz="1600" dirty="0"/>
              <a:t> 邱仲緯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010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Example-3</a:t>
            </a:r>
            <a:endParaRPr lang="zh-TW" altLang="en-US" sz="4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18846"/>
            <a:ext cx="4437184" cy="40433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45" y="2407516"/>
            <a:ext cx="4916770" cy="40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Example-4</a:t>
            </a:r>
            <a:endParaRPr lang="zh-TW" altLang="en-US" sz="4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52319"/>
            <a:ext cx="4716160" cy="38934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09" y="2502069"/>
            <a:ext cx="4648698" cy="40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Example-5</a:t>
            </a:r>
            <a:endParaRPr lang="zh-TW" altLang="en-US" sz="4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47" y="1398344"/>
            <a:ext cx="6630591" cy="5249862"/>
          </a:xfrm>
        </p:spPr>
      </p:pic>
    </p:spTree>
    <p:extLst>
      <p:ext uri="{BB962C8B-B14F-4D97-AF65-F5344CB8AC3E}">
        <p14:creationId xmlns:p14="http://schemas.microsoft.com/office/powerpoint/2010/main" val="46944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321"/>
          </a:xfrm>
        </p:spPr>
        <p:txBody>
          <a:bodyPr>
            <a:noAutofit/>
          </a:bodyPr>
          <a:lstStyle/>
          <a:p>
            <a:r>
              <a:rPr lang="en-US" altLang="zh-TW" sz="4400" b="1" dirty="0" smtClean="0"/>
              <a:t>Analysis</a:t>
            </a:r>
            <a:endParaRPr lang="zh-TW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2534530"/>
                <a:ext cx="9426160" cy="180007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Since we visit each edges of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𝑒𝑑𝑔𝑒𝑠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once, the time complexity is linear time.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2534530"/>
                <a:ext cx="9426160" cy="1800078"/>
              </a:xfrm>
              <a:blipFill>
                <a:blip r:embed="rId2"/>
                <a:stretch>
                  <a:fillRect l="-16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8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164081" y="2926080"/>
            <a:ext cx="9691052" cy="2262781"/>
          </a:xfrm>
        </p:spPr>
        <p:txBody>
          <a:bodyPr>
            <a:normAutofit/>
          </a:bodyPr>
          <a:lstStyle/>
          <a:p>
            <a:pPr algn="ctr"/>
            <a:r>
              <a:rPr lang="en-US" altLang="zh-TW" sz="7200" b="1" dirty="0" smtClean="0"/>
              <a:t>Thanks.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502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817076"/>
            <a:ext cx="8915400" cy="39418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 smtClean="0"/>
              <a:t> </a:t>
            </a:r>
            <a:r>
              <a:rPr lang="en-US" altLang="zh-TW" sz="3200" dirty="0"/>
              <a:t>Suppose that a graph G has a minimum spanning tree already computed. How quickly can we update the minimum spanning tree if we add a new vertex and incident edges to G 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32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7651"/>
          </a:xfrm>
        </p:spPr>
        <p:txBody>
          <a:bodyPr>
            <a:normAutofit/>
          </a:bodyPr>
          <a:lstStyle/>
          <a:p>
            <a:r>
              <a:rPr lang="en-US" altLang="zh-TW" sz="4400" b="1" dirty="0" smtClean="0"/>
              <a:t>Lemma</a:t>
            </a:r>
            <a:endParaRPr lang="zh-TW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491761"/>
                <a:ext cx="8915400" cy="502509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3200" dirty="0" smtClean="0"/>
                  <a:t> be a MST of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dirty="0" smtClean="0"/>
                  <a:t>, and consider a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TW" sz="3200" dirty="0" smtClean="0"/>
                  <a:t> for which G is a subgraph.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i.e.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3200" dirty="0" smtClean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sz="3200" dirty="0" smtClean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3200" dirty="0" smtClean="0"/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Then there is a MST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that is MST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 that includes no edges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zh-TW" sz="3200" dirty="0" smtClean="0"/>
                  <a:t>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491761"/>
                <a:ext cx="8915400" cy="5025098"/>
              </a:xfrm>
              <a:blipFill>
                <a:blip r:embed="rId2"/>
                <a:stretch>
                  <a:fillRect l="-1709" r="-1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82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err="1" smtClean="0"/>
              <a:t>Asumption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1471247"/>
                <a:ext cx="9372600" cy="169867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We add a new </a:t>
                </a:r>
                <a:r>
                  <a:rPr lang="en-US" altLang="zh-TW" sz="3200" dirty="0" err="1" smtClean="0"/>
                  <a:t>vertice</a:t>
                </a:r>
                <a:r>
                  <a:rPr lang="en-US" altLang="zh-TW" sz="3200" dirty="0" smtClean="0"/>
                  <a:t>, say N, into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, and there are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edges incident edges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sz="3200" dirty="0" smtClean="0"/>
                  <a:t>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1471247"/>
                <a:ext cx="9372600" cy="1698673"/>
              </a:xfrm>
              <a:blipFill>
                <a:blip r:embed="rId2"/>
                <a:stretch>
                  <a:fillRect l="-1625" r="-1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 txBox="1">
            <a:spLocks/>
          </p:cNvSpPr>
          <p:nvPr/>
        </p:nvSpPr>
        <p:spPr>
          <a:xfrm>
            <a:off x="2133600" y="3517365"/>
            <a:ext cx="8911687" cy="71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00" b="1" dirty="0" smtClean="0"/>
              <a:t>Inference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/>
              <p:cNvSpPr txBox="1">
                <a:spLocks/>
              </p:cNvSpPr>
              <p:nvPr/>
            </p:nvSpPr>
            <p:spPr>
              <a:xfrm>
                <a:off x="2133600" y="4229686"/>
                <a:ext cx="9372600" cy="1698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altLang="zh-TW" sz="3200" dirty="0" smtClean="0"/>
                  <a:t>The new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𝑒𝑑𝑔𝑒𝑠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dirty="0" smtClean="0"/>
                  <a:t> will form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TW" altLang="en-US" sz="3200" dirty="0" smtClean="0"/>
                  <a:t> </a:t>
                </a:r>
                <a:r>
                  <a:rPr lang="en-US" altLang="zh-TW" sz="3200" dirty="0" smtClean="0"/>
                  <a:t>cycles.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5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229686"/>
                <a:ext cx="9372600" cy="1698673"/>
              </a:xfrm>
              <a:prstGeom prst="rect">
                <a:avLst/>
              </a:prstGeom>
              <a:blipFill>
                <a:blip r:embed="rId3"/>
                <a:stretch>
                  <a:fillRect l="-1625" r="-1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9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Algorithm</a:t>
            </a:r>
            <a:endParaRPr lang="zh-TW" altLang="en-US" sz="40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00" t="17689" r="41000" b="64447"/>
          <a:stretch/>
        </p:blipFill>
        <p:spPr>
          <a:xfrm>
            <a:off x="2261150" y="2377440"/>
            <a:ext cx="8656586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Algorithm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3600" y="1471247"/>
            <a:ext cx="10058400" cy="183583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200" dirty="0" smtClean="0"/>
              <a:t>Do DFS start from 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200" dirty="0" smtClean="0"/>
              <a:t>Record the weight and two vertices we walked by.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166" t="23748" r="34000" b="52485"/>
          <a:stretch/>
        </p:blipFill>
        <p:spPr>
          <a:xfrm>
            <a:off x="2424092" y="3459481"/>
            <a:ext cx="833070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2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Algorithm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33600" y="1318846"/>
            <a:ext cx="9372600" cy="524959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200" dirty="0" smtClean="0"/>
              <a:t>If we are going to back edges, i.e. we the path we walked is a cycle, then we remove the largest edges on that cycle.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200" dirty="0" smtClean="0"/>
              <a:t>And then continue DFS from the </a:t>
            </a:r>
            <a:r>
              <a:rPr lang="en-US" altLang="zh-TW" sz="3200" dirty="0" err="1" smtClean="0"/>
              <a:t>vertice</a:t>
            </a:r>
            <a:r>
              <a:rPr lang="en-US" altLang="zh-TW" sz="3200" dirty="0" smtClean="0"/>
              <a:t> has back edges with 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TW" sz="3200" dirty="0" smtClean="0"/>
              <a:t>Since there are (k-1) cycles, after we remove (k-1) edges, the remain edges will form the MST of G’.</a:t>
            </a:r>
          </a:p>
        </p:txBody>
      </p:sp>
    </p:spTree>
    <p:extLst>
      <p:ext uri="{BB962C8B-B14F-4D97-AF65-F5344CB8AC3E}">
        <p14:creationId xmlns:p14="http://schemas.microsoft.com/office/powerpoint/2010/main" val="111376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Example-1</a:t>
            </a:r>
            <a:endParaRPr lang="zh-TW" altLang="en-US" sz="4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779" y="1513130"/>
            <a:ext cx="4404664" cy="340177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15" y="2963007"/>
            <a:ext cx="4569602" cy="34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606525"/>
            <a:ext cx="8911687" cy="712321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Example-2</a:t>
            </a:r>
            <a:endParaRPr lang="zh-TW" altLang="en-US" sz="40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19" y="1318846"/>
            <a:ext cx="6045048" cy="533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79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210</Words>
  <Application>Microsoft Office PowerPoint</Application>
  <PresentationFormat>寬螢幕</PresentationFormat>
  <Paragraphs>32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Cambria Math</vt:lpstr>
      <vt:lpstr>Century Gothic</vt:lpstr>
      <vt:lpstr>Times New Roman</vt:lpstr>
      <vt:lpstr>Wingdings 3</vt:lpstr>
      <vt:lpstr>絲縷</vt:lpstr>
      <vt:lpstr>Algorithmics</vt:lpstr>
      <vt:lpstr>Question 2</vt:lpstr>
      <vt:lpstr>Lemma</vt:lpstr>
      <vt:lpstr>Asumption</vt:lpstr>
      <vt:lpstr>Algorithm</vt:lpstr>
      <vt:lpstr>Algorithm</vt:lpstr>
      <vt:lpstr>Algorithm</vt:lpstr>
      <vt:lpstr>Example-1</vt:lpstr>
      <vt:lpstr>Example-2</vt:lpstr>
      <vt:lpstr>Example-3</vt:lpstr>
      <vt:lpstr>Example-4</vt:lpstr>
      <vt:lpstr>Example-5</vt:lpstr>
      <vt:lpstr>Analysis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Algorithmics</dc:title>
  <dc:creator>Windows 使用者</dc:creator>
  <cp:lastModifiedBy>宜榛 張</cp:lastModifiedBy>
  <cp:revision>49</cp:revision>
  <cp:lastPrinted>2019-03-05T05:12:19Z</cp:lastPrinted>
  <dcterms:created xsi:type="dcterms:W3CDTF">2019-03-04T18:32:20Z</dcterms:created>
  <dcterms:modified xsi:type="dcterms:W3CDTF">2019-05-06T15:30:33Z</dcterms:modified>
</cp:coreProperties>
</file>