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8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7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2" y="1934308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75484" y="4698249"/>
            <a:ext cx="5429127" cy="1676175"/>
          </a:xfrm>
        </p:spPr>
        <p:txBody>
          <a:bodyPr>
            <a:noAutofit/>
          </a:bodyPr>
          <a:lstStyle/>
          <a:p>
            <a:pPr algn="ctr"/>
            <a:r>
              <a:rPr lang="en-US" altLang="zh-TW" sz="1600" dirty="0"/>
              <a:t>Group 2</a:t>
            </a:r>
          </a:p>
          <a:p>
            <a:pPr algn="ctr"/>
            <a:r>
              <a:rPr lang="en-US" altLang="zh-TW" sz="1600" dirty="0"/>
              <a:t>104201015 </a:t>
            </a:r>
            <a:r>
              <a:rPr lang="zh-TW" altLang="en-US" sz="1600" dirty="0"/>
              <a:t>張昭德    </a:t>
            </a:r>
            <a:r>
              <a:rPr lang="en-US" altLang="zh-TW" sz="1600" dirty="0"/>
              <a:t>105201518 </a:t>
            </a:r>
            <a:r>
              <a:rPr lang="zh-TW" altLang="en-US" sz="1600" dirty="0"/>
              <a:t>林育愷</a:t>
            </a:r>
            <a:endParaRPr lang="en-US" altLang="zh-TW" sz="1600" dirty="0"/>
          </a:p>
          <a:p>
            <a:pPr algn="ctr"/>
            <a:r>
              <a:rPr lang="en-US" altLang="zh-TW" sz="1600" dirty="0"/>
              <a:t>105201004 </a:t>
            </a:r>
            <a:r>
              <a:rPr lang="zh-TW" altLang="en-US" sz="1600" dirty="0"/>
              <a:t>張宜榛    </a:t>
            </a:r>
            <a:r>
              <a:rPr lang="en-US" altLang="zh-TW" sz="1600" dirty="0"/>
              <a:t>105201529</a:t>
            </a:r>
            <a:r>
              <a:rPr lang="zh-TW" altLang="en-US" sz="1600" dirty="0"/>
              <a:t> 王顥鈞</a:t>
            </a:r>
            <a:endParaRPr lang="en-US" altLang="zh-TW" sz="1600" dirty="0"/>
          </a:p>
          <a:p>
            <a:pPr algn="ctr"/>
            <a:r>
              <a:rPr lang="en-US" altLang="zh-TW" sz="1600" dirty="0"/>
              <a:t>105201032</a:t>
            </a:r>
            <a:r>
              <a:rPr lang="zh-TW" altLang="en-US" sz="1600" dirty="0"/>
              <a:t> 吳冠軒    </a:t>
            </a:r>
            <a:r>
              <a:rPr lang="en-US" altLang="zh-TW" sz="1600" dirty="0"/>
              <a:t>105201537</a:t>
            </a:r>
            <a:r>
              <a:rPr lang="zh-TW" altLang="en-US" sz="1600" dirty="0"/>
              <a:t> 邱仲緯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01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817076"/>
            <a:ext cx="8915400" cy="39418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 smtClean="0"/>
              <a:t> </a:t>
            </a:r>
            <a:r>
              <a:rPr lang="en-US" altLang="zh-TW" sz="3200" dirty="0"/>
              <a:t>Suppose that a graph G has a minimum spanning tree already computed. How quickly can we update the minimum spanning tree if we add a new vertex and incident edges to G 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3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651"/>
          </a:xfrm>
        </p:spPr>
        <p:txBody>
          <a:bodyPr>
            <a:normAutofit/>
          </a:bodyPr>
          <a:lstStyle/>
          <a:p>
            <a:r>
              <a:rPr lang="en-US" altLang="zh-TW" sz="4400" b="1" dirty="0" smtClean="0"/>
              <a:t>Lemma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491761"/>
                <a:ext cx="8915400" cy="502509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3200" dirty="0" smtClean="0"/>
                  <a:t> be a MST of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dirty="0" smtClean="0"/>
                  <a:t>, and consider a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TW" sz="3200" dirty="0" smtClean="0"/>
                  <a:t> for which G is a subgraph.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i.e.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3200" dirty="0" smtClean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3200" dirty="0" smtClean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3200" dirty="0" smtClean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Then there is a MST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that is MST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that includes no edges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zh-TW" sz="3200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491761"/>
                <a:ext cx="8915400" cy="5025098"/>
              </a:xfrm>
              <a:blipFill>
                <a:blip r:embed="rId2"/>
                <a:stretch>
                  <a:fillRect l="-1709" r="-1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2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err="1" smtClean="0"/>
              <a:t>Asumption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2385647"/>
                <a:ext cx="9372600" cy="169867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We add a new </a:t>
                </a:r>
                <a:r>
                  <a:rPr lang="en-US" altLang="zh-TW" sz="3200" dirty="0" err="1" smtClean="0"/>
                  <a:t>vertice</a:t>
                </a:r>
                <a:r>
                  <a:rPr lang="en-US" altLang="zh-TW" sz="3200" dirty="0" smtClean="0"/>
                  <a:t>, say N, into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, and there are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edges incident edges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.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2385647"/>
                <a:ext cx="9372600" cy="1698673"/>
              </a:xfrm>
              <a:blipFill>
                <a:blip r:embed="rId2"/>
                <a:stretch>
                  <a:fillRect l="-1625" r="-1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9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Algorithm</a:t>
            </a:r>
            <a:endParaRPr lang="zh-TW" altLang="en-US" sz="40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756" t="18400" r="33217" b="54247"/>
          <a:stretch/>
        </p:blipFill>
        <p:spPr>
          <a:xfrm>
            <a:off x="2037594" y="2628899"/>
            <a:ext cx="9103697" cy="21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>
            <a:noAutofit/>
          </a:bodyPr>
          <a:lstStyle/>
          <a:p>
            <a:r>
              <a:rPr lang="en-US" altLang="zh-TW" sz="4400" b="1" dirty="0" smtClean="0"/>
              <a:t>Analysis</a:t>
            </a:r>
            <a:endParaRPr lang="zh-TW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831145"/>
                <a:ext cx="9426160" cy="472791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2400" dirty="0" smtClean="0"/>
                  <a:t>Original MST: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2400" dirty="0" smtClean="0"/>
                  <a:t>	#vertices = V, #edges = V-1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2400" dirty="0" smtClean="0"/>
                  <a:t>New graph: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2400" dirty="0"/>
                  <a:t>	</a:t>
                </a:r>
                <a:r>
                  <a:rPr lang="en-US" altLang="zh-TW" sz="2400" dirty="0" smtClean="0"/>
                  <a:t>#vertices = V+1, #edges = 2V+1 (worst)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TW" sz="2400" dirty="0" smtClean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2400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831145"/>
                <a:ext cx="9426160" cy="4727917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8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4081" y="2926080"/>
            <a:ext cx="9691052" cy="2262781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smtClean="0"/>
              <a:t>Thanks.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5026378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729</TotalTime>
  <Words>98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Cambria Math</vt:lpstr>
      <vt:lpstr>Century Gothic</vt:lpstr>
      <vt:lpstr>Times New Roman</vt:lpstr>
      <vt:lpstr>Wingdings 3</vt:lpstr>
      <vt:lpstr>絲縷</vt:lpstr>
      <vt:lpstr>Algorithmics</vt:lpstr>
      <vt:lpstr>Question 2</vt:lpstr>
      <vt:lpstr>Lemma</vt:lpstr>
      <vt:lpstr>Asumption</vt:lpstr>
      <vt:lpstr>Algorithm</vt:lpstr>
      <vt:lpstr>Analysis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Windows 使用者</dc:creator>
  <cp:lastModifiedBy>宜榛 張</cp:lastModifiedBy>
  <cp:revision>54</cp:revision>
  <cp:lastPrinted>2019-03-05T05:12:19Z</cp:lastPrinted>
  <dcterms:created xsi:type="dcterms:W3CDTF">2019-03-04T18:32:20Z</dcterms:created>
  <dcterms:modified xsi:type="dcterms:W3CDTF">2019-05-07T13:57:52Z</dcterms:modified>
</cp:coreProperties>
</file>