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0A873-5C9B-47E2-8769-72AB8835A699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082A3-2C17-4E9D-B3CC-FCD4DED31A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212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082A3-2C17-4E9D-B3CC-FCD4DED31A6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19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18EB-2457-46BF-9770-88E7E1C81C39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FA05-9B60-42C2-AE39-B9E125F22B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767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18EB-2457-46BF-9770-88E7E1C81C39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FA05-9B60-42C2-AE39-B9E125F22B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12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18EB-2457-46BF-9770-88E7E1C81C39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FA05-9B60-42C2-AE39-B9E125F22B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41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18EB-2457-46BF-9770-88E7E1C81C39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FA05-9B60-42C2-AE39-B9E125F22B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316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18EB-2457-46BF-9770-88E7E1C81C39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FA05-9B60-42C2-AE39-B9E125F22B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563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18EB-2457-46BF-9770-88E7E1C81C39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FA05-9B60-42C2-AE39-B9E125F22B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149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18EB-2457-46BF-9770-88E7E1C81C39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FA05-9B60-42C2-AE39-B9E125F22B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780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18EB-2457-46BF-9770-88E7E1C81C39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FA05-9B60-42C2-AE39-B9E125F22B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71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18EB-2457-46BF-9770-88E7E1C81C39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FA05-9B60-42C2-AE39-B9E125F22B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9180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18EB-2457-46BF-9770-88E7E1C81C39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FA05-9B60-42C2-AE39-B9E125F22B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2216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18EB-2457-46BF-9770-88E7E1C81C39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FA05-9B60-42C2-AE39-B9E125F22B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347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018EB-2457-46BF-9770-88E7E1C81C39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FA05-9B60-42C2-AE39-B9E125F22B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33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HW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9-5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780714"/>
            <a:ext cx="9144000" cy="1655762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第四組 洪仲杰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178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04907"/>
            <a:ext cx="10648950" cy="4648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(For any r&gt;0, 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define an r-path to be a path whose edges all have weight &lt;r.)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If G contains an r-path from node s to t, 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then every MST of G must also contain an r-path from node s to node t. </a:t>
            </a:r>
          </a:p>
          <a:p>
            <a:pPr marL="0" indent="0">
              <a:buNone/>
            </a:pPr>
            <a:endParaRPr lang="en-US" altLang="zh-TW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True.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is only an upper bound of weight. 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If MST does not contain an  r-path, it means there exists an edge e,</a:t>
            </a:r>
          </a:p>
          <a:p>
            <a:pPr marL="0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hose weight w&gt;r, from s to t. 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And we can find another vertex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e’of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r-path along the cut, that w’&lt;r. 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Thus we can find a spanning tree lighter than original MST.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490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3986" y="58583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Q:  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3986" y="2035825"/>
            <a:ext cx="115298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following statements may or may not be correct. 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 each case, either prove it (if it is correct) 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or give a counterexample (if it isn't correct). 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Always assume that the graph G=(V,E) is undirected and connected. 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Do not assume that edge weights are distinct unless this is specifically stated.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618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a.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If a graph G has more than |V|-1 edges, </a:t>
            </a:r>
          </a:p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and there is a unique heaviest edge, </a:t>
            </a:r>
          </a:p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then this edge cannot be part of any MST. </a:t>
            </a: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False.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If there exists a vertex only connected by heaviest edge.</a:t>
            </a:r>
          </a:p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Then it must be in MST.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橢圓 3"/>
          <p:cNvSpPr/>
          <p:nvPr/>
        </p:nvSpPr>
        <p:spPr>
          <a:xfrm>
            <a:off x="3959772" y="5570483"/>
            <a:ext cx="591207" cy="606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8494986" y="5556853"/>
            <a:ext cx="591207" cy="606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227379" y="5556853"/>
            <a:ext cx="591207" cy="606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>
            <a:stCxn id="4" idx="6"/>
            <a:endCxn id="6" idx="2"/>
          </p:cNvCxnSpPr>
          <p:nvPr/>
        </p:nvCxnSpPr>
        <p:spPr>
          <a:xfrm flipV="1">
            <a:off x="4550979" y="5860093"/>
            <a:ext cx="1676400" cy="13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186985" y="5461004"/>
            <a:ext cx="536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cxnSp>
        <p:nvCxnSpPr>
          <p:cNvPr id="13" name="直線接點 12"/>
          <p:cNvCxnSpPr>
            <a:stCxn id="6" idx="7"/>
            <a:endCxn id="5" idx="1"/>
          </p:cNvCxnSpPr>
          <p:nvPr/>
        </p:nvCxnSpPr>
        <p:spPr>
          <a:xfrm>
            <a:off x="6732006" y="5645670"/>
            <a:ext cx="1849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6" idx="5"/>
            <a:endCxn id="5" idx="3"/>
          </p:cNvCxnSpPr>
          <p:nvPr/>
        </p:nvCxnSpPr>
        <p:spPr>
          <a:xfrm>
            <a:off x="6732006" y="6074516"/>
            <a:ext cx="1849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7454331" y="5244808"/>
            <a:ext cx="536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454331" y="6123520"/>
            <a:ext cx="536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0872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b.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If G has a cycle with a unique heaviest edge e, </a:t>
            </a:r>
          </a:p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then e cannot be part of any MST.</a:t>
            </a: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True.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Because MST has no cycles, </a:t>
            </a:r>
          </a:p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 at least one edge of cycle is not in MST.</a:t>
            </a:r>
          </a:p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Thus we can decide not to choose the heaviest edge e.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1257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c.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25625"/>
            <a:ext cx="10896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Let e be any edge of minimum weight in G. </a:t>
            </a:r>
          </a:p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Then e must be part of some MST.</a:t>
            </a: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False.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may not be part of some MST when there exists lots of e. </a:t>
            </a: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7943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783584"/>
            <a:ext cx="10985938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If the lightest edge in a graph is unique, </a:t>
            </a:r>
          </a:p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then it must be part of every MST.</a:t>
            </a:r>
          </a:p>
          <a:p>
            <a:pPr marL="0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True.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By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Kruskal’s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algorithm, it must start from the lightest edge.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941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If e is part of some MST of G, </a:t>
            </a:r>
          </a:p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then it must be lightest edge across some cut of G.</a:t>
            </a: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True.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According to MST fundamental lemma (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ch8 p.5).</a:t>
            </a: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303" y="4471650"/>
            <a:ext cx="7471732" cy="170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279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95375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If G has a cycle with a unique lightest edge e, </a:t>
            </a:r>
          </a:p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then e must be part of every MST.</a:t>
            </a: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False.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There may exist another cycle whose edge is lighter then e.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橢圓 3"/>
          <p:cNvSpPr/>
          <p:nvPr/>
        </p:nvSpPr>
        <p:spPr>
          <a:xfrm>
            <a:off x="6823840" y="5777570"/>
            <a:ext cx="591207" cy="606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925613" y="5777570"/>
            <a:ext cx="591207" cy="606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362903" y="4564610"/>
            <a:ext cx="591207" cy="606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>
            <a:stCxn id="6" idx="3"/>
            <a:endCxn id="5" idx="7"/>
          </p:cNvCxnSpPr>
          <p:nvPr/>
        </p:nvCxnSpPr>
        <p:spPr>
          <a:xfrm flipH="1">
            <a:off x="4430240" y="5082273"/>
            <a:ext cx="1019243" cy="784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6" idx="5"/>
            <a:endCxn id="4" idx="1"/>
          </p:cNvCxnSpPr>
          <p:nvPr/>
        </p:nvCxnSpPr>
        <p:spPr>
          <a:xfrm>
            <a:off x="5867530" y="5082273"/>
            <a:ext cx="1042890" cy="784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5" idx="6"/>
            <a:endCxn id="4" idx="2"/>
          </p:cNvCxnSpPr>
          <p:nvPr/>
        </p:nvCxnSpPr>
        <p:spPr>
          <a:xfrm>
            <a:off x="4516820" y="6080810"/>
            <a:ext cx="2307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弧形接點 14"/>
          <p:cNvCxnSpPr>
            <a:stCxn id="6" idx="1"/>
            <a:endCxn id="5" idx="1"/>
          </p:cNvCxnSpPr>
          <p:nvPr/>
        </p:nvCxnSpPr>
        <p:spPr>
          <a:xfrm rot="16200000" flipH="1" flipV="1">
            <a:off x="4124358" y="4541262"/>
            <a:ext cx="1212960" cy="1437290"/>
          </a:xfrm>
          <a:prstGeom prst="curvedConnector3">
            <a:avLst>
              <a:gd name="adj1" fmla="val -2616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弧形接點 16"/>
          <p:cNvCxnSpPr>
            <a:stCxn id="6" idx="7"/>
            <a:endCxn id="4" idx="7"/>
          </p:cNvCxnSpPr>
          <p:nvPr/>
        </p:nvCxnSpPr>
        <p:spPr>
          <a:xfrm rot="16200000" flipH="1">
            <a:off x="5991518" y="4529439"/>
            <a:ext cx="1212960" cy="1460937"/>
          </a:xfrm>
          <a:prstGeom prst="curvedConnector3">
            <a:avLst>
              <a:gd name="adj1" fmla="val -2616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615222" y="5171090"/>
            <a:ext cx="47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247874" y="5132009"/>
            <a:ext cx="47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519308" y="5761511"/>
            <a:ext cx="47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925613" y="4379944"/>
            <a:ext cx="47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141776" y="4379944"/>
            <a:ext cx="47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4510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52450" y="1825625"/>
            <a:ext cx="1080135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Prim's algorithm works correctly when there are negative edges.</a:t>
            </a: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True.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It can still finds the lightest edge. </a:t>
            </a:r>
          </a:p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Negative edges don’t affect this.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8192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475</Words>
  <Application>Microsoft Office PowerPoint</Application>
  <PresentationFormat>寬螢幕</PresentationFormat>
  <Paragraphs>67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微軟正黑體</vt:lpstr>
      <vt:lpstr>新細明體</vt:lpstr>
      <vt:lpstr>Arial</vt:lpstr>
      <vt:lpstr>Calibri</vt:lpstr>
      <vt:lpstr>Calibri Light</vt:lpstr>
      <vt:lpstr>Office 佈景主題</vt:lpstr>
      <vt:lpstr>HW 9-5</vt:lpstr>
      <vt:lpstr>Q:  </vt:lpstr>
      <vt:lpstr>a.</vt:lpstr>
      <vt:lpstr>b.</vt:lpstr>
      <vt:lpstr>c.</vt:lpstr>
      <vt:lpstr>d.</vt:lpstr>
      <vt:lpstr>e.</vt:lpstr>
      <vt:lpstr>f.</vt:lpstr>
      <vt:lpstr>g.</vt:lpstr>
      <vt:lpstr>h.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 9-5</dc:title>
  <dc:creator>claire lin</dc:creator>
  <cp:lastModifiedBy>claire lin</cp:lastModifiedBy>
  <cp:revision>11</cp:revision>
  <dcterms:created xsi:type="dcterms:W3CDTF">2019-05-06T14:54:39Z</dcterms:created>
  <dcterms:modified xsi:type="dcterms:W3CDTF">2019-05-06T17:07:41Z</dcterms:modified>
</cp:coreProperties>
</file>