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64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55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28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8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29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77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41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58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8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24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4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4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7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96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A6E0-B982-43E4-9DEA-B3AE1639C8F8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28B0C4-2B1C-4510-BBB1-6852B432D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0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HW9-Question7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第</a:t>
            </a:r>
            <a:r>
              <a:rPr lang="en-US" altLang="zh-TW" sz="4800" dirty="0" smtClean="0"/>
              <a:t>6</a:t>
            </a:r>
            <a:r>
              <a:rPr lang="zh-TW" altLang="en-US" sz="4800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32971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7. </a:t>
            </a:r>
          </a:p>
          <a:p>
            <a:pPr marL="0" indent="0">
              <a:buNone/>
            </a:pPr>
            <a:r>
              <a:rPr lang="zh-TW" altLang="en-US" sz="2400" dirty="0" smtClean="0"/>
              <a:t>有關</a:t>
            </a:r>
            <a:r>
              <a:rPr lang="en-US" altLang="zh-TW" sz="2400" dirty="0" smtClean="0"/>
              <a:t>Minimum Spanning Tree</a:t>
            </a:r>
            <a:r>
              <a:rPr lang="zh-TW" altLang="en-US" sz="2400" dirty="0" smtClean="0"/>
              <a:t>，除了</a:t>
            </a:r>
            <a:r>
              <a:rPr lang="en-US" altLang="zh-TW" sz="2400" dirty="0" err="1" smtClean="0"/>
              <a:t>Kruskal's</a:t>
            </a:r>
            <a:r>
              <a:rPr lang="en-US" altLang="zh-TW" sz="2400" dirty="0" smtClean="0"/>
              <a:t> Algorithm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Prim's               Algorithm</a:t>
            </a:r>
            <a:r>
              <a:rPr lang="zh-TW" altLang="en-US" sz="2400" dirty="0" smtClean="0"/>
              <a:t>外， 還有第三種演算法；此演算法第一步是先將圖中每個點當作一棵樹，然後從 各點分別尋找與其連接的最小權重</a:t>
            </a:r>
            <a:r>
              <a:rPr lang="en-US" altLang="zh-TW" sz="2400" dirty="0" smtClean="0"/>
              <a:t>(Weight)</a:t>
            </a:r>
            <a:r>
              <a:rPr lang="zh-TW" altLang="en-US" sz="2400" dirty="0" smtClean="0"/>
              <a:t>邊加入樹中，接著</a:t>
            </a:r>
            <a:r>
              <a:rPr lang="en-US" altLang="zh-TW" sz="2400" dirty="0" smtClean="0"/>
              <a:t>……</a:t>
            </a:r>
            <a:r>
              <a:rPr lang="zh-TW" altLang="en-US" sz="2400" dirty="0" smtClean="0"/>
              <a:t>。 請完成所有步驟（須寫出</a:t>
            </a:r>
            <a:r>
              <a:rPr lang="en-US" altLang="zh-TW" sz="2400" dirty="0" smtClean="0"/>
              <a:t>Pseudo-code</a:t>
            </a:r>
            <a:r>
              <a:rPr lang="zh-TW" altLang="en-US" sz="2400" dirty="0" smtClean="0"/>
              <a:t>）並分析此演算法。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24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Pseudo-code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1193" y="1825624"/>
            <a:ext cx="116128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1  Begin with T as the set of vertices, each regarded as a single component.</a:t>
            </a:r>
          </a:p>
          <a:p>
            <a:pPr marL="0" indent="0">
              <a:buNone/>
            </a:pPr>
            <a:r>
              <a:rPr lang="en-US" altLang="zh-TW" sz="2400" dirty="0" smtClean="0"/>
              <a:t>2  While T has more than one component:</a:t>
            </a:r>
          </a:p>
          <a:p>
            <a:pPr marL="0" indent="0">
              <a:buNone/>
            </a:pPr>
            <a:r>
              <a:rPr lang="en-US" altLang="zh-TW" sz="2400" dirty="0" smtClean="0"/>
              <a:t>3	For each component C of T:</a:t>
            </a:r>
          </a:p>
          <a:p>
            <a:pPr marL="0" indent="0">
              <a:buNone/>
            </a:pPr>
            <a:r>
              <a:rPr lang="en-US" altLang="zh-TW" sz="2400" dirty="0" smtClean="0"/>
              <a:t>4		Begin with an empty set of edges S</a:t>
            </a:r>
          </a:p>
          <a:p>
            <a:pPr marL="0" indent="0">
              <a:buNone/>
            </a:pPr>
            <a:r>
              <a:rPr lang="en-US" altLang="zh-TW" sz="2400" dirty="0" smtClean="0"/>
              <a:t>5		For each vertex v in C:</a:t>
            </a:r>
          </a:p>
          <a:p>
            <a:pPr marL="0" indent="0">
              <a:buNone/>
            </a:pPr>
            <a:r>
              <a:rPr lang="en-US" altLang="zh-TW" sz="2400" dirty="0" smtClean="0"/>
              <a:t>6		    Find the cheapest edge from v to a vertex outside  of C , and add it to S</a:t>
            </a:r>
          </a:p>
          <a:p>
            <a:pPr marL="0" indent="0">
              <a:buNone/>
            </a:pPr>
            <a:r>
              <a:rPr lang="en-US" altLang="zh-TW" sz="2400" dirty="0" smtClean="0"/>
              <a:t>7		Add the cheapest edge in S to T</a:t>
            </a:r>
          </a:p>
          <a:p>
            <a:pPr marL="0" indent="0">
              <a:buNone/>
            </a:pPr>
            <a:r>
              <a:rPr lang="en-US" altLang="zh-TW" sz="2400" dirty="0" smtClean="0"/>
              <a:t>8  T is the minimum spanning tree of G</a:t>
            </a:r>
          </a:p>
        </p:txBody>
      </p:sp>
    </p:spTree>
    <p:extLst>
      <p:ext uri="{BB962C8B-B14F-4D97-AF65-F5344CB8AC3E}">
        <p14:creationId xmlns:p14="http://schemas.microsoft.com/office/powerpoint/2010/main" val="37106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57" y="468341"/>
            <a:ext cx="7672647" cy="5673437"/>
          </a:xfrm>
        </p:spPr>
      </p:pic>
    </p:spTree>
    <p:extLst>
      <p:ext uri="{BB962C8B-B14F-4D97-AF65-F5344CB8AC3E}">
        <p14:creationId xmlns:p14="http://schemas.microsoft.com/office/powerpoint/2010/main" val="34567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763451" cy="388077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This algorithm </a:t>
            </a:r>
            <a:r>
              <a:rPr lang="en-US" altLang="zh-TW" sz="2800" dirty="0"/>
              <a:t>can be shown to take O(log </a:t>
            </a:r>
            <a:r>
              <a:rPr lang="en-US" altLang="zh-TW" sz="2800" i="1" dirty="0"/>
              <a:t>V</a:t>
            </a:r>
            <a:r>
              <a:rPr lang="en-US" altLang="zh-TW" sz="2800" dirty="0"/>
              <a:t>) iterations of the outer loop until it terminates, and therefore to run in time O(</a:t>
            </a:r>
            <a:r>
              <a:rPr lang="en-US" altLang="zh-TW" sz="2800" i="1" dirty="0"/>
              <a:t>E</a:t>
            </a:r>
            <a:r>
              <a:rPr lang="en-US" altLang="zh-TW" sz="2800" dirty="0"/>
              <a:t> log </a:t>
            </a:r>
            <a:r>
              <a:rPr lang="en-US" altLang="zh-TW" sz="2800" i="1" dirty="0" smtClean="0"/>
              <a:t>V)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13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115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HW9-Question7</vt:lpstr>
      <vt:lpstr>題目</vt:lpstr>
      <vt:lpstr>Pseudo-code</vt:lpstr>
      <vt:lpstr>PowerPoint 簡報</vt:lpstr>
      <vt:lpstr>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HW9-Question7</dc:title>
  <dc:creator>得瑜 洪</dc:creator>
  <cp:lastModifiedBy>得瑜 洪</cp:lastModifiedBy>
  <cp:revision>7</cp:revision>
  <dcterms:created xsi:type="dcterms:W3CDTF">2019-05-06T16:32:05Z</dcterms:created>
  <dcterms:modified xsi:type="dcterms:W3CDTF">2019-05-06T17:52:21Z</dcterms:modified>
</cp:coreProperties>
</file>