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8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9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0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27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9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76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36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4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348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5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5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7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90664-EEE0-41BF-9727-277CB5A78DCD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Algorithms </a:t>
            </a:r>
            <a:r>
              <a:rPr lang="en-US" altLang="zh-TW" sz="5400" dirty="0" smtClean="0"/>
              <a:t>HW9 - 4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7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73" t="37383" r="39648" b="24791"/>
          <a:stretch/>
        </p:blipFill>
        <p:spPr>
          <a:xfrm>
            <a:off x="4439900" y="1601982"/>
            <a:ext cx="5131838" cy="48985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4394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4.  Perform the following algorithms to the figure below.</a:t>
            </a:r>
            <a:br>
              <a:rPr lang="en-US" altLang="zh-TW" sz="3200" dirty="0" smtClean="0"/>
            </a:br>
            <a:r>
              <a:rPr lang="en-US" altLang="zh-TW" sz="3200" dirty="0" smtClean="0"/>
              <a:t>	  </a:t>
            </a:r>
            <a:r>
              <a:rPr lang="en-US" altLang="zh-TW" sz="3200" dirty="0" err="1" smtClean="0"/>
              <a:t>Kruskal's</a:t>
            </a:r>
            <a:r>
              <a:rPr lang="en-US" altLang="zh-TW" sz="3200" dirty="0" smtClean="0"/>
              <a:t> algorithm </a:t>
            </a:r>
            <a:br>
              <a:rPr lang="en-US" altLang="zh-TW" sz="3200" dirty="0" smtClean="0"/>
            </a:br>
            <a:r>
              <a:rPr lang="en-US" altLang="zh-TW" sz="3200" dirty="0" smtClean="0"/>
              <a:t>	  Prim's algorithm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3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Kruskal's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0" t="40601" r="32053" b="10166"/>
          <a:stretch/>
        </p:blipFill>
        <p:spPr>
          <a:xfrm>
            <a:off x="2547258" y="1312576"/>
            <a:ext cx="7303730" cy="55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976" y="251880"/>
            <a:ext cx="10515600" cy="1075343"/>
          </a:xfrm>
        </p:spPr>
        <p:txBody>
          <a:bodyPr/>
          <a:lstStyle/>
          <a:p>
            <a:r>
              <a:rPr lang="en-US" altLang="zh-TW" dirty="0" err="1"/>
              <a:t>Kruskal's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73" t="37383" r="39648" b="24791"/>
          <a:stretch/>
        </p:blipFill>
        <p:spPr>
          <a:xfrm>
            <a:off x="930641" y="1241413"/>
            <a:ext cx="5826034" cy="556132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843658" y="2390503"/>
            <a:ext cx="17082" cy="18016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493473" y="1631852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635659" y="4106761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373851" y="5425524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120887" y="3144966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5773776" y="3763736"/>
            <a:ext cx="12311" cy="1661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635617" y="5425524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652616" y="3144966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927691" y="3883478"/>
            <a:ext cx="26618" cy="15420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5"/>
          </p:cNvCxnSpPr>
          <p:nvPr/>
        </p:nvCxnSpPr>
        <p:spPr>
          <a:xfrm>
            <a:off x="4262623" y="4754310"/>
            <a:ext cx="1330889" cy="7441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304494" y="3763736"/>
            <a:ext cx="1376096" cy="65718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075204" y="272249"/>
            <a:ext cx="346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</a:t>
            </a:r>
            <a:r>
              <a:rPr lang="en-US" altLang="zh-TW" sz="3600" dirty="0" smtClean="0"/>
              <a:t>= { 1 ,3 }</a:t>
            </a:r>
          </a:p>
          <a:p>
            <a:r>
              <a:rPr lang="en-US" altLang="zh-TW" sz="3600" dirty="0" smtClean="0"/>
              <a:t>A = { 13 }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79738" y="1231819"/>
            <a:ext cx="346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</a:t>
            </a:r>
            <a:r>
              <a:rPr lang="en-US" altLang="zh-TW" sz="3600" dirty="0" smtClean="0"/>
              <a:t>= { 1 ,3 ,4 ,6}</a:t>
            </a:r>
          </a:p>
          <a:p>
            <a:r>
              <a:rPr lang="en-US" altLang="zh-TW" sz="3600" dirty="0" smtClean="0"/>
              <a:t>A = { 13 ,46}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084272" y="2260798"/>
            <a:ext cx="346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</a:t>
            </a:r>
            <a:r>
              <a:rPr lang="en-US" altLang="zh-TW" sz="3600" dirty="0" smtClean="0"/>
              <a:t>= { 1 ,3 ,4 ,6 ,2 ,5}</a:t>
            </a:r>
          </a:p>
          <a:p>
            <a:r>
              <a:rPr lang="en-US" altLang="zh-TW" sz="3600" dirty="0" smtClean="0"/>
              <a:t>A = { 13 ,46 ,25}</a:t>
            </a:r>
            <a:endParaRPr lang="zh-TW" altLang="en-US" sz="3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084272" y="3243134"/>
            <a:ext cx="3464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S= { 1 ,3 ,4 ,6 ,2 ,5} A = { 13 ,46 ,25 ,36}</a:t>
            </a:r>
            <a:endParaRPr lang="zh-TW" altLang="en-US" sz="36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097560" y="4772932"/>
            <a:ext cx="362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S= { 1 ,3 ,4 ,6 ,2 ,5} A = { 13 ,46 ,25 ,36 ,23}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17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7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Prim's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321" t="29193" r="32053" b="21274"/>
          <a:stretch/>
        </p:blipFill>
        <p:spPr>
          <a:xfrm>
            <a:off x="2690949" y="1397726"/>
            <a:ext cx="7027420" cy="53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9172" y="458221"/>
            <a:ext cx="10515600" cy="749418"/>
          </a:xfrm>
        </p:spPr>
        <p:txBody>
          <a:bodyPr/>
          <a:lstStyle/>
          <a:p>
            <a:r>
              <a:rPr lang="en-US" altLang="zh-TW" dirty="0"/>
              <a:t>Prim's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73" t="37383" r="39648" b="24791"/>
          <a:stretch/>
        </p:blipFill>
        <p:spPr>
          <a:xfrm>
            <a:off x="972192" y="1241413"/>
            <a:ext cx="5826034" cy="556132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885209" y="2390503"/>
            <a:ext cx="17082" cy="18016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535024" y="1631852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677210" y="4106761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15402" y="5425524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162438" y="3144966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5815327" y="3763736"/>
            <a:ext cx="12311" cy="1661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677168" y="5425524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694167" y="3144966"/>
            <a:ext cx="734534" cy="758651"/>
          </a:xfrm>
          <a:prstGeom prst="ellipse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969242" y="3883478"/>
            <a:ext cx="26618" cy="15420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5"/>
          </p:cNvCxnSpPr>
          <p:nvPr/>
        </p:nvCxnSpPr>
        <p:spPr>
          <a:xfrm>
            <a:off x="4304174" y="4754310"/>
            <a:ext cx="1330889" cy="7441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346045" y="3763736"/>
            <a:ext cx="1376096" cy="65718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529705" y="608826"/>
            <a:ext cx="346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600" dirty="0" smtClean="0"/>
          </a:p>
          <a:p>
            <a:endParaRPr lang="zh-TW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37608"/>
              </p:ext>
            </p:extLst>
          </p:nvPr>
        </p:nvGraphicFramePr>
        <p:xfrm>
          <a:off x="6720058" y="549086"/>
          <a:ext cx="227217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3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0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347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06705"/>
              </p:ext>
            </p:extLst>
          </p:nvPr>
        </p:nvGraphicFramePr>
        <p:xfrm>
          <a:off x="9203629" y="530115"/>
          <a:ext cx="227217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0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347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64356"/>
              </p:ext>
            </p:extLst>
          </p:nvPr>
        </p:nvGraphicFramePr>
        <p:xfrm>
          <a:off x="6705419" y="3140925"/>
          <a:ext cx="227217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347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56143"/>
              </p:ext>
            </p:extLst>
          </p:nvPr>
        </p:nvGraphicFramePr>
        <p:xfrm>
          <a:off x="9203629" y="3140925"/>
          <a:ext cx="22721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31986"/>
              </p:ext>
            </p:extLst>
          </p:nvPr>
        </p:nvGraphicFramePr>
        <p:xfrm>
          <a:off x="6705419" y="5121473"/>
          <a:ext cx="227217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42206"/>
              </p:ext>
            </p:extLst>
          </p:nvPr>
        </p:nvGraphicFramePr>
        <p:xfrm>
          <a:off x="9203629" y="5127628"/>
          <a:ext cx="227217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867014" y="1182016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V</a:t>
            </a:r>
            <a:r>
              <a:rPr lang="en-US" altLang="zh-TW" sz="2800" baseline="-25000" dirty="0" smtClean="0"/>
              <a:t>0</a:t>
            </a:r>
            <a:r>
              <a:rPr lang="en-US" altLang="zh-TW" sz="2800" dirty="0" smtClean="0"/>
              <a:t> = 1</a:t>
            </a:r>
            <a:endParaRPr lang="zh-TW" altLang="en-US" sz="28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6235"/>
              </p:ext>
            </p:extLst>
          </p:nvPr>
        </p:nvGraphicFramePr>
        <p:xfrm>
          <a:off x="9203629" y="6004351"/>
          <a:ext cx="2272174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6087">
                  <a:extLst>
                    <a:ext uri="{9D8B030D-6E8A-4147-A177-3AD203B41FA5}">
                      <a16:colId xmlns:a16="http://schemas.microsoft.com/office/drawing/2014/main" val="1464737677"/>
                    </a:ext>
                  </a:extLst>
                </a:gridCol>
                <a:gridCol w="1136087">
                  <a:extLst>
                    <a:ext uri="{9D8B030D-6E8A-4147-A177-3AD203B41FA5}">
                      <a16:colId xmlns:a16="http://schemas.microsoft.com/office/drawing/2014/main" val="295210878"/>
                    </a:ext>
                  </a:extLst>
                </a:gridCol>
              </a:tblGrid>
              <a:tr h="2904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199</Words>
  <Application>Microsoft Office PowerPoint</Application>
  <PresentationFormat>寬螢幕</PresentationFormat>
  <Paragraphs>72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回顧</vt:lpstr>
      <vt:lpstr>Algorithms HW9 - 4</vt:lpstr>
      <vt:lpstr>4.  Perform the following algorithms to the figure below.    Kruskal's algorithm     Prim's algorithm</vt:lpstr>
      <vt:lpstr>Kruskal's algorithm</vt:lpstr>
      <vt:lpstr>Kruskal's algorithm</vt:lpstr>
      <vt:lpstr>Prim's algorithm</vt:lpstr>
      <vt:lpstr>Prim's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davidtw</dc:creator>
  <cp:lastModifiedBy>davidtw</cp:lastModifiedBy>
  <cp:revision>17</cp:revision>
  <dcterms:created xsi:type="dcterms:W3CDTF">2019-05-06T13:10:01Z</dcterms:created>
  <dcterms:modified xsi:type="dcterms:W3CDTF">2019-05-06T15:25:15Z</dcterms:modified>
</cp:coreProperties>
</file>