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第四題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6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01261" y="729762"/>
            <a:ext cx="66118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Euler’s circuit </a:t>
            </a:r>
            <a:r>
              <a:rPr lang="zh-TW" altLang="en-US" sz="3200" dirty="0" smtClean="0"/>
              <a:t>的充分必要條件：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pPr lvl="0"/>
            <a:r>
              <a:rPr lang="zh-TW" altLang="zh-TW" dirty="0">
                <a:latin typeface="Consolas" panose="020B0609020204030204" pitchFamily="49" charset="0"/>
              </a:rPr>
              <a:t>無向圖：每個點都是偶數條邊。相互連通。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pPr lvl="0"/>
            <a:endParaRPr lang="en-US" altLang="zh-TW" dirty="0" smtClean="0">
              <a:latin typeface="Consolas" panose="020B0609020204030204" pitchFamily="49" charset="0"/>
            </a:endParaRPr>
          </a:p>
          <a:p>
            <a:pPr lvl="0"/>
            <a:r>
              <a:rPr lang="zh-TW" altLang="zh-TW" dirty="0" smtClean="0">
                <a:latin typeface="Consolas" panose="020B0609020204030204" pitchFamily="49" charset="0"/>
              </a:rPr>
              <a:t>有</a:t>
            </a:r>
            <a:r>
              <a:rPr lang="zh-TW" altLang="zh-TW" dirty="0">
                <a:latin typeface="Consolas" panose="020B0609020204030204" pitchFamily="49" charset="0"/>
              </a:rPr>
              <a:t>向圖：每個點的出邊與入邊一樣多。相互連通</a:t>
            </a:r>
            <a:r>
              <a:rPr lang="zh-TW" altLang="zh-TW" dirty="0">
                <a:solidFill>
                  <a:srgbClr val="B83D68"/>
                </a:solidFill>
                <a:latin typeface="Consolas" panose="020B0609020204030204" pitchFamily="49" charset="0"/>
              </a:rPr>
              <a:t>。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1" y="3046242"/>
            <a:ext cx="9174480" cy="291084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539653" y="5380891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O(E)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473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</TotalTime>
  <Words>45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Consolas</vt:lpstr>
      <vt:lpstr>Franklin Gothic Book</vt:lpstr>
      <vt:lpstr>Crop</vt:lpstr>
      <vt:lpstr>第四題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第四題</dc:title>
  <dc:creator>芷嫣 潘</dc:creator>
  <cp:lastModifiedBy>芷嫣 潘</cp:lastModifiedBy>
  <cp:revision>3</cp:revision>
  <dcterms:created xsi:type="dcterms:W3CDTF">2019-04-22T13:57:26Z</dcterms:created>
  <dcterms:modified xsi:type="dcterms:W3CDTF">2019-04-23T00:05:32Z</dcterms:modified>
</cp:coreProperties>
</file>