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7C027CD-1F33-48C9-B61B-781BD23DBDFB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56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85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90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731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103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398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713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02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59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5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03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83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10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37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25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C027CD-1F33-48C9-B61B-781BD23DBDFB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55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第六</a:t>
            </a:r>
            <a:r>
              <a:rPr lang="zh-TW" altLang="en-US" dirty="0"/>
              <a:t>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第一組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5983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square of a directed graph G = (V, E) is the graph G 2 = (V, E 2 ) such that (u, v)  E 2 if and only if G contains a path with at most two edges between u and v. Describe efficient algorithms for computing G 2 from G for both the adjacency-list and adjacency-matrix representations of G. Analyze the running times of your algorithms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761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Matrix solved</a:t>
            </a:r>
            <a:br>
              <a:rPr lang="en-US" altLang="zh-TW" dirty="0" smtClean="0"/>
            </a:br>
            <a:r>
              <a:rPr lang="en-US" altLang="zh-TW" dirty="0" smtClean="0"/>
              <a:t>complexity: O(V^3)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768" y="2557463"/>
            <a:ext cx="6980464" cy="33178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535679" y="5453547"/>
            <a:ext cx="4944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*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如果想要更快可以用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Strassen!!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Adjacency List</a:t>
            </a:r>
            <a:br>
              <a:rPr lang="en-US" altLang="zh-TW" dirty="0" smtClean="0"/>
            </a:br>
            <a:r>
              <a:rPr lang="en-US" altLang="zh-TW" dirty="0" smtClean="0"/>
              <a:t>complexity: </a:t>
            </a:r>
            <a:r>
              <a:rPr lang="en-US" altLang="zh-TW" dirty="0" smtClean="0"/>
              <a:t>(V+E)*(V-1) = O(V*E)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875" y="2811463"/>
            <a:ext cx="88582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2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141</TotalTime>
  <Words>96</Words>
  <Application>Microsoft Office PowerPoint</Application>
  <PresentationFormat>寬螢幕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Garamond</vt:lpstr>
      <vt:lpstr>有機</vt:lpstr>
      <vt:lpstr>第六題</vt:lpstr>
      <vt:lpstr>PowerPoint 簡報</vt:lpstr>
      <vt:lpstr>Matrix solved complexity: O(V^3) </vt:lpstr>
      <vt:lpstr>Adjacency List complexity: (V+E)*(V-1) = O(V*E)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user1</dc:creator>
  <cp:lastModifiedBy>user1</cp:lastModifiedBy>
  <cp:revision>12</cp:revision>
  <dcterms:created xsi:type="dcterms:W3CDTF">2019-04-22T15:13:51Z</dcterms:created>
  <dcterms:modified xsi:type="dcterms:W3CDTF">2019-04-23T03:03:07Z</dcterms:modified>
</cp:coreProperties>
</file>