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custShowLst>
    <p:custShow name="自訂放映 1" id="0">
      <p:sldLst>
        <p:sld r:id="rId2"/>
        <p:sld r:id="rId3"/>
        <p:sld r:id="rId4"/>
      </p:sldLst>
    </p:custShow>
  </p:custShow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815B2-31AA-46B3-973F-180196FD6227}" type="datetimeFigureOut">
              <a:rPr lang="zh-TW" altLang="en-US" smtClean="0"/>
              <a:t>2019/4/19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F66DC-EA6B-4EED-AC5C-38DA6D6437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0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4C757C-9163-4CEF-B5D3-458F99609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3D42F97-46D5-427C-A4BC-2A94B380D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553F2F-6FF0-47CA-8077-2A35A0B30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0BE-A728-43EB-B8F6-53EED05B67B9}" type="datetimeFigureOut">
              <a:rPr lang="zh-TW" altLang="en-US" smtClean="0"/>
              <a:t>2019/4/19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10C70F-DFCE-4C23-81BE-81BBA052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BA5AE4-BF28-47B2-A713-4B7A8A4B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8A1A-D22B-4342-B65F-091AD0815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40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A0061-184D-4CDE-BBBE-1E368CF3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D1E1E3-511C-4FB0-8C4B-F7AAE785B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73B0AC-9E66-4C6E-B8D8-0633746E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0BE-A728-43EB-B8F6-53EED05B67B9}" type="datetimeFigureOut">
              <a:rPr lang="zh-TW" altLang="en-US" smtClean="0"/>
              <a:t>2019/4/19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E0267E-4F4E-4ABB-96BF-BE40904F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FB91B2-4F69-4873-8815-665BA487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8A1A-D22B-4342-B65F-091AD0815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72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054B7D6-D452-44DA-B792-576627778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AA0C05E-E7FC-4E3B-9E6F-4E6A8E03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C21340-E91B-4CCB-86BC-81872DA79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0BE-A728-43EB-B8F6-53EED05B67B9}" type="datetimeFigureOut">
              <a:rPr lang="zh-TW" altLang="en-US" smtClean="0"/>
              <a:t>2019/4/19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367BF2-A43C-4804-A97B-3AAC999D7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DEBEE2-5589-472A-AB0F-872844737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8A1A-D22B-4342-B65F-091AD0815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75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5943C0-67DD-400D-A8B4-D27A0F2E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641E92-4F5A-4050-9A6C-11D11A2C1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9A99E3-DDD0-4373-B115-29242DA3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0BE-A728-43EB-B8F6-53EED05B67B9}" type="datetimeFigureOut">
              <a:rPr lang="zh-TW" altLang="en-US" smtClean="0"/>
              <a:t>2019/4/19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F09A27-E646-4C20-9CE6-FE07757F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5EB71A-0758-424B-BA1D-30269254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8A1A-D22B-4342-B65F-091AD0815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31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8BC771-E55A-41F9-93E4-5BB017C9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A268B-F3BD-4362-9AEC-E437F424E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26DDAA-133A-4B5F-AC74-78001E7D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0BE-A728-43EB-B8F6-53EED05B67B9}" type="datetimeFigureOut">
              <a:rPr lang="zh-TW" altLang="en-US" smtClean="0"/>
              <a:t>2019/4/19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B9D767-F5AE-4FBA-8B7B-C38F3047D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3D3EB4-D125-40EA-9A04-88B160D0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8A1A-D22B-4342-B65F-091AD0815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04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08F818-B830-4880-A361-124F24AB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E9CCA1-9DC1-4277-AF28-07FB838E1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352E272-23AB-4C4F-BBF7-E6A8B9FD8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3295F1-DE7E-4998-9A06-A2364B52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0BE-A728-43EB-B8F6-53EED05B67B9}" type="datetimeFigureOut">
              <a:rPr lang="zh-TW" altLang="en-US" smtClean="0"/>
              <a:t>2019/4/19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EF65A1-5E65-4F25-B88A-CB4300F9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4954B2-1B7A-431C-BBD2-12D714DA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8A1A-D22B-4342-B65F-091AD0815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30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456ECC-60D6-414E-ADD4-A6DC7AEB5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84FBBC-30BE-4624-B4FD-B5BB8D5B2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6F7EE39-5F90-4C79-AFF7-0C240E63A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1AF1998-A11A-4F97-BBEA-F4D13738C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B628FD0-BC01-41F8-BF01-BCEAF0F48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12AAB3-47E3-47C8-99A1-65013511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0BE-A728-43EB-B8F6-53EED05B67B9}" type="datetimeFigureOut">
              <a:rPr lang="zh-TW" altLang="en-US" smtClean="0"/>
              <a:t>2019/4/19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0DE78F2-879B-40AB-9E18-CC8937EB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9142A71-E5B0-443B-AF4D-3528CD14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8A1A-D22B-4342-B65F-091AD0815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03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606F6-95F1-444B-84B8-07143BF6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857038-9339-4F49-8A4E-B2B74E46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0BE-A728-43EB-B8F6-53EED05B67B9}" type="datetimeFigureOut">
              <a:rPr lang="zh-TW" altLang="en-US" smtClean="0"/>
              <a:t>2019/4/19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3725A4-432F-481C-8687-60C8A553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AE4CDF6-D749-4B69-A4D2-348E56EF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8A1A-D22B-4342-B65F-091AD0815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65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775A05A-8FD7-43F9-AEB8-DFADBCF1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0BE-A728-43EB-B8F6-53EED05B67B9}" type="datetimeFigureOut">
              <a:rPr lang="zh-TW" altLang="en-US" smtClean="0"/>
              <a:t>2019/4/19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8EF7A6D-1A7B-42D6-8A04-1BCA3BE7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766695-CA87-4E24-AE7E-DD3D9322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8A1A-D22B-4342-B65F-091AD0815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15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FABB8C-1243-45AF-B359-7AF42BA0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DA0692-C5B4-4A5B-9613-B19D44154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83B280-46B0-4366-9B08-85A2F8BC7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3B39BE-DABA-469D-9A66-EC27DD52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0BE-A728-43EB-B8F6-53EED05B67B9}" type="datetimeFigureOut">
              <a:rPr lang="zh-TW" altLang="en-US" smtClean="0"/>
              <a:t>2019/4/19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64DEAD-B4C1-4D75-BEB3-EC8791718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A04294-9411-446F-9076-0C20ACCA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8A1A-D22B-4342-B65F-091AD0815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77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9B4317-046A-4254-99E0-917E77FC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34F9F4A-E1AD-4D78-9AAB-0A3304D61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2D10EDB-11BA-41C0-A0EF-7F6B44C80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F17248-32AA-4DD3-9C39-525C384F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0BE-A728-43EB-B8F6-53EED05B67B9}" type="datetimeFigureOut">
              <a:rPr lang="zh-TW" altLang="en-US" smtClean="0"/>
              <a:t>2019/4/19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BBDB98-A88F-43E9-9F3C-B1D58C8B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B25DAE-3AB1-4722-BD88-5B4A7F1F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8A1A-D22B-4342-B65F-091AD0815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35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04A68E-8046-49E0-AA6F-575554AD2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EAF650-B848-4F9B-AEA0-3EE7B6079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DDFC03-301D-4589-9F44-5BC6A7A6B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5C0BE-A728-43EB-B8F6-53EED05B67B9}" type="datetimeFigureOut">
              <a:rPr lang="zh-TW" altLang="en-US" smtClean="0"/>
              <a:t>2019/4/19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7A1BD2-AAA9-424E-89EF-A2AE41ABA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478F63-2D4E-4B0C-994D-2AD05BB90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08A1A-D22B-4342-B65F-091AD0815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17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087E51-083C-408B-BB4C-E3E50EB99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Algorithm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hw7-1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B4DF7E-9EB0-4065-887A-C3CE9DC79D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第六組</a:t>
            </a:r>
          </a:p>
        </p:txBody>
      </p:sp>
    </p:spTree>
    <p:extLst>
      <p:ext uri="{BB962C8B-B14F-4D97-AF65-F5344CB8AC3E}">
        <p14:creationId xmlns:p14="http://schemas.microsoft.com/office/powerpoint/2010/main" val="190981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1EFC1B-C3E0-4C4F-8968-C35F2CBD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en-US" altLang="zh-TW" dirty="0"/>
              <a:t>Exercises 15.2-1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7AC7A3-C2BB-4E3D-9B73-009DFB655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Show how to use property 2 of Lemma 16.12 to determine in time O(|A|) </a:t>
            </a:r>
            <a:r>
              <a:rPr lang="en-US" altLang="zh-TW" sz="3200" dirty="0" smtClean="0"/>
              <a:t>whether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or </a:t>
            </a:r>
            <a:r>
              <a:rPr lang="en-US" altLang="zh-TW" sz="3200" dirty="0"/>
              <a:t>not a given set A of tasks is independent.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85038"/>
            <a:ext cx="10834523" cy="292686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05608" y="4870938"/>
            <a:ext cx="5190392" cy="422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97693" y="4870874"/>
                <a:ext cx="6435091" cy="4231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150" b="1" dirty="0" smtClean="0">
                    <a:solidFill>
                      <a:srgbClr val="FF0000"/>
                    </a:solidFill>
                  </a:rPr>
                  <a:t>2. </a:t>
                </a:r>
                <a:r>
                  <a:rPr lang="zh-TW" altLang="en-US" sz="215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150" b="1" dirty="0" smtClean="0">
                    <a:solidFill>
                      <a:srgbClr val="FF0000"/>
                    </a:solidFill>
                  </a:rPr>
                  <a:t>For t = 0, 1, 2, …n, we have</a:t>
                </a:r>
                <a:r>
                  <a:rPr lang="zh-TW" altLang="en-US" sz="2150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d>
                      <m:dPr>
                        <m:ctrlPr>
                          <a:rPr lang="zh-TW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altLang="zh-TW" sz="2150" b="1" dirty="0" smtClean="0">
                    <a:solidFill>
                      <a:srgbClr val="FF0000"/>
                    </a:solidFill>
                  </a:rPr>
                  <a:t> ≤ t.</a:t>
                </a:r>
                <a:endParaRPr lang="zh-TW" altLang="en-US" sz="215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93" y="4870874"/>
                <a:ext cx="6435091" cy="423193"/>
              </a:xfrm>
              <a:prstGeom prst="rect">
                <a:avLst/>
              </a:prstGeom>
              <a:blipFill>
                <a:blip r:embed="rId3"/>
                <a:stretch>
                  <a:fillRect l="-1136" t="-8696" b="-289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10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CDC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708" y="43960"/>
            <a:ext cx="9665191" cy="664861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B5DB5C2-EB86-42A4-8742-8B43A8B5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007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Sol.</a:t>
            </a:r>
            <a:endParaRPr lang="zh-TW" alt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42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57</Words>
  <Application>Microsoft Office PowerPoint</Application>
  <PresentationFormat>寬螢幕</PresentationFormat>
  <Paragraphs>6</Paragraphs>
  <Slides>3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  <vt:variant>
        <vt:lpstr>自訂放映</vt:lpstr>
      </vt:variant>
      <vt:variant>
        <vt:i4>1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Cambria Math</vt:lpstr>
      <vt:lpstr>Consolas</vt:lpstr>
      <vt:lpstr>Office 佈景主題</vt:lpstr>
      <vt:lpstr>Algorithm hw7-1</vt:lpstr>
      <vt:lpstr>1. Exercises 15.2-1</vt:lpstr>
      <vt:lpstr>Sol.</vt:lpstr>
      <vt:lpstr>自訂放映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hw4-4</dc:title>
  <dc:creator>景豐 楊</dc:creator>
  <cp:lastModifiedBy>Windows 使用者</cp:lastModifiedBy>
  <cp:revision>22</cp:revision>
  <dcterms:created xsi:type="dcterms:W3CDTF">2019-04-01T08:09:05Z</dcterms:created>
  <dcterms:modified xsi:type="dcterms:W3CDTF">2019-04-19T14:22:00Z</dcterms:modified>
</cp:coreProperties>
</file>