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59" r:id="rId9"/>
    <p:sldId id="264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2B2A-2DCB-40BB-AF1A-202370D62657}" type="datetimeFigureOut">
              <a:rPr lang="zh-TW" altLang="en-US" smtClean="0"/>
              <a:t>2019/4/22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橢圓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16203DC-F344-4904-86CC-D1F50AB5EDF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2B2A-2DCB-40BB-AF1A-202370D62657}" type="datetimeFigureOut">
              <a:rPr lang="zh-TW" altLang="en-US" smtClean="0"/>
              <a:t>2019/4/22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03DC-F344-4904-86CC-D1F50AB5EDF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416203DC-F344-4904-86CC-D1F50AB5EDF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2B2A-2DCB-40BB-AF1A-202370D62657}" type="datetimeFigureOut">
              <a:rPr lang="zh-TW" altLang="en-US" smtClean="0"/>
              <a:t>2019/4/22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2B2A-2DCB-40BB-AF1A-202370D62657}" type="datetimeFigureOut">
              <a:rPr lang="zh-TW" altLang="en-US" smtClean="0"/>
              <a:t>2019/4/22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416203DC-F344-4904-86CC-D1F50AB5EDF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2B2A-2DCB-40BB-AF1A-202370D62657}" type="datetimeFigureOut">
              <a:rPr lang="zh-TW" altLang="en-US" smtClean="0"/>
              <a:t>2019/4/22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16203DC-F344-4904-86CC-D1F50AB5EDF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5C62B2A-2DCB-40BB-AF1A-202370D62657}" type="datetimeFigureOut">
              <a:rPr lang="zh-TW" altLang="en-US" smtClean="0"/>
              <a:t>2019/4/22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03DC-F344-4904-86CC-D1F50AB5EDF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2B2A-2DCB-40BB-AF1A-202370D62657}" type="datetimeFigureOut">
              <a:rPr lang="zh-TW" altLang="en-US" smtClean="0"/>
              <a:t>2019/4/22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內容版面配置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橢圓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橢圓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416203DC-F344-4904-86CC-D1F50AB5EDF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標題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2B2A-2DCB-40BB-AF1A-202370D62657}" type="datetimeFigureOut">
              <a:rPr lang="zh-TW" altLang="en-US" smtClean="0"/>
              <a:t>2019/4/22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416203DC-F344-4904-86CC-D1F50AB5EDF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2B2A-2DCB-40BB-AF1A-202370D62657}" type="datetimeFigureOut">
              <a:rPr lang="zh-TW" altLang="en-US" smtClean="0"/>
              <a:t>2019/4/22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16203DC-F344-4904-86CC-D1F50AB5EDF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內容版面配置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16203DC-F344-4904-86CC-D1F50AB5EDF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2B2A-2DCB-40BB-AF1A-202370D62657}" type="datetimeFigureOut">
              <a:rPr lang="zh-TW" altLang="en-US" smtClean="0"/>
              <a:t>2019/4/22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線接點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橢圓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416203DC-F344-4904-86CC-D1F50AB5EDF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5C62B2A-2DCB-40BB-AF1A-202370D62657}" type="datetimeFigureOut">
              <a:rPr lang="zh-TW" altLang="en-US" smtClean="0"/>
              <a:t>2019/4/22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D5C62B2A-2DCB-40BB-AF1A-202370D62657}" type="datetimeFigureOut">
              <a:rPr lang="zh-TW" altLang="en-US" smtClean="0"/>
              <a:t>2019/4/22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16203DC-F344-4904-86CC-D1F50AB5EDF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第七組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HW7</a:t>
            </a:r>
            <a:r>
              <a:rPr lang="zh-TW" altLang="en-US" dirty="0" smtClean="0"/>
              <a:t>第</a:t>
            </a:r>
            <a:r>
              <a:rPr lang="en-US" altLang="zh-TW" dirty="0" smtClean="0"/>
              <a:t>2</a:t>
            </a:r>
            <a:r>
              <a:rPr lang="zh-TW" altLang="en-US" dirty="0" smtClean="0"/>
              <a:t>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111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題目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18720" cy="4782272"/>
          </a:xfrm>
        </p:spPr>
        <p:txBody>
          <a:bodyPr>
            <a:noAutofit/>
          </a:bodyPr>
          <a:lstStyle/>
          <a:p>
            <a:r>
              <a:rPr lang="en-US" altLang="zh-TW" sz="2400" dirty="0" smtClean="0"/>
              <a:t>Suppose you are given a set S = { a1, a2, ... , an } of tasks, where task </a:t>
            </a:r>
            <a:r>
              <a:rPr lang="en-US" altLang="zh-TW" sz="2400" dirty="0" err="1" smtClean="0"/>
              <a:t>ai</a:t>
            </a:r>
            <a:r>
              <a:rPr lang="en-US" altLang="zh-TW" sz="2400" dirty="0" smtClean="0"/>
              <a:t> requires </a:t>
            </a:r>
            <a:r>
              <a:rPr lang="en-US" altLang="zh-TW" sz="2400" dirty="0" err="1" smtClean="0"/>
              <a:t>ti</a:t>
            </a:r>
            <a:r>
              <a:rPr lang="en-US" altLang="zh-TW" sz="2400" dirty="0" smtClean="0"/>
              <a:t> units of processing time to complete, once it has started. You have one computer on which to run these tasks, and the computer can run only one task at a time. Let ci be the completion time of task </a:t>
            </a:r>
            <a:r>
              <a:rPr lang="en-US" altLang="zh-TW" sz="2400" dirty="0" err="1" smtClean="0"/>
              <a:t>ai</a:t>
            </a:r>
            <a:r>
              <a:rPr lang="en-US" altLang="zh-TW" sz="2400" dirty="0" smtClean="0"/>
              <a:t>, that is, the time at which task </a:t>
            </a:r>
            <a:r>
              <a:rPr lang="en-US" altLang="zh-TW" sz="2400" dirty="0" err="1" smtClean="0"/>
              <a:t>ai</a:t>
            </a:r>
            <a:r>
              <a:rPr lang="en-US" altLang="zh-TW" sz="2400" dirty="0" smtClean="0"/>
              <a:t> completes processing. Your goal is to minimize the average completion time, that is, to minimize ∑(</a:t>
            </a:r>
            <a:r>
              <a:rPr lang="zh-TW" altLang="en-US" sz="2400" dirty="0" smtClean="0"/>
              <a:t>𝑖</a:t>
            </a:r>
            <a:r>
              <a:rPr lang="en-US" altLang="zh-TW" sz="2400" dirty="0"/>
              <a:t>=</a:t>
            </a:r>
            <a:r>
              <a:rPr lang="en-US" altLang="zh-TW" sz="2400" dirty="0" smtClean="0"/>
              <a:t>1~</a:t>
            </a:r>
            <a:r>
              <a:rPr lang="zh-TW" altLang="en-US" sz="2400" dirty="0" smtClean="0"/>
              <a:t>𝑛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 𝑐</a:t>
            </a:r>
            <a:r>
              <a:rPr lang="zh-TW" altLang="en-US" sz="2400" dirty="0"/>
              <a:t>𝑖 </a:t>
            </a:r>
            <a:r>
              <a:rPr lang="en-US" altLang="zh-TW" sz="2400" dirty="0" smtClean="0"/>
              <a:t>. Give an algorithm that schedules the tasks so as to minimize the average completion time. Each task must run non-preemptively, that is, once task </a:t>
            </a:r>
            <a:r>
              <a:rPr lang="en-US" altLang="zh-TW" sz="2400" dirty="0" err="1" smtClean="0"/>
              <a:t>ai</a:t>
            </a:r>
            <a:r>
              <a:rPr lang="en-US" altLang="zh-TW" sz="2400" dirty="0" smtClean="0"/>
              <a:t> starts, it must run continuously for </a:t>
            </a:r>
            <a:r>
              <a:rPr lang="en-US" altLang="zh-TW" sz="2400" dirty="0" err="1" smtClean="0"/>
              <a:t>ti</a:t>
            </a:r>
            <a:r>
              <a:rPr lang="en-US" altLang="zh-TW" sz="2400" dirty="0" smtClean="0"/>
              <a:t> units of time. Prove that your algorithm minimizes the average completion time, and state the running time of your algorithm.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7635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題目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有</a:t>
            </a:r>
            <a:r>
              <a:rPr lang="en-US" altLang="zh-TW" dirty="0" smtClean="0"/>
              <a:t>a1~an</a:t>
            </a:r>
            <a:r>
              <a:rPr lang="zh-TW" altLang="en-US" dirty="0" smtClean="0"/>
              <a:t>個</a:t>
            </a:r>
            <a:r>
              <a:rPr lang="en-US" altLang="zh-TW" dirty="0" smtClean="0"/>
              <a:t>task</a:t>
            </a:r>
          </a:p>
          <a:p>
            <a:r>
              <a:rPr lang="zh-TW" altLang="en-US" dirty="0"/>
              <a:t>每個的執行時間分別</a:t>
            </a:r>
            <a:r>
              <a:rPr lang="zh-TW" altLang="en-US" dirty="0" smtClean="0"/>
              <a:t>為</a:t>
            </a:r>
            <a:r>
              <a:rPr lang="en-US" altLang="zh-TW" dirty="0" smtClean="0"/>
              <a:t>t1~tn</a:t>
            </a:r>
          </a:p>
          <a:p>
            <a:r>
              <a:rPr lang="zh-TW" altLang="en-US" dirty="0" smtClean="0"/>
              <a:t>任務結束的時間稱為完成時間</a:t>
            </a:r>
            <a:r>
              <a:rPr lang="en-US" altLang="zh-TW" dirty="0" smtClean="0"/>
              <a:t>ci</a:t>
            </a:r>
          </a:p>
          <a:p>
            <a:r>
              <a:rPr lang="zh-TW" altLang="en-US" dirty="0"/>
              <a:t>求最小</a:t>
            </a:r>
            <a:r>
              <a:rPr lang="zh-TW" altLang="en-US" dirty="0" smtClean="0"/>
              <a:t>的完成時間</a:t>
            </a:r>
            <a:r>
              <a:rPr lang="en-US" altLang="zh-TW" dirty="0" smtClean="0"/>
              <a:t>min</a:t>
            </a:r>
            <a:r>
              <a:rPr lang="el-GR" altLang="zh-TW" dirty="0" smtClean="0"/>
              <a:t>Σ</a:t>
            </a:r>
            <a:r>
              <a:rPr lang="en-US" altLang="zh-TW" dirty="0" smtClean="0"/>
              <a:t>(i=1~n)</a:t>
            </a:r>
            <a:r>
              <a:rPr lang="en-US" altLang="zh-TW" dirty="0" err="1" smtClean="0"/>
              <a:t>Ci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819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想法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全部</a:t>
            </a:r>
            <a:r>
              <a:rPr lang="zh-TW" altLang="en-US" dirty="0"/>
              <a:t>先</a:t>
            </a:r>
            <a:r>
              <a:rPr lang="zh-TW" altLang="en-US" dirty="0" smtClean="0"/>
              <a:t>排序</a:t>
            </a:r>
            <a:endParaRPr lang="en-US" altLang="zh-TW" dirty="0" smtClean="0"/>
          </a:p>
          <a:p>
            <a:r>
              <a:rPr lang="zh-TW" altLang="en-US" dirty="0" smtClean="0"/>
              <a:t>再從執行時間小做到最大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889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EXAMPLE—Best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84" y="3068960"/>
            <a:ext cx="7704856" cy="792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1763688" y="3068960"/>
            <a:ext cx="0" cy="7920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3059832" y="3068960"/>
            <a:ext cx="0" cy="7920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5148064" y="3068960"/>
            <a:ext cx="0" cy="7920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664719" y="386104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619672" y="386104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915816" y="386104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9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004048" y="386915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16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244408" y="385843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24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2853173" y="4509120"/>
            <a:ext cx="36744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Average completion time:</a:t>
            </a:r>
          </a:p>
          <a:p>
            <a:r>
              <a:rPr lang="en-US" altLang="zh-TW" sz="2400" dirty="0" smtClean="0"/>
              <a:t> (3+9+16+24)/4</a:t>
            </a:r>
          </a:p>
          <a:p>
            <a:r>
              <a:rPr lang="en-US" altLang="zh-TW" sz="2400" dirty="0" smtClean="0"/>
              <a:t>=13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0863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EXAMPLE—Worst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84" y="3068960"/>
            <a:ext cx="7704856" cy="792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3707904" y="3077064"/>
            <a:ext cx="0" cy="7920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6228184" y="3077064"/>
            <a:ext cx="0" cy="7920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7812360" y="3054494"/>
            <a:ext cx="0" cy="7920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664719" y="386104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563888" y="386104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084168" y="386915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15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560332" y="386915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21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244408" y="385843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24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2841812" y="4509120"/>
            <a:ext cx="36744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Average completion time:</a:t>
            </a:r>
          </a:p>
          <a:p>
            <a:r>
              <a:rPr lang="en-US" altLang="zh-TW" sz="2400" dirty="0" smtClean="0"/>
              <a:t> (8+15+21+24)/4</a:t>
            </a:r>
          </a:p>
          <a:p>
            <a:r>
              <a:rPr lang="en-US" altLang="zh-TW" sz="2400" dirty="0" smtClean="0"/>
              <a:t>=17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7651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Prove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l-GR" altLang="zh-TW" dirty="0"/>
              <a:t>Σ</a:t>
            </a:r>
            <a:r>
              <a:rPr lang="en-US" altLang="zh-TW" dirty="0" smtClean="0"/>
              <a:t>(i=1~n)</a:t>
            </a:r>
            <a:r>
              <a:rPr lang="en-US" altLang="zh-TW" dirty="0"/>
              <a:t>c</a:t>
            </a:r>
            <a:r>
              <a:rPr lang="en-US" altLang="zh-TW" dirty="0" smtClean="0"/>
              <a:t>i</a:t>
            </a:r>
            <a:r>
              <a:rPr lang="zh-TW" altLang="en-US" dirty="0" smtClean="0"/>
              <a:t>的平均為：</a:t>
            </a:r>
            <a:r>
              <a:rPr lang="en-US" altLang="zh-TW" dirty="0" smtClean="0"/>
              <a:t>(c1+c2+…….</a:t>
            </a:r>
            <a:r>
              <a:rPr lang="en-US" altLang="zh-TW" dirty="0" err="1" smtClean="0"/>
              <a:t>cn</a:t>
            </a:r>
            <a:r>
              <a:rPr lang="en-US" altLang="zh-TW" dirty="0" smtClean="0"/>
              <a:t>)/n</a:t>
            </a:r>
          </a:p>
          <a:p>
            <a:r>
              <a:rPr lang="en-US" altLang="zh-TW" dirty="0" smtClean="0"/>
              <a:t>=&gt;(t1 + (t1+t2) + (t1+t2+t3)+….(t1+t2+…</a:t>
            </a:r>
            <a:r>
              <a:rPr lang="en-US" altLang="zh-TW" dirty="0" err="1" smtClean="0"/>
              <a:t>tn</a:t>
            </a:r>
            <a:r>
              <a:rPr lang="en-US" altLang="zh-TW" dirty="0" smtClean="0"/>
              <a:t>))/n</a:t>
            </a:r>
          </a:p>
          <a:p>
            <a:r>
              <a:rPr lang="en-US" altLang="zh-TW" dirty="0" smtClean="0"/>
              <a:t>=&gt;n*t1+(n-1)*t2+(n-2)*t3+…</a:t>
            </a:r>
            <a:r>
              <a:rPr lang="en-US" altLang="zh-TW" dirty="0" err="1" smtClean="0"/>
              <a:t>tn</a:t>
            </a:r>
            <a:r>
              <a:rPr lang="en-US" altLang="zh-TW" dirty="0" smtClean="0"/>
              <a:t>/n</a:t>
            </a:r>
          </a:p>
          <a:p>
            <a:endParaRPr lang="en-US" altLang="zh-TW" dirty="0" smtClean="0"/>
          </a:p>
          <a:p>
            <a:r>
              <a:rPr lang="en-US" altLang="zh-TW" sz="2800" dirty="0" smtClean="0">
                <a:latin typeface="+mn-ea"/>
              </a:rPr>
              <a:t>t1</a:t>
            </a:r>
            <a:r>
              <a:rPr lang="zh-TW" altLang="en-US" sz="2800" dirty="0" smtClean="0">
                <a:latin typeface="+mn-ea"/>
              </a:rPr>
              <a:t>出現最多次</a:t>
            </a:r>
            <a:r>
              <a:rPr lang="zh-TW" altLang="en-US" sz="2800" baseline="-3000" dirty="0" smtClean="0">
                <a:latin typeface="+mn-ea"/>
              </a:rPr>
              <a:t>，若</a:t>
            </a:r>
            <a:r>
              <a:rPr lang="en-US" altLang="zh-TW" sz="2800" baseline="-3000" dirty="0" smtClean="0">
                <a:latin typeface="+mn-ea"/>
              </a:rPr>
              <a:t>t1</a:t>
            </a:r>
            <a:r>
              <a:rPr lang="zh-TW" altLang="en-US" sz="2800" baseline="-3000" dirty="0" smtClean="0">
                <a:latin typeface="+mn-ea"/>
              </a:rPr>
              <a:t>為最小，</a:t>
            </a:r>
            <a:r>
              <a:rPr lang="en-US" altLang="zh-TW" sz="2800" baseline="-3000" dirty="0" smtClean="0">
                <a:latin typeface="+mn-ea"/>
              </a:rPr>
              <a:t>t2</a:t>
            </a:r>
            <a:r>
              <a:rPr lang="zh-TW" altLang="en-US" sz="2800" baseline="-3000" dirty="0" smtClean="0">
                <a:latin typeface="+mn-ea"/>
              </a:rPr>
              <a:t>為次小</a:t>
            </a:r>
            <a:r>
              <a:rPr lang="en-US" altLang="zh-TW" sz="2800" baseline="-3000" dirty="0" smtClean="0">
                <a:latin typeface="+mn-ea"/>
              </a:rPr>
              <a:t>…</a:t>
            </a:r>
            <a:r>
              <a:rPr lang="zh-TW" altLang="en-US" sz="2800" baseline="-3000" dirty="0" smtClean="0">
                <a:latin typeface="+mn-ea"/>
              </a:rPr>
              <a:t>，則</a:t>
            </a:r>
            <a:r>
              <a:rPr lang="el-GR" altLang="zh-TW" sz="2800" dirty="0">
                <a:latin typeface="+mn-ea"/>
              </a:rPr>
              <a:t>Σ</a:t>
            </a:r>
            <a:r>
              <a:rPr lang="en-US" altLang="zh-TW" sz="2800" dirty="0" smtClean="0">
                <a:latin typeface="+mn-ea"/>
              </a:rPr>
              <a:t>(i=1~n)ci</a:t>
            </a:r>
            <a:r>
              <a:rPr lang="zh-TW" altLang="en-US" sz="2800" dirty="0" smtClean="0">
                <a:latin typeface="+mn-ea"/>
              </a:rPr>
              <a:t>為最小</a:t>
            </a:r>
            <a:endParaRPr lang="zh-TW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255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分析時間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Time </a:t>
            </a:r>
            <a:r>
              <a:rPr lang="en-US" altLang="zh-TW" dirty="0" err="1" smtClean="0"/>
              <a:t>compelxity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en-US" altLang="zh-TW" dirty="0" smtClean="0"/>
              <a:t>Sort: O(</a:t>
            </a:r>
            <a:r>
              <a:rPr lang="en-US" altLang="zh-TW" dirty="0" err="1" smtClean="0"/>
              <a:t>nlogn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39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01752" y="3356992"/>
            <a:ext cx="8503920" cy="2742056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 smtClean="0"/>
              <a:t>finish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62623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鎮">
  <a:themeElements>
    <a:clrScheme name="市鎮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市鎮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市鎮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44</TotalTime>
  <Words>318</Words>
  <Application>Microsoft Office PowerPoint</Application>
  <PresentationFormat>如螢幕大小 (4:3)</PresentationFormat>
  <Paragraphs>40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市鎮</vt:lpstr>
      <vt:lpstr>HW7第2題</vt:lpstr>
      <vt:lpstr>題目</vt:lpstr>
      <vt:lpstr>題目</vt:lpstr>
      <vt:lpstr>想法</vt:lpstr>
      <vt:lpstr>EXAMPLE—Best</vt:lpstr>
      <vt:lpstr>EXAMPLE—Worst</vt:lpstr>
      <vt:lpstr>Prove</vt:lpstr>
      <vt:lpstr>分析時間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HW7第2題</dc:title>
  <dc:creator>hcwei</dc:creator>
  <cp:lastModifiedBy>hcwei</cp:lastModifiedBy>
  <cp:revision>4</cp:revision>
  <dcterms:created xsi:type="dcterms:W3CDTF">2019-04-21T16:54:54Z</dcterms:created>
  <dcterms:modified xsi:type="dcterms:W3CDTF">2019-04-21T17:39:43Z</dcterms:modified>
</cp:coreProperties>
</file>