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Hw7  Promblem3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65EFD-8605-4C26-BA40-7383346747DE}"/>
              </a:ext>
            </a:extLst>
          </p:cNvPr>
          <p:cNvSpPr/>
          <p:nvPr/>
        </p:nvSpPr>
        <p:spPr>
          <a:xfrm>
            <a:off x="1156186" y="1769539"/>
            <a:ext cx="9879628" cy="33189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題目給定一機器，以及包含許多工作的集合。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每個工作的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都是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，而機器每次都只能做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一個工作，且不允許中斷。另外，當工作完成後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，若超過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deadline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，則不會有任何的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。</a:t>
            </a:r>
            <a:endParaRPr lang="en-US" altLang="zh-TW" sz="36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6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AAE520-4DDE-4C25-84C6-1918E2DF0FCD}"/>
              </a:ext>
            </a:extLst>
          </p:cNvPr>
          <p:cNvSpPr/>
          <p:nvPr/>
        </p:nvSpPr>
        <p:spPr>
          <a:xfrm>
            <a:off x="339567" y="471459"/>
            <a:ext cx="11512865" cy="5915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[Solution]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1.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將每個工作以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deadline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遞增的形式排序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2.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將每個工作依序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push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進一個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之中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(Max-heap)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，但是當整個工作的時間大於最後一個丟進去的工作之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deadline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時，就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pop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出來，不放該工作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3.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因為題目給定每個工作的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都是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，所以最大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profit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其實就是整個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的大小。而最後輸出整個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，就能得到排定的工作時程。</a:t>
            </a:r>
          </a:p>
        </p:txBody>
      </p:sp>
    </p:spTree>
    <p:extLst>
      <p:ext uri="{BB962C8B-B14F-4D97-AF65-F5344CB8AC3E}">
        <p14:creationId xmlns:p14="http://schemas.microsoft.com/office/powerpoint/2010/main" val="30833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FDD1CC-6DE9-4434-8C11-A45431694C6B}"/>
              </a:ext>
            </a:extLst>
          </p:cNvPr>
          <p:cNvSpPr/>
          <p:nvPr/>
        </p:nvSpPr>
        <p:spPr>
          <a:xfrm>
            <a:off x="704940" y="797510"/>
            <a:ext cx="10782119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Schedule()</a:t>
            </a:r>
          </a:p>
          <a:p>
            <a:r>
              <a:rPr lang="zh-TW" altLang="en-US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　　　　</a:t>
            </a:r>
          </a:p>
          <a:p>
            <a:r>
              <a:rPr lang="zh-TW" altLang="en-US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　　　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sort jobs by deadline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</a:t>
            </a:r>
            <a:r>
              <a:rPr lang="zh-TW" altLang="en-US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total_time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0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</a:t>
            </a:r>
            <a:r>
              <a:rPr lang="en-US" altLang="zh-TW" sz="2800" b="1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for 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job </a:t>
            </a:r>
            <a:r>
              <a:rPr lang="en-US" altLang="zh-TW" sz="2800" b="1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jobs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push job into heap 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total_time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+=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job.time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</a:t>
            </a:r>
          </a:p>
          <a:p>
            <a:r>
              <a:rPr lang="en-US" altLang="zh-TW" sz="2800" b="1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if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total_time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job.deadline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heap.pop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()// pop out the max process in heap               </a:t>
            </a:r>
          </a:p>
          <a:p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totaltime</a:t>
            </a:r>
            <a:r>
              <a:rPr lang="en-US" altLang="zh-TW" sz="28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-= </a:t>
            </a:r>
            <a:r>
              <a:rPr lang="en-US" altLang="zh-TW" sz="28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remove_job.time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6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517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[Analysis]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排序：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用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heap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做排程：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(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因為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push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是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做了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次，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pop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也是如此，故整體為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總共是：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nlogn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202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Arial Unicode MS</vt:lpstr>
      <vt:lpstr>Gen Jyuu Gothic Monospace Heav</vt:lpstr>
      <vt:lpstr>Gen Jyuu Gothic Monospace Norm</vt:lpstr>
      <vt:lpstr>Kozuka Mincho Pr6N R</vt:lpstr>
      <vt:lpstr>Arial</vt:lpstr>
      <vt:lpstr>Bodoni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敬暘 田</cp:lastModifiedBy>
  <cp:revision>52</cp:revision>
  <dcterms:created xsi:type="dcterms:W3CDTF">2019-03-11T11:25:15Z</dcterms:created>
  <dcterms:modified xsi:type="dcterms:W3CDTF">2019-04-23T08:13:19Z</dcterms:modified>
</cp:coreProperties>
</file>