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38F40-8157-43E0-BBE9-2BBF9DF8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15BDD-9E7C-4C24-8B10-1DD42943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40EB5-583B-4D4A-934A-9BFEDE06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462FA-B208-4503-B1E4-43B5D398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86F2F-A912-435D-933C-94EA1E2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3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8A088-2FA6-4D3B-8E89-98461DD9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761F7B-49A5-4D75-88A4-B2094F4A7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8537C-37F0-4E95-9841-FDCB94CA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7F0E4-48F8-4F3C-A119-6742BADB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96DDC5-75F9-443E-960C-3E898E5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1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3E7611-B9A6-4C41-864A-AAEEA8026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377EE1-8FC8-4819-8B6F-F5D3C8E14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91DEA-72DC-42FD-B376-8F9B21C9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26176-11C8-4822-9C37-8FA54004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9D68D-5C62-42AB-B983-15A27A53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6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01326-BFDE-47E6-B646-F0F05227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AF7D2-A4AD-4AD0-A5FE-50E0F26E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CBD9D-29D7-4FC5-BA90-D7232A2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DB109-402A-412C-B678-E03B807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247E0-5E0D-404E-AA03-38EE28E5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F5C36-ACD4-4E4F-9FE3-90DE2008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D81EB-A290-43EC-A827-85F4521A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16EB4-25B5-4416-83C0-FE6FD1D4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3D2BA-6C28-4331-9507-11350AA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43A34-B924-4206-B6B7-49036F88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1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C4A8E-0388-439C-85A9-AB2E3BD3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6C746-C5EB-475A-8E1A-F6A056BDD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46EAE-3E34-44E6-83AC-28AFBCD7C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FDFE0-35B8-40FC-8C19-EF3E0F0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998324-F6EB-46EB-A98B-3E62372F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AFC67A-8163-4BC8-8B23-DAE9B06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CF9A0-15B5-4C68-8862-295F1E1E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C304F-73D0-4ACD-9F73-701972E3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103CC-D445-4324-860E-39448465F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FC191-F050-4A1E-B39E-8D426302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D7E55A-8FCA-499F-9E34-DEADACFB7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2EE328-5DC4-444A-8725-FAB434B6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D9CAED-0C23-491C-8CB2-8852D065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D07883-42A0-4791-9F2D-F881560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FE817-C5A5-475B-A6DE-2DFD92C7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A73E05-C20E-401C-B264-BE260E5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5D7446-E752-4C40-8E1E-0395505B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3D58B6-B7EB-4285-A640-F833EED0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43F117-D349-4B99-B2B8-C67AEFF3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7DC5ED-2E35-424B-B221-FBCEA99C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C266CA-7804-4FF4-92CA-3066170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76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E1A64-B462-4579-8107-FF9D749D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8AA07-AA94-44D8-90EC-7AD7F625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AF6054-0D1B-4EA4-83F9-DDC9E73C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46F1D-C96B-420E-960D-E1DE2D93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C2FE3E-D2F1-41ED-958C-68484833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270DC6-57B8-4C61-860A-4A741AC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4F7DC-41D0-4B8E-BB2C-8368FBB0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022208-C7EC-40D9-8866-4B6EF7C4E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3977A-144D-4356-AAA1-D04413375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D905-033D-4375-BD2A-178B3FF6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8ED2E-C828-44B4-BADA-E2E61731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3787B6-D258-459F-9B8D-1346EBA9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3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D0D5DE-7AFD-486A-9922-8FEDF93D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558CF4-ADAE-4C97-AF38-40F006B7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A16846-91EB-470E-A1B3-AB02183C0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E37B-4923-46DE-93E9-911D4A2E7B09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FB9EE1-0DE3-4442-B284-A91D6B5AA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EC9AD-E6B6-403D-A8D8-68E19DAF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7194-E947-4EC5-A8D5-BB7160E12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5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3F4B-3B71-4577-8EF8-2F4855F4A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65026"/>
          </a:xfrm>
        </p:spPr>
        <p:txBody>
          <a:bodyPr>
            <a:normAutofit/>
          </a:bodyPr>
          <a:lstStyle/>
          <a:p>
            <a:r>
              <a:rPr lang="en-US" altLang="zh-TW" sz="8800" b="1" dirty="0"/>
              <a:t>HW7</a:t>
            </a:r>
            <a:r>
              <a:rPr lang="zh-TW" altLang="en-US" sz="8800" b="1" dirty="0"/>
              <a:t>第</a:t>
            </a:r>
            <a:r>
              <a:rPr lang="en-US" altLang="zh-TW" sz="8800" b="1" dirty="0"/>
              <a:t>5</a:t>
            </a:r>
            <a:r>
              <a:rPr lang="zh-TW" altLang="en-US" sz="8800" b="1" dirty="0"/>
              <a:t>題</a:t>
            </a:r>
            <a:r>
              <a:rPr lang="en-US" altLang="zh-TW" sz="8800" b="1" dirty="0"/>
              <a:t>-</a:t>
            </a:r>
            <a:r>
              <a:rPr lang="zh-TW" altLang="en-US" sz="8800" b="1" dirty="0"/>
              <a:t>第</a:t>
            </a:r>
            <a:r>
              <a:rPr lang="en-US" altLang="zh-TW" sz="8800" b="1" dirty="0"/>
              <a:t>10</a:t>
            </a:r>
            <a:r>
              <a:rPr lang="zh-TW" altLang="en-US" sz="8800" b="1" dirty="0"/>
              <a:t>組</a:t>
            </a:r>
            <a:br>
              <a:rPr lang="zh-TW" altLang="en-US" sz="8800" b="1" dirty="0"/>
            </a:b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80278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AF1267-869C-49AE-8AFC-C2FEE0DB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97" y="415635"/>
            <a:ext cx="9144000" cy="1320945"/>
          </a:xfrm>
        </p:spPr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C1A91C-07C9-49C4-93E8-9AAF8E5A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996"/>
            <a:ext cx="12192000" cy="21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AF1267-869C-49AE-8AFC-C2FEE0DB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97" y="415635"/>
            <a:ext cx="9144000" cy="52370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Answer</a:t>
            </a:r>
            <a:br>
              <a:rPr lang="en-US" altLang="zh-TW" dirty="0"/>
            </a:br>
            <a:r>
              <a:rPr lang="en-US" altLang="zh-TW" dirty="0"/>
              <a:t>out-degree: O( |N(v)| )</a:t>
            </a:r>
            <a:br>
              <a:rPr lang="en-US" altLang="zh-TW" dirty="0"/>
            </a:br>
            <a:r>
              <a:rPr lang="zh-TW" altLang="en-US" dirty="0"/>
              <a:t>找</a:t>
            </a:r>
            <a:r>
              <a:rPr lang="en-US" altLang="zh-TW" dirty="0"/>
              <a:t>list</a:t>
            </a:r>
            <a:r>
              <a:rPr lang="zh-TW" altLang="en-US" dirty="0"/>
              <a:t>的</a:t>
            </a:r>
            <a:r>
              <a:rPr lang="en-US" altLang="zh-TW" dirty="0"/>
              <a:t>neighbor</a:t>
            </a:r>
            <a:r>
              <a:rPr lang="zh-TW" altLang="en-US" dirty="0"/>
              <a:t>總數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in-degree: O( |E| )</a:t>
            </a:r>
            <a:br>
              <a:rPr lang="en-US" altLang="zh-TW" dirty="0"/>
            </a:br>
            <a:r>
              <a:rPr lang="zh-TW" altLang="en-US" dirty="0"/>
              <a:t>找其他</a:t>
            </a:r>
            <a:r>
              <a:rPr lang="en-US" altLang="zh-TW" dirty="0"/>
              <a:t>lists</a:t>
            </a:r>
            <a:r>
              <a:rPr lang="zh-TW" altLang="en-US" dirty="0"/>
              <a:t>中他是別人的</a:t>
            </a:r>
            <a:r>
              <a:rPr lang="en-US" altLang="zh-TW" dirty="0"/>
              <a:t>neighbor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0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AF1267-869C-49AE-8AFC-C2FEE0DB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97" y="415635"/>
            <a:ext cx="9144000" cy="5237020"/>
          </a:xfrm>
        </p:spPr>
        <p:txBody>
          <a:bodyPr>
            <a:normAutofit/>
          </a:bodyPr>
          <a:lstStyle/>
          <a:p>
            <a:r>
              <a:rPr lang="zh-TW" altLang="en-US" dirty="0"/>
              <a:t>謝謝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32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HW7第5題-第10組 </vt:lpstr>
      <vt:lpstr>Question</vt:lpstr>
      <vt:lpstr>Answer out-degree: O( |N(v)| ) 找list的neighbor總數  in-degree: O( |E| ) 找其他lists中他是別人的neighbor</vt:lpstr>
      <vt:lpstr>謝謝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HW7第5題-第10組 </dc:title>
  <dc:creator>智諺 張</dc:creator>
  <cp:lastModifiedBy>智諺 張</cp:lastModifiedBy>
  <cp:revision>1</cp:revision>
  <dcterms:created xsi:type="dcterms:W3CDTF">2019-04-21T03:47:48Z</dcterms:created>
  <dcterms:modified xsi:type="dcterms:W3CDTF">2019-04-21T03:53:48Z</dcterms:modified>
</cp:coreProperties>
</file>