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2018-5AA7-4212-8676-14791E3D4A73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2CCD-1CA7-49BB-A77E-D819771E3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99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2018-5AA7-4212-8676-14791E3D4A73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2CCD-1CA7-49BB-A77E-D819771E3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59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2018-5AA7-4212-8676-14791E3D4A73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2CCD-1CA7-49BB-A77E-D819771E3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79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2018-5AA7-4212-8676-14791E3D4A73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2CCD-1CA7-49BB-A77E-D819771E3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40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2018-5AA7-4212-8676-14791E3D4A73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2CCD-1CA7-49BB-A77E-D819771E3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47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2018-5AA7-4212-8676-14791E3D4A73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2CCD-1CA7-49BB-A77E-D819771E3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02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2018-5AA7-4212-8676-14791E3D4A73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2CCD-1CA7-49BB-A77E-D819771E3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88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2018-5AA7-4212-8676-14791E3D4A73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2CCD-1CA7-49BB-A77E-D819771E3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7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2018-5AA7-4212-8676-14791E3D4A73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2CCD-1CA7-49BB-A77E-D819771E3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87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2018-5AA7-4212-8676-14791E3D4A73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2CCD-1CA7-49BB-A77E-D819771E3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11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2018-5AA7-4212-8676-14791E3D4A73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2CCD-1CA7-49BB-A77E-D819771E3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66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2018-5AA7-4212-8676-14791E3D4A73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32CCD-1CA7-49BB-A77E-D819771E3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33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931988"/>
            <a:ext cx="9144000" cy="2387600"/>
          </a:xfrm>
        </p:spPr>
        <p:txBody>
          <a:bodyPr anchor="ctr"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第七題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288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42925" y="1428749"/>
            <a:ext cx="110394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Let G = (V, E) be a connected undirected graph. Give the sufficient and necessary condition that the edges of G can </a:t>
            </a:r>
            <a:r>
              <a:rPr lang="en-US" altLang="zh-TW" sz="3200" b="1" dirty="0" smtClean="0"/>
              <a:t>be oriented </a:t>
            </a:r>
            <a:r>
              <a:rPr lang="en-US" altLang="zh-TW" sz="3200" dirty="0" smtClean="0"/>
              <a:t>such that the resulting directed graph is strongly connected and design the algorithm to find such an orientation if it exists. (Hint: "be oriented" means adding directions to the edges of the undirected graph.)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241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75701" y="436928"/>
            <a:ext cx="5314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vertex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degree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不為一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不能有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bridge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2402865" y="2200275"/>
            <a:ext cx="8122260" cy="3362325"/>
            <a:chOff x="1602765" y="2200275"/>
            <a:chExt cx="8122260" cy="3362325"/>
          </a:xfrm>
        </p:grpSpPr>
        <p:grpSp>
          <p:nvGrpSpPr>
            <p:cNvPr id="24" name="群組 23"/>
            <p:cNvGrpSpPr/>
            <p:nvPr/>
          </p:nvGrpSpPr>
          <p:grpSpPr>
            <a:xfrm>
              <a:off x="4029075" y="2200275"/>
              <a:ext cx="5695950" cy="3362325"/>
              <a:chOff x="2238375" y="2057400"/>
              <a:chExt cx="5695950" cy="3362325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2238375" y="3686175"/>
                <a:ext cx="1114425" cy="10858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橢圓 4"/>
              <p:cNvSpPr/>
              <p:nvPr/>
            </p:nvSpPr>
            <p:spPr>
              <a:xfrm>
                <a:off x="3943350" y="2057400"/>
                <a:ext cx="1114425" cy="10858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橢圓 5"/>
              <p:cNvSpPr/>
              <p:nvPr/>
            </p:nvSpPr>
            <p:spPr>
              <a:xfrm>
                <a:off x="6819900" y="2990850"/>
                <a:ext cx="1114425" cy="10858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4529137" y="4333875"/>
                <a:ext cx="1114425" cy="10858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/>
              <p:cNvCxnSpPr/>
              <p:nvPr/>
            </p:nvCxnSpPr>
            <p:spPr>
              <a:xfrm>
                <a:off x="3250407" y="4438650"/>
                <a:ext cx="1278730" cy="371475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 flipV="1">
                <a:off x="5643562" y="3905251"/>
                <a:ext cx="1319212" cy="866774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>
                <a:off x="5057775" y="2771776"/>
                <a:ext cx="1904999" cy="51911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>
                <a:stCxn id="5" idx="4"/>
              </p:cNvCxnSpPr>
              <p:nvPr/>
            </p:nvCxnSpPr>
            <p:spPr>
              <a:xfrm>
                <a:off x="4500563" y="3143250"/>
                <a:ext cx="319087" cy="1400175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字方塊 18"/>
              <p:cNvSpPr txBox="1"/>
              <p:nvPr/>
            </p:nvSpPr>
            <p:spPr>
              <a:xfrm>
                <a:off x="4286250" y="2266950"/>
                <a:ext cx="4286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 smtClean="0"/>
                  <a:t>1</a:t>
                </a:r>
                <a:endParaRPr lang="zh-TW" altLang="en-US" sz="3600" dirty="0"/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7200899" y="3239868"/>
                <a:ext cx="4286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 smtClean="0"/>
                  <a:t>2</a:t>
                </a:r>
                <a:endParaRPr lang="zh-TW" altLang="en-US" sz="3600" dirty="0"/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4872037" y="4553634"/>
                <a:ext cx="4286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 smtClean="0"/>
                  <a:t>3</a:t>
                </a:r>
                <a:endParaRPr lang="zh-TW" altLang="en-US" sz="3600" dirty="0"/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2595563" y="3914181"/>
                <a:ext cx="4286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 smtClean="0"/>
                  <a:t>4</a:t>
                </a:r>
                <a:endParaRPr lang="zh-TW" altLang="en-US" sz="3600" dirty="0"/>
              </a:p>
            </p:txBody>
          </p:sp>
        </p:grpSp>
        <p:sp>
          <p:nvSpPr>
            <p:cNvPr id="17" name="橢圓 16"/>
            <p:cNvSpPr/>
            <p:nvPr/>
          </p:nvSpPr>
          <p:spPr>
            <a:xfrm>
              <a:off x="2717190" y="2223085"/>
              <a:ext cx="1114425" cy="1085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1602765" y="4057056"/>
              <a:ext cx="1114425" cy="1085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549345" y="3188822"/>
              <a:ext cx="768045" cy="116341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V="1">
              <a:off x="2672861" y="4581525"/>
              <a:ext cx="1461630" cy="19316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V="1">
              <a:off x="2431256" y="2906225"/>
              <a:ext cx="557213" cy="16753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/>
            <p:cNvSpPr txBox="1"/>
            <p:nvPr/>
          </p:nvSpPr>
          <p:spPr>
            <a:xfrm>
              <a:off x="3045620" y="2451492"/>
              <a:ext cx="428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5</a:t>
              </a:r>
              <a:endParaRPr lang="zh-TW" altLang="en-US" sz="3600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1952533" y="4326734"/>
              <a:ext cx="428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6</a:t>
              </a:r>
              <a:endParaRPr lang="zh-TW" altLang="en-US" sz="3600" dirty="0"/>
            </a:p>
          </p:txBody>
        </p:sp>
      </p:grpSp>
      <p:sp>
        <p:nvSpPr>
          <p:cNvPr id="41" name="文字方塊 40"/>
          <p:cNvSpPr txBox="1"/>
          <p:nvPr/>
        </p:nvSpPr>
        <p:spPr>
          <a:xfrm>
            <a:off x="4133850" y="5679879"/>
            <a:ext cx="24003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打斷就分開，是</a:t>
            </a:r>
            <a:r>
              <a:rPr lang="en-US" altLang="zh-TW" dirty="0" smtClean="0"/>
              <a:t>bridge</a:t>
            </a:r>
            <a:endParaRPr lang="zh-TW" altLang="en-US" dirty="0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5943600" y="4931393"/>
            <a:ext cx="342900" cy="56933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8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138238" y="2090172"/>
            <a:ext cx="9915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先把無向圖用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走一遍，走的時候依照順序加箭頭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如果決定從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走到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，那最終的箭頭就是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A-&gt;B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給完箭頭就開始用加完箭頭的圖用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Tarjan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algorithm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bridge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false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/>
              <a:t>O(V+E)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828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20" y="152343"/>
            <a:ext cx="5085179" cy="64390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162" y="2497546"/>
            <a:ext cx="4764890" cy="257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6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168</Words>
  <Application>Microsoft Office PowerPoint</Application>
  <PresentationFormat>寬螢幕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第七題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芷嫣 潘</dc:creator>
  <cp:lastModifiedBy>芷嫣 潘</cp:lastModifiedBy>
  <cp:revision>11</cp:revision>
  <dcterms:created xsi:type="dcterms:W3CDTF">2019-04-29T22:54:03Z</dcterms:created>
  <dcterms:modified xsi:type="dcterms:W3CDTF">2019-04-30T14:26:32Z</dcterms:modified>
</cp:coreProperties>
</file>