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44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50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8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5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5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4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84BD-93AA-4F12-92DA-87E698818F7E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11A-88A3-4521-AD92-BD1CE611C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4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690688"/>
            <a:ext cx="107026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Give an algorithm that determines whether or not a given undirected graph G = (V, E) contains a cycle. Your algorithm should run in O(V) time, independent of |E|.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369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7145" y="1260763"/>
            <a:ext cx="108134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DFS(G)</a:t>
            </a:r>
            <a:endParaRPr lang="en-US" altLang="zh-TW" b="0" dirty="0" smtClean="0">
              <a:effectLst/>
            </a:endParaRPr>
          </a:p>
          <a:p>
            <a:r>
              <a:rPr lang="en-US" altLang="zh-TW" dirty="0" err="1"/>
              <a:t>Initailly</a:t>
            </a:r>
            <a:r>
              <a:rPr lang="en-US" altLang="zh-TW" dirty="0"/>
              <a:t> set c[u]&lt;-White , p[u]&lt;- </a:t>
            </a:r>
            <a:r>
              <a:rPr lang="en-US" altLang="zh-TW" dirty="0" err="1"/>
              <a:t>NUll</a:t>
            </a:r>
            <a:r>
              <a:rPr lang="en-US" altLang="zh-TW" dirty="0"/>
              <a:t> for each </a:t>
            </a:r>
            <a:r>
              <a:rPr lang="en-US" altLang="zh-TW" dirty="0" err="1"/>
              <a:t>u∈V</a:t>
            </a:r>
            <a:endParaRPr lang="en-US" altLang="zh-TW" b="0" dirty="0" smtClean="0">
              <a:effectLst/>
            </a:endParaRPr>
          </a:p>
          <a:p>
            <a:r>
              <a:rPr lang="en-US" altLang="zh-TW" dirty="0"/>
              <a:t>for each </a:t>
            </a:r>
            <a:r>
              <a:rPr lang="en-US" altLang="zh-TW" dirty="0" err="1"/>
              <a:t>u∈V</a:t>
            </a:r>
            <a:r>
              <a:rPr lang="en-US" altLang="zh-TW" dirty="0"/>
              <a:t> do if c[u] = White then Visit(u</a:t>
            </a:r>
            <a:r>
              <a:rPr lang="en-US" altLang="zh-TW" dirty="0" smtClean="0"/>
              <a:t>)</a:t>
            </a:r>
            <a:r>
              <a:rPr lang="en-US" altLang="zh-TW" b="0" dirty="0" smtClean="0">
                <a:effectLst/>
              </a:rPr>
              <a:t/>
            </a:r>
            <a:br>
              <a:rPr lang="en-US" altLang="zh-TW" b="0" dirty="0" smtClean="0">
                <a:effectLst/>
              </a:rPr>
            </a:br>
            <a:r>
              <a:rPr lang="en-US" altLang="zh-TW" dirty="0"/>
              <a:t>Visit(u</a:t>
            </a:r>
            <a:r>
              <a:rPr lang="en-US" altLang="zh-TW" dirty="0" smtClean="0"/>
              <a:t>)</a:t>
            </a:r>
          </a:p>
          <a:p>
            <a:r>
              <a:rPr lang="en-US" altLang="zh-TW" b="0" dirty="0">
                <a:effectLst/>
              </a:rPr>
              <a:t>{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dirty="0"/>
              <a:t>c[u]&lt;-Black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dirty="0"/>
              <a:t>for each ( </a:t>
            </a:r>
            <a:r>
              <a:rPr lang="en-US" altLang="zh-TW" dirty="0" err="1"/>
              <a:t>v∈Adj</a:t>
            </a:r>
            <a:r>
              <a:rPr lang="en-US" altLang="zh-TW" dirty="0"/>
              <a:t>[u] &amp;&amp; v!=p[u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)    </a:t>
            </a:r>
          </a:p>
          <a:p>
            <a:pPr lvl="1"/>
            <a:r>
              <a:rPr lang="en-US" altLang="zh-TW" dirty="0" smtClean="0"/>
              <a:t>//</a:t>
            </a:r>
            <a:r>
              <a:rPr lang="zh-TW" altLang="en-US" dirty="0" smtClean="0"/>
              <a:t>訪問所有除了</a:t>
            </a:r>
            <a:r>
              <a:rPr lang="en-US" altLang="zh-TW" dirty="0" smtClean="0"/>
              <a:t>parent</a:t>
            </a:r>
            <a:r>
              <a:rPr lang="zh-TW" altLang="en-US" dirty="0" smtClean="0"/>
              <a:t>的相鄰點</a:t>
            </a:r>
            <a:endParaRPr lang="en-US" altLang="zh-TW" dirty="0"/>
          </a:p>
          <a:p>
            <a:pPr lvl="1"/>
            <a:r>
              <a:rPr lang="en-US" altLang="zh-TW" b="0" dirty="0" smtClean="0">
                <a:effectLst/>
              </a:rPr>
              <a:t>{</a:t>
            </a:r>
          </a:p>
          <a:p>
            <a:pPr lvl="2"/>
            <a:r>
              <a:rPr lang="en-US" altLang="zh-TW" dirty="0"/>
              <a:t>if (c[v]==Black)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/>
              <a:t>{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 smtClean="0"/>
              <a:t>	there </a:t>
            </a:r>
            <a:r>
              <a:rPr lang="en-US" altLang="zh-TW" dirty="0"/>
              <a:t>is a cycle in G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/>
              <a:t>}else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/>
              <a:t>{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/>
              <a:t>	</a:t>
            </a:r>
            <a:r>
              <a:rPr lang="en-US" altLang="zh-TW" dirty="0" smtClean="0"/>
              <a:t>p[v</a:t>
            </a:r>
            <a:r>
              <a:rPr lang="en-US" altLang="zh-TW" dirty="0"/>
              <a:t>]&lt;-u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 smtClean="0"/>
              <a:t>	Visit(v</a:t>
            </a:r>
            <a:r>
              <a:rPr lang="en-US" altLang="zh-TW" dirty="0"/>
              <a:t>)</a:t>
            </a:r>
            <a:endParaRPr lang="en-US" altLang="zh-TW" b="0" dirty="0" smtClean="0">
              <a:effectLst/>
            </a:endParaRPr>
          </a:p>
          <a:p>
            <a:pPr lvl="2"/>
            <a:r>
              <a:rPr lang="en-US" altLang="zh-TW" dirty="0"/>
              <a:t>}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b="0" dirty="0" smtClean="0">
                <a:effectLst/>
              </a:rPr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06836" y="2826327"/>
            <a:ext cx="497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在搜尋</a:t>
            </a:r>
            <a:r>
              <a:rPr lang="en-US" altLang="zh-TW" dirty="0" smtClean="0"/>
              <a:t>|V+1|</a:t>
            </a:r>
            <a:r>
              <a:rPr lang="zh-TW" altLang="en-US" dirty="0" smtClean="0"/>
              <a:t>次之後，必定會找到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。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所以時間複雜度是</a:t>
            </a:r>
            <a:r>
              <a:rPr lang="en-US" altLang="zh-TW" dirty="0" smtClean="0"/>
              <a:t>O(|V|)</a:t>
            </a:r>
            <a:endParaRPr lang="en-US" altLang="zh-TW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1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題目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USER</dc:creator>
  <cp:lastModifiedBy>USER</cp:lastModifiedBy>
  <cp:revision>2</cp:revision>
  <dcterms:created xsi:type="dcterms:W3CDTF">2019-04-29T12:39:24Z</dcterms:created>
  <dcterms:modified xsi:type="dcterms:W3CDTF">2019-04-29T12:59:05Z</dcterms:modified>
</cp:coreProperties>
</file>