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>
        <p:scale>
          <a:sx n="66" d="100"/>
          <a:sy n="66" d="100"/>
        </p:scale>
        <p:origin x="984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HW8-3	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GROUP 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240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4828032" cy="5358384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DFS </a:t>
            </a:r>
            <a:r>
              <a:rPr lang="en-US" altLang="zh-TW" sz="4000" dirty="0" smtClean="0"/>
              <a:t>forest: </a:t>
            </a:r>
            <a:br>
              <a:rPr lang="en-US" altLang="zh-TW" sz="4000" dirty="0" smtClean="0"/>
            </a:br>
            <a:r>
              <a:rPr lang="en-US" altLang="zh-TW" sz="4000" dirty="0" smtClean="0"/>
              <a:t>tree </a:t>
            </a:r>
            <a:r>
              <a:rPr lang="en-US" altLang="zh-TW" sz="4000" dirty="0"/>
              <a:t>edge, 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4000" dirty="0" smtClean="0"/>
              <a:t>forward </a:t>
            </a:r>
            <a:r>
              <a:rPr lang="en-US" altLang="zh-TW" sz="4000" dirty="0"/>
              <a:t>edge</a:t>
            </a:r>
            <a:r>
              <a:rPr lang="en-US" altLang="zh-TW" sz="4000" dirty="0" smtClean="0"/>
              <a:t>,</a:t>
            </a:r>
            <a:br>
              <a:rPr lang="en-US" altLang="zh-TW" sz="4000" dirty="0" smtClean="0"/>
            </a:br>
            <a:r>
              <a:rPr lang="en-US" altLang="zh-TW" sz="4000" dirty="0" smtClean="0"/>
              <a:t> </a:t>
            </a:r>
            <a:r>
              <a:rPr lang="en-US" altLang="zh-TW" sz="4000" dirty="0"/>
              <a:t>back </a:t>
            </a:r>
            <a:r>
              <a:rPr lang="en-US" altLang="zh-TW" sz="4000" dirty="0" smtClean="0"/>
              <a:t>edge, </a:t>
            </a:r>
            <a:br>
              <a:rPr lang="en-US" altLang="zh-TW" sz="4000" dirty="0" smtClean="0"/>
            </a:br>
            <a:r>
              <a:rPr lang="en-US" altLang="zh-TW" sz="4000" dirty="0" smtClean="0"/>
              <a:t>and </a:t>
            </a:r>
            <a:r>
              <a:rPr lang="en-US" altLang="zh-TW" sz="4000" dirty="0"/>
              <a:t>cross edge</a:t>
            </a: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550" t="10860" r="29562" b="9834"/>
          <a:stretch/>
        </p:blipFill>
        <p:spPr>
          <a:xfrm>
            <a:off x="6067043" y="686816"/>
            <a:ext cx="5930017" cy="576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2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4828032" cy="5358384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Example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37550" y="2257063"/>
            <a:ext cx="9806652" cy="4052297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8975" t="2764" r="20000" b="1965"/>
          <a:stretch/>
        </p:blipFill>
        <p:spPr>
          <a:xfrm>
            <a:off x="5070305" y="424457"/>
            <a:ext cx="6822832" cy="59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0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積分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</TotalTime>
  <Words>8</Words>
  <Application>Microsoft Office PowerPoint</Application>
  <PresentationFormat>寬螢幕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Tw Cen MT</vt:lpstr>
      <vt:lpstr>Tw Cen MT Condensed</vt:lpstr>
      <vt:lpstr>Wingdings 3</vt:lpstr>
      <vt:lpstr>積分</vt:lpstr>
      <vt:lpstr>HW8-3 </vt:lpstr>
      <vt:lpstr>DFS forest:  tree edge,  forward edge,  back edge,  and cross edge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HW8-3</dc:title>
  <dc:creator>慈軒 林</dc:creator>
  <cp:lastModifiedBy>慈軒 林</cp:lastModifiedBy>
  <cp:revision>2</cp:revision>
  <dcterms:created xsi:type="dcterms:W3CDTF">2019-04-29T10:21:21Z</dcterms:created>
  <dcterms:modified xsi:type="dcterms:W3CDTF">2019-04-29T10:31:12Z</dcterms:modified>
</cp:coreProperties>
</file>